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 id="2147483704" r:id="rId2"/>
    <p:sldMasterId id="2147483728" r:id="rId3"/>
    <p:sldMasterId id="2147483778" r:id="rId4"/>
  </p:sldMasterIdLst>
  <p:notesMasterIdLst>
    <p:notesMasterId r:id="rId20"/>
  </p:notesMasterIdLst>
  <p:sldIdLst>
    <p:sldId id="349" r:id="rId5"/>
    <p:sldId id="435" r:id="rId6"/>
    <p:sldId id="408" r:id="rId7"/>
    <p:sldId id="442" r:id="rId8"/>
    <p:sldId id="443" r:id="rId9"/>
    <p:sldId id="452" r:id="rId10"/>
    <p:sldId id="444" r:id="rId11"/>
    <p:sldId id="445" r:id="rId12"/>
    <p:sldId id="446" r:id="rId13"/>
    <p:sldId id="447" r:id="rId14"/>
    <p:sldId id="448" r:id="rId15"/>
    <p:sldId id="449" r:id="rId16"/>
    <p:sldId id="451" r:id="rId17"/>
    <p:sldId id="450" r:id="rId18"/>
    <p:sldId id="351"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0" autoAdjust="0"/>
    <p:restoredTop sz="80544" autoAdjust="0"/>
  </p:normalViewPr>
  <p:slideViewPr>
    <p:cSldViewPr snapToGrid="0">
      <p:cViewPr varScale="1">
        <p:scale>
          <a:sx n="53" d="100"/>
          <a:sy n="53" d="100"/>
        </p:scale>
        <p:origin x="1192"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91F048-D49D-42C2-9896-991E26B10488}" type="datetimeFigureOut">
              <a:rPr lang="fr-FR" smtClean="0"/>
              <a:pPr/>
              <a:t>23/06/2022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2DE56-8CF6-4C40-AA07-1D3692C3ECFE}" type="slidenum">
              <a:rPr lang="fr-FR" smtClean="0"/>
              <a:pPr/>
              <a:t>‹N°›</a:t>
            </a:fld>
            <a:endParaRPr lang="fr-FR"/>
          </a:p>
        </p:txBody>
      </p:sp>
    </p:spTree>
    <p:extLst>
      <p:ext uri="{BB962C8B-B14F-4D97-AF65-F5344CB8AC3E}">
        <p14:creationId xmlns:p14="http://schemas.microsoft.com/office/powerpoint/2010/main" val="583185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Je suis Reda DAALABI, âgé de 21 ans, et maintenant je suis un apprenant en première année à Youcode.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sujet de ce file rouge est de réaliser un site presque e-commerce pour vend en gros tout ce qui concernent le poterie de Safi. </a:t>
            </a:r>
          </a:p>
        </p:txBody>
      </p:sp>
      <p:sp>
        <p:nvSpPr>
          <p:cNvPr id="4" name="Espace réservé du numéro de diapositive 3"/>
          <p:cNvSpPr>
            <a:spLocks noGrp="1"/>
          </p:cNvSpPr>
          <p:nvPr>
            <p:ph type="sldNum" sz="quarter" idx="10"/>
          </p:nvPr>
        </p:nvSpPr>
        <p:spPr/>
        <p:txBody>
          <a:bodyPr/>
          <a:lstStyle/>
          <a:p>
            <a:fld id="{27C2DE56-8CF6-4C40-AA07-1D3692C3ECFE}" type="slidenum">
              <a:rPr lang="fr-FR" smtClean="0"/>
              <a:pPr/>
              <a:t>1</a:t>
            </a:fld>
            <a:endParaRPr lang="fr-FR"/>
          </a:p>
        </p:txBody>
      </p:sp>
    </p:spTree>
    <p:extLst>
      <p:ext uri="{BB962C8B-B14F-4D97-AF65-F5344CB8AC3E}">
        <p14:creationId xmlns:p14="http://schemas.microsoft.com/office/powerpoint/2010/main" val="2416234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t>Le diagramme de classes est un schéma utilisé en génie logiciel pour présenter les classes et les interfaces des systèmes ainsi que leurs relations.</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EDE7D6-8D81-4F07-BF3B-A3D287B92BA7}"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6459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BDC1C6"/>
                </a:solidFill>
                <a:effectLst/>
                <a:latin typeface="arial" panose="020B0604020202020204" pitchFamily="34" charset="0"/>
              </a:rPr>
              <a:t>Les diagrammes de séquences sont la représentation graphique des interactions entre les acteurs et le système.</a:t>
            </a:r>
            <a:endParaRPr lang="fr-FR" b="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EDE7D6-8D81-4F07-BF3B-A3D287B92BA7}"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0315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t>HTML5 est langage de balisage</a:t>
            </a:r>
          </a:p>
          <a:p>
            <a:r>
              <a:rPr lang="fr-FR" b="0" dirty="0"/>
              <a:t>CSS </a:t>
            </a:r>
            <a:r>
              <a:rPr lang="fr-FR" b="0" i="0" dirty="0">
                <a:solidFill>
                  <a:srgbClr val="BDC1C6"/>
                </a:solidFill>
                <a:effectLst/>
                <a:latin typeface="arial" panose="020B0604020202020204" pitchFamily="34" charset="0"/>
              </a:rPr>
              <a:t>un langage informatique qui décrit la présentation des documents HTML</a:t>
            </a:r>
          </a:p>
          <a:p>
            <a:r>
              <a:rPr lang="fr-FR" b="0" i="0" dirty="0">
                <a:solidFill>
                  <a:srgbClr val="BDC1C6"/>
                </a:solidFill>
                <a:effectLst/>
                <a:latin typeface="arial" panose="020B0604020202020204" pitchFamily="34" charset="0"/>
              </a:rPr>
              <a:t>JS est un langage de programmation de scripts</a:t>
            </a:r>
          </a:p>
          <a:p>
            <a:r>
              <a:rPr lang="fr-FR" b="0" i="0" dirty="0">
                <a:solidFill>
                  <a:srgbClr val="BDC1C6"/>
                </a:solidFill>
                <a:effectLst/>
                <a:latin typeface="arial" panose="020B0604020202020204" pitchFamily="34" charset="0"/>
              </a:rPr>
              <a:t>SASS est un </a:t>
            </a:r>
            <a:r>
              <a:rPr lang="fr-MA" b="0" i="0" dirty="0">
                <a:solidFill>
                  <a:srgbClr val="BDC1C6"/>
                </a:solidFill>
                <a:effectLst/>
                <a:latin typeface="arial" panose="020B0604020202020204" pitchFamily="34" charset="0"/>
              </a:rPr>
              <a:t>préprocesseur </a:t>
            </a:r>
            <a:r>
              <a:rPr lang="fr-FR" b="0" i="0" dirty="0">
                <a:solidFill>
                  <a:srgbClr val="BDC1C6"/>
                </a:solidFill>
                <a:effectLst/>
                <a:latin typeface="arial" panose="020B0604020202020204" pitchFamily="34" charset="0"/>
              </a:rPr>
              <a:t> de CSS</a:t>
            </a:r>
          </a:p>
          <a:p>
            <a:r>
              <a:rPr lang="fr-FR" b="0" i="0" dirty="0">
                <a:solidFill>
                  <a:srgbClr val="BDC1C6"/>
                </a:solidFill>
                <a:effectLst/>
                <a:latin typeface="arial" panose="020B0604020202020204" pitchFamily="34" charset="0"/>
              </a:rPr>
              <a:t>Vue.js, est un Framework JavaScript open-source</a:t>
            </a:r>
          </a:p>
          <a:p>
            <a:r>
              <a:rPr lang="fr-FR" b="0" i="0" noProof="1">
                <a:solidFill>
                  <a:srgbClr val="BDC1C6"/>
                </a:solidFill>
                <a:effectLst/>
                <a:latin typeface="arial" panose="020B0604020202020204" pitchFamily="34" charset="0"/>
              </a:rPr>
              <a:t>Vuex</a:t>
            </a:r>
            <a:r>
              <a:rPr lang="fr-FR" b="0" i="0" dirty="0">
                <a:solidFill>
                  <a:srgbClr val="BDC1C6"/>
                </a:solidFill>
                <a:effectLst/>
                <a:latin typeface="arial" panose="020B0604020202020204" pitchFamily="34" charset="0"/>
              </a:rPr>
              <a:t> pour le state management</a:t>
            </a:r>
          </a:p>
          <a:p>
            <a:r>
              <a:rPr lang="fr-FR" b="0" i="0" dirty="0">
                <a:solidFill>
                  <a:srgbClr val="BDC1C6"/>
                </a:solidFill>
                <a:effectLst/>
                <a:latin typeface="arial" panose="020B0604020202020204" pitchFamily="34" charset="0"/>
              </a:rPr>
              <a:t>REST API </a:t>
            </a:r>
            <a:r>
              <a:rPr lang="en-US" b="0" i="0" noProof="0" dirty="0">
                <a:solidFill>
                  <a:srgbClr val="E8EAED"/>
                </a:solidFill>
                <a:effectLst/>
                <a:latin typeface="arial" panose="020B0604020202020204" pitchFamily="34" charset="0"/>
              </a:rPr>
              <a:t>Representational</a:t>
            </a:r>
            <a:r>
              <a:rPr lang="fr-MA" b="0" i="0" dirty="0">
                <a:solidFill>
                  <a:srgbClr val="E8EAED"/>
                </a:solidFill>
                <a:effectLst/>
                <a:latin typeface="arial" panose="020B0604020202020204" pitchFamily="34" charset="0"/>
              </a:rPr>
              <a:t> state </a:t>
            </a:r>
            <a:r>
              <a:rPr lang="en-US" b="0" i="0" noProof="0" dirty="0">
                <a:solidFill>
                  <a:srgbClr val="E8EAED"/>
                </a:solidFill>
                <a:effectLst/>
                <a:latin typeface="arial" panose="020B0604020202020204" pitchFamily="34" charset="0"/>
              </a:rPr>
              <a:t>transfer</a:t>
            </a:r>
          </a:p>
          <a:p>
            <a:r>
              <a:rPr lang="en-US" sz="1200" b="0" i="0" kern="1200" noProof="1">
                <a:solidFill>
                  <a:srgbClr val="BDC1C6"/>
                </a:solidFill>
                <a:effectLst/>
                <a:latin typeface="arial" panose="020B0604020202020204" pitchFamily="34" charset="0"/>
                <a:ea typeface="+mn-ea"/>
                <a:cs typeface="+mn-cs"/>
              </a:rPr>
              <a:t>Axios</a:t>
            </a:r>
            <a:r>
              <a:rPr lang="en-US" b="0" i="0" dirty="0">
                <a:solidFill>
                  <a:srgbClr val="BDC1C6"/>
                </a:solidFill>
                <a:effectLst/>
                <a:latin typeface="arial" panose="020B0604020202020204" pitchFamily="34" charset="0"/>
              </a:rPr>
              <a:t> is a promise-based HTTP Client for node.</a:t>
            </a:r>
            <a:r>
              <a:rPr lang="en-US" sz="1200" b="0" i="0" kern="1200" dirty="0">
                <a:solidFill>
                  <a:srgbClr val="BDC1C6"/>
                </a:solidFill>
                <a:effectLst/>
                <a:latin typeface="arial" panose="020B0604020202020204" pitchFamily="34" charset="0"/>
                <a:ea typeface="+mn-ea"/>
                <a:cs typeface="+mn-cs"/>
              </a:rPr>
              <a:t>js</a:t>
            </a:r>
            <a:r>
              <a:rPr lang="en-US" b="0" i="0" dirty="0">
                <a:solidFill>
                  <a:srgbClr val="BDC1C6"/>
                </a:solidFill>
                <a:effectLst/>
                <a:latin typeface="arial" panose="020B0604020202020204" pitchFamily="34" charset="0"/>
              </a:rPr>
              <a:t> and the browser</a:t>
            </a:r>
          </a:p>
          <a:p>
            <a:r>
              <a:rPr lang="en-US" b="0" i="0" dirty="0">
                <a:solidFill>
                  <a:srgbClr val="BDC1C6"/>
                </a:solidFill>
                <a:effectLst/>
                <a:latin typeface="arial" panose="020B0604020202020204" pitchFamily="34" charset="0"/>
              </a:rPr>
              <a:t>Postman </a:t>
            </a:r>
            <a:r>
              <a:rPr lang="fr-FR" b="0" i="0" dirty="0">
                <a:solidFill>
                  <a:srgbClr val="BDC1C6"/>
                </a:solidFill>
                <a:effectLst/>
                <a:latin typeface="arial" panose="020B0604020202020204" pitchFamily="34" charset="0"/>
              </a:rPr>
              <a:t>est une application permettant de tester des API</a:t>
            </a:r>
          </a:p>
          <a:p>
            <a:endParaRPr lang="fr-FR" b="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EDE7D6-8D81-4F07-BF3B-A3D287B92BA7}"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5508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t>Maintenant on va passer sur la réalisation du site web </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EDE7D6-8D81-4F07-BF3B-A3D287B92BA7}"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8816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EDE7D6-8D81-4F07-BF3B-A3D287B92BA7}"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7084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102A698-D590-4683-99F9-A1C2569041E9}" type="slidenum">
              <a:rPr lang="fr-FR" smtClean="0"/>
              <a:pPr/>
              <a:t>15</a:t>
            </a:fld>
            <a:endParaRPr lang="fr-FR"/>
          </a:p>
        </p:txBody>
      </p:sp>
    </p:spTree>
    <p:extLst>
      <p:ext uri="{BB962C8B-B14F-4D97-AF65-F5344CB8AC3E}">
        <p14:creationId xmlns:p14="http://schemas.microsoft.com/office/powerpoint/2010/main" val="1630143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gency FB" pitchFamily="34" charset="0"/>
              </a:rPr>
              <a:t>donc, le plan de notre présentation est reparti comme suit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EDE7D6-8D81-4F07-BF3B-A3D287B92BA7}"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5424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t>On va commencer par la problématique :</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EDE7D6-8D81-4F07-BF3B-A3D287B92BA7}"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3114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t>Donc pour résoudre ce problème on va proposer une solution qui permet d'informer…</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EDE7D6-8D81-4F07-BF3B-A3D287B92BA7}"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2230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t>pour réaliser ce projet il faut bien gérer les tache c'est pour ça j'ai choisi Trello.</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EDE7D6-8D81-4F07-BF3B-A3D287B92BA7}"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3147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t>Et voilà la répartition des tâches par ordre de priorité</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EDE7D6-8D81-4F07-BF3B-A3D287B92BA7}"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93708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t>concernant le maquettage j'ai choisi Figma : </a:t>
            </a:r>
          </a:p>
          <a:p>
            <a:endParaRPr lang="fr-FR" b="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EDE7D6-8D81-4F07-BF3B-A3D287B92BA7}"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6898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t>Pour la </a:t>
            </a:r>
            <a:r>
              <a:rPr lang="en-US" sz="1200" b="0" kern="1200" dirty="0">
                <a:solidFill>
                  <a:schemeClr val="tx1"/>
                </a:solidFill>
                <a:latin typeface="+mn-lt"/>
                <a:ea typeface="+mn-ea"/>
                <a:cs typeface="+mn-cs"/>
              </a:rPr>
              <a:t>Conception et la </a:t>
            </a:r>
            <a:r>
              <a:rPr lang="fr-FR" sz="1200" b="0" kern="1200" dirty="0">
                <a:solidFill>
                  <a:schemeClr val="tx1"/>
                </a:solidFill>
                <a:latin typeface="+mn-lt"/>
                <a:ea typeface="+mn-ea"/>
                <a:cs typeface="+mn-cs"/>
              </a:rPr>
              <a:t>Modélisation j’ai travaillé avec UML ( </a:t>
            </a:r>
            <a:r>
              <a:rPr lang="fr-FR" sz="1200" b="0" kern="1200" noProof="1">
                <a:solidFill>
                  <a:schemeClr val="tx1"/>
                </a:solidFill>
                <a:latin typeface="+mn-lt"/>
                <a:ea typeface="+mn-ea"/>
                <a:cs typeface="+mn-cs"/>
              </a:rPr>
              <a:t>Unified</a:t>
            </a:r>
            <a:r>
              <a:rPr lang="fr-FR" sz="1200" b="0" kern="1200" dirty="0">
                <a:solidFill>
                  <a:schemeClr val="tx1"/>
                </a:solidFill>
                <a:latin typeface="+mn-lt"/>
                <a:ea typeface="+mn-ea"/>
                <a:cs typeface="+mn-cs"/>
              </a:rPr>
              <a:t> Modeling </a:t>
            </a:r>
            <a:r>
              <a:rPr lang="fr-FR" sz="1200" b="0" kern="1200" noProof="1">
                <a:solidFill>
                  <a:schemeClr val="tx1"/>
                </a:solidFill>
                <a:latin typeface="+mn-lt"/>
                <a:ea typeface="+mn-ea"/>
                <a:cs typeface="+mn-cs"/>
              </a:rPr>
              <a:t>Language</a:t>
            </a:r>
            <a:r>
              <a:rPr lang="fr-FR" sz="1200" b="0" kern="1200" dirty="0">
                <a:solidFill>
                  <a:schemeClr val="tx1"/>
                </a:solidFill>
                <a:latin typeface="+mn-lt"/>
                <a:ea typeface="+mn-ea"/>
                <a:cs typeface="+mn-cs"/>
              </a:rPr>
              <a:t> ) est destiné à faciliter la conception des documents nécessaires au développement d'un logiciel.</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EDE7D6-8D81-4F07-BF3B-A3D287B92BA7}"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3134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BDC1C6"/>
                </a:solidFill>
                <a:effectLst/>
                <a:latin typeface="arial" panose="020B0604020202020204" pitchFamily="34" charset="0"/>
              </a:rPr>
              <a:t>Le diagramme de cas d'utilisation est utilisés pour une représentation du comportement fonctionnel d'un système logiciel.</a:t>
            </a:r>
            <a:endParaRPr lang="fr-FR" b="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EDE7D6-8D81-4F07-BF3B-A3D287B92BA7}"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Espace réservé du pied de page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3465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Date Placeholder 6"/>
          <p:cNvSpPr>
            <a:spLocks noGrp="1"/>
          </p:cNvSpPr>
          <p:nvPr>
            <p:ph type="dt" sz="half" idx="10"/>
          </p:nvPr>
        </p:nvSpPr>
        <p:spPr>
          <a:xfrm>
            <a:off x="608608"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endParaRPr lang="en-US" sz="2083" dirty="0">
              <a:solidFill>
                <a:prstClr val="black"/>
              </a:solidFill>
            </a:endParaRPr>
          </a:p>
        </p:txBody>
      </p:sp>
      <p:sp>
        <p:nvSpPr>
          <p:cNvPr id="3" name="Slide Number Placeholder 7"/>
          <p:cNvSpPr>
            <a:spLocks noGrp="1"/>
          </p:cNvSpPr>
          <p:nvPr>
            <p:ph type="sldNum" sz="quarter" idx="11"/>
          </p:nvPr>
        </p:nvSpPr>
        <p:spPr>
          <a:xfrm>
            <a:off x="8738813"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endParaRPr lang="en-US" sz="2083">
              <a:solidFill>
                <a:prstClr val="black"/>
              </a:solidFill>
            </a:endParaRPr>
          </a:p>
        </p:txBody>
      </p:sp>
      <p:sp>
        <p:nvSpPr>
          <p:cNvPr id="4" name="Footer Placeholder 8"/>
          <p:cNvSpPr>
            <a:spLocks noGrp="1"/>
          </p:cNvSpPr>
          <p:nvPr>
            <p:ph type="ftr" sz="quarter" idx="12"/>
          </p:nvPr>
        </p:nvSpPr>
        <p:spPr>
          <a:xfrm>
            <a:off x="4164333" y="6355389"/>
            <a:ext cx="3863336"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r>
              <a:rPr lang="fr-FR" sz="2083">
                <a:solidFill>
                  <a:prstClr val="black"/>
                </a:solidFill>
              </a:rPr>
              <a:t>Préventions des risques professionnels au sein du site BIMO 2 à travers l'implémentation du standard LOTO</a:t>
            </a:r>
            <a:endParaRPr lang="en-US" sz="2083">
              <a:solidFill>
                <a:prstClr val="black"/>
              </a:solidFill>
            </a:endParaRPr>
          </a:p>
        </p:txBody>
      </p:sp>
    </p:spTree>
    <p:extLst>
      <p:ext uri="{BB962C8B-B14F-4D97-AF65-F5344CB8AC3E}">
        <p14:creationId xmlns:p14="http://schemas.microsoft.com/office/powerpoint/2010/main" val="220848886"/>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9"/>
            <a:ext cx="10972801"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1" y="1600203"/>
            <a:ext cx="10972801" cy="45259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8608"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endParaRPr lang="en-US" sz="2083">
              <a:solidFill>
                <a:prstClr val="black"/>
              </a:solidFill>
            </a:endParaRPr>
          </a:p>
        </p:txBody>
      </p:sp>
      <p:sp>
        <p:nvSpPr>
          <p:cNvPr id="5" name="Footer Placeholder 4"/>
          <p:cNvSpPr>
            <a:spLocks noGrp="1"/>
          </p:cNvSpPr>
          <p:nvPr>
            <p:ph type="ftr" sz="quarter" idx="11"/>
          </p:nvPr>
        </p:nvSpPr>
        <p:spPr>
          <a:xfrm>
            <a:off x="4164333" y="6355389"/>
            <a:ext cx="3863336"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r>
              <a:rPr lang="fr-FR" sz="2083">
                <a:solidFill>
                  <a:prstClr val="black"/>
                </a:solidFill>
              </a:rPr>
              <a:t>Préventions des risques professionnels au sein du site BIMO 2 à travers l'implémentation du standard LOTO</a:t>
            </a:r>
            <a:endParaRPr lang="en-US" sz="2083">
              <a:solidFill>
                <a:prstClr val="black"/>
              </a:solidFill>
            </a:endParaRPr>
          </a:p>
        </p:txBody>
      </p:sp>
      <p:sp>
        <p:nvSpPr>
          <p:cNvPr id="6" name="Slide Number Placeholder 5"/>
          <p:cNvSpPr>
            <a:spLocks noGrp="1"/>
          </p:cNvSpPr>
          <p:nvPr>
            <p:ph type="sldNum" sz="quarter" idx="12"/>
          </p:nvPr>
        </p:nvSpPr>
        <p:spPr>
          <a:xfrm>
            <a:off x="8738813"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fld id="{BB40E53D-1E10-40CC-8E67-12C6A2C3436F}" type="slidenum">
              <a:rPr lang="en-US" sz="2083">
                <a:solidFill>
                  <a:prstClr val="black"/>
                </a:solidFill>
              </a:rPr>
              <a:pPr>
                <a:defRPr/>
              </a:pPr>
              <a:t>‹N°›</a:t>
            </a:fld>
            <a:endParaRPr lang="en-US" sz="2083">
              <a:solidFill>
                <a:prstClr val="black"/>
              </a:solidFill>
            </a:endParaRPr>
          </a:p>
        </p:txBody>
      </p:sp>
    </p:spTree>
    <p:extLst>
      <p:ext uri="{BB962C8B-B14F-4D97-AF65-F5344CB8AC3E}">
        <p14:creationId xmlns:p14="http://schemas.microsoft.com/office/powerpoint/2010/main" val="929258538"/>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Normal Table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1 つの角を丸めた四角形 4"/>
          <p:cNvSpPr/>
          <p:nvPr userDrawn="1"/>
        </p:nvSpPr>
        <p:spPr>
          <a:xfrm flipH="1">
            <a:off x="689805" y="1778817"/>
            <a:ext cx="2520499" cy="698995"/>
          </a:xfrm>
          <a:prstGeom prst="round1Rect">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userDrawn="1"/>
        </p:nvSpPr>
        <p:spPr>
          <a:xfrm>
            <a:off x="3252862" y="1778817"/>
            <a:ext cx="2694954" cy="698995"/>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userDrawn="1"/>
        </p:nvSpPr>
        <p:spPr>
          <a:xfrm>
            <a:off x="5993667" y="1778817"/>
            <a:ext cx="2694954" cy="698995"/>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1 つの角を丸めた四角形 7"/>
          <p:cNvSpPr/>
          <p:nvPr userDrawn="1"/>
        </p:nvSpPr>
        <p:spPr>
          <a:xfrm>
            <a:off x="8734472" y="1778817"/>
            <a:ext cx="2694954" cy="698995"/>
          </a:xfrm>
          <a:prstGeom prst="round1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正方形/長方形 8"/>
          <p:cNvSpPr/>
          <p:nvPr userDrawn="1"/>
        </p:nvSpPr>
        <p:spPr>
          <a:xfrm>
            <a:off x="692033" y="2524873"/>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正方形/長方形 9"/>
          <p:cNvSpPr/>
          <p:nvPr userDrawn="1"/>
        </p:nvSpPr>
        <p:spPr>
          <a:xfrm>
            <a:off x="692033" y="3022669"/>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正方形/長方形 10"/>
          <p:cNvSpPr/>
          <p:nvPr userDrawn="1"/>
        </p:nvSpPr>
        <p:spPr>
          <a:xfrm>
            <a:off x="692033" y="3520465"/>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1 つの角を丸めた四角形 13"/>
          <p:cNvSpPr/>
          <p:nvPr userDrawn="1"/>
        </p:nvSpPr>
        <p:spPr>
          <a:xfrm flipH="1" flipV="1">
            <a:off x="692033" y="4007439"/>
            <a:ext cx="2518271" cy="440193"/>
          </a:xfrm>
          <a:prstGeom prst="round1Rect">
            <a:avLst>
              <a:gd name="adj" fmla="val 31639"/>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7" name="正方形/長方形 16"/>
          <p:cNvSpPr/>
          <p:nvPr userDrawn="1"/>
        </p:nvSpPr>
        <p:spPr>
          <a:xfrm>
            <a:off x="3252862" y="252487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正方形/長方形 17"/>
          <p:cNvSpPr/>
          <p:nvPr userDrawn="1"/>
        </p:nvSpPr>
        <p:spPr>
          <a:xfrm>
            <a:off x="3252862" y="302266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9" name="正方形/長方形 18"/>
          <p:cNvSpPr/>
          <p:nvPr userDrawn="1"/>
        </p:nvSpPr>
        <p:spPr>
          <a:xfrm>
            <a:off x="3252862" y="352046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正方形/長方形 21"/>
          <p:cNvSpPr/>
          <p:nvPr userDrawn="1"/>
        </p:nvSpPr>
        <p:spPr>
          <a:xfrm>
            <a:off x="3252862" y="400743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3" name="正方形/長方形 22"/>
          <p:cNvSpPr/>
          <p:nvPr userDrawn="1"/>
        </p:nvSpPr>
        <p:spPr>
          <a:xfrm>
            <a:off x="5993667" y="252487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4" name="正方形/長方形 23"/>
          <p:cNvSpPr/>
          <p:nvPr userDrawn="1"/>
        </p:nvSpPr>
        <p:spPr>
          <a:xfrm>
            <a:off x="5993667" y="302266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正方形/長方形 24"/>
          <p:cNvSpPr/>
          <p:nvPr userDrawn="1"/>
        </p:nvSpPr>
        <p:spPr>
          <a:xfrm>
            <a:off x="5993667" y="352046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8" name="正方形/長方形 27"/>
          <p:cNvSpPr/>
          <p:nvPr userDrawn="1"/>
        </p:nvSpPr>
        <p:spPr>
          <a:xfrm>
            <a:off x="5993667" y="400743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9" name="正方形/長方形 28"/>
          <p:cNvSpPr/>
          <p:nvPr userDrawn="1"/>
        </p:nvSpPr>
        <p:spPr>
          <a:xfrm>
            <a:off x="8734472" y="252487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0" name="正方形/長方形 29"/>
          <p:cNvSpPr/>
          <p:nvPr userDrawn="1"/>
        </p:nvSpPr>
        <p:spPr>
          <a:xfrm>
            <a:off x="8734472" y="302266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1" name="正方形/長方形 30"/>
          <p:cNvSpPr/>
          <p:nvPr userDrawn="1"/>
        </p:nvSpPr>
        <p:spPr>
          <a:xfrm>
            <a:off x="8734472" y="352046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1 つの角を丸めた四角形 33"/>
          <p:cNvSpPr/>
          <p:nvPr userDrawn="1"/>
        </p:nvSpPr>
        <p:spPr>
          <a:xfrm flipV="1">
            <a:off x="8734472" y="4007439"/>
            <a:ext cx="2694954" cy="440193"/>
          </a:xfrm>
          <a:prstGeom prst="round1Rect">
            <a:avLst>
              <a:gd name="adj" fmla="val 33510"/>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5" name="テキスト プレースホルダー 11"/>
          <p:cNvSpPr>
            <a:spLocks noGrp="1"/>
          </p:cNvSpPr>
          <p:nvPr>
            <p:ph type="body" sz="quarter" idx="36" hasCustomPrompt="1"/>
          </p:nvPr>
        </p:nvSpPr>
        <p:spPr>
          <a:xfrm>
            <a:off x="3252863" y="1870580"/>
            <a:ext cx="2694954"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36" name="テキスト プレースホルダー 11"/>
          <p:cNvSpPr>
            <a:spLocks noGrp="1"/>
          </p:cNvSpPr>
          <p:nvPr>
            <p:ph type="body" sz="quarter" idx="37" hasCustomPrompt="1"/>
          </p:nvPr>
        </p:nvSpPr>
        <p:spPr>
          <a:xfrm>
            <a:off x="6000847" y="1870580"/>
            <a:ext cx="2694954"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37" name="テキスト プレースホルダー 11"/>
          <p:cNvSpPr>
            <a:spLocks noGrp="1"/>
          </p:cNvSpPr>
          <p:nvPr>
            <p:ph type="body" sz="quarter" idx="38" hasCustomPrompt="1"/>
          </p:nvPr>
        </p:nvSpPr>
        <p:spPr>
          <a:xfrm>
            <a:off x="8725175" y="1870580"/>
            <a:ext cx="2694954"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38" name="テキスト プレースホルダー 11"/>
          <p:cNvSpPr>
            <a:spLocks noGrp="1"/>
          </p:cNvSpPr>
          <p:nvPr>
            <p:ph type="body" sz="quarter" idx="39" hasCustomPrompt="1"/>
          </p:nvPr>
        </p:nvSpPr>
        <p:spPr>
          <a:xfrm>
            <a:off x="692033" y="2536698"/>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39" name="テキスト プレースホルダー 11"/>
          <p:cNvSpPr>
            <a:spLocks noGrp="1"/>
          </p:cNvSpPr>
          <p:nvPr>
            <p:ph type="body" sz="quarter" idx="40" hasCustomPrompt="1"/>
          </p:nvPr>
        </p:nvSpPr>
        <p:spPr>
          <a:xfrm>
            <a:off x="692033" y="3022669"/>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0" name="テキスト プレースホルダー 11"/>
          <p:cNvSpPr>
            <a:spLocks noGrp="1"/>
          </p:cNvSpPr>
          <p:nvPr>
            <p:ph type="body" sz="quarter" idx="41" hasCustomPrompt="1"/>
          </p:nvPr>
        </p:nvSpPr>
        <p:spPr>
          <a:xfrm>
            <a:off x="692033" y="3520465"/>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3" name="テキスト プレースホルダー 11"/>
          <p:cNvSpPr>
            <a:spLocks noGrp="1"/>
          </p:cNvSpPr>
          <p:nvPr>
            <p:ph type="body" sz="quarter" idx="44" hasCustomPrompt="1"/>
          </p:nvPr>
        </p:nvSpPr>
        <p:spPr>
          <a:xfrm>
            <a:off x="692033" y="4015677"/>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56" name="テキスト プレースホルダー 11"/>
          <p:cNvSpPr>
            <a:spLocks noGrp="1"/>
          </p:cNvSpPr>
          <p:nvPr>
            <p:ph type="body" sz="quarter" idx="45" hasCustomPrompt="1"/>
          </p:nvPr>
        </p:nvSpPr>
        <p:spPr>
          <a:xfrm>
            <a:off x="3252862" y="254848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57" name="テキスト プレースホルダー 11"/>
          <p:cNvSpPr>
            <a:spLocks noGrp="1"/>
          </p:cNvSpPr>
          <p:nvPr>
            <p:ph type="body" sz="quarter" idx="46" hasCustomPrompt="1"/>
          </p:nvPr>
        </p:nvSpPr>
        <p:spPr>
          <a:xfrm>
            <a:off x="3250634" y="303446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47" hasCustomPrompt="1"/>
          </p:nvPr>
        </p:nvSpPr>
        <p:spPr>
          <a:xfrm>
            <a:off x="3250634" y="3532256"/>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1" name="テキスト プレースホルダー 11"/>
          <p:cNvSpPr>
            <a:spLocks noGrp="1"/>
          </p:cNvSpPr>
          <p:nvPr>
            <p:ph type="body" sz="quarter" idx="50" hasCustomPrompt="1"/>
          </p:nvPr>
        </p:nvSpPr>
        <p:spPr>
          <a:xfrm>
            <a:off x="3247916" y="402746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51" hasCustomPrompt="1"/>
          </p:nvPr>
        </p:nvSpPr>
        <p:spPr>
          <a:xfrm>
            <a:off x="6005793" y="254848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3" name="テキスト プレースホルダー 11"/>
          <p:cNvSpPr>
            <a:spLocks noGrp="1"/>
          </p:cNvSpPr>
          <p:nvPr>
            <p:ph type="body" sz="quarter" idx="52" hasCustomPrompt="1"/>
          </p:nvPr>
        </p:nvSpPr>
        <p:spPr>
          <a:xfrm>
            <a:off x="6003565" y="303446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53" hasCustomPrompt="1"/>
          </p:nvPr>
        </p:nvSpPr>
        <p:spPr>
          <a:xfrm>
            <a:off x="6003565" y="3532256"/>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7" name="テキスト プレースホルダー 11"/>
          <p:cNvSpPr>
            <a:spLocks noGrp="1"/>
          </p:cNvSpPr>
          <p:nvPr>
            <p:ph type="body" sz="quarter" idx="56" hasCustomPrompt="1"/>
          </p:nvPr>
        </p:nvSpPr>
        <p:spPr>
          <a:xfrm>
            <a:off x="6000847" y="402746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8" name="テキスト プレースホルダー 11"/>
          <p:cNvSpPr>
            <a:spLocks noGrp="1"/>
          </p:cNvSpPr>
          <p:nvPr>
            <p:ph type="body" sz="quarter" idx="57" hasCustomPrompt="1"/>
          </p:nvPr>
        </p:nvSpPr>
        <p:spPr>
          <a:xfrm>
            <a:off x="8734472" y="254848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9" name="テキスト プレースホルダー 11"/>
          <p:cNvSpPr>
            <a:spLocks noGrp="1"/>
          </p:cNvSpPr>
          <p:nvPr>
            <p:ph type="body" sz="quarter" idx="58" hasCustomPrompt="1"/>
          </p:nvPr>
        </p:nvSpPr>
        <p:spPr>
          <a:xfrm>
            <a:off x="8732244" y="303446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0" name="テキスト プレースホルダー 11"/>
          <p:cNvSpPr>
            <a:spLocks noGrp="1"/>
          </p:cNvSpPr>
          <p:nvPr>
            <p:ph type="body" sz="quarter" idx="59" hasCustomPrompt="1"/>
          </p:nvPr>
        </p:nvSpPr>
        <p:spPr>
          <a:xfrm>
            <a:off x="8732244" y="3532256"/>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3" name="テキスト プレースホルダー 11"/>
          <p:cNvSpPr>
            <a:spLocks noGrp="1"/>
          </p:cNvSpPr>
          <p:nvPr>
            <p:ph type="body" sz="quarter" idx="62" hasCustomPrompt="1"/>
          </p:nvPr>
        </p:nvSpPr>
        <p:spPr>
          <a:xfrm>
            <a:off x="8729526" y="402746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cxnSp>
        <p:nvCxnSpPr>
          <p:cNvPr id="74" name="直線コネクタ 73"/>
          <p:cNvCxnSpPr/>
          <p:nvPr userDrawn="1"/>
        </p:nvCxnSpPr>
        <p:spPr>
          <a:xfrm flipH="1" flipV="1">
            <a:off x="2222164" y="5169193"/>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60681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Effect transition="in" filter="fade">
                                      <p:cBhvr>
                                        <p:cTn id="19" dur="500"/>
                                        <p:tgtEl>
                                          <p:spTgt spid="3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animEffect transition="in" filter="fade">
                                      <p:cBhvr>
                                        <p:cTn id="25" dur="500"/>
                                        <p:tgtEl>
                                          <p:spTgt spid="37">
                                            <p:txEl>
                                              <p:pRg st="0" end="0"/>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6">
                                            <p:txEl>
                                              <p:pRg st="0" end="0"/>
                                            </p:txEl>
                                          </p:spTgt>
                                        </p:tgtEl>
                                        <p:attrNameLst>
                                          <p:attrName>style.visibility</p:attrName>
                                        </p:attrNameLst>
                                      </p:cBhvr>
                                      <p:to>
                                        <p:strVal val="visible"/>
                                      </p:to>
                                    </p:set>
                                    <p:animEffect transition="in" filter="fade">
                                      <p:cBhvr>
                                        <p:cTn id="44" dur="500"/>
                                        <p:tgtEl>
                                          <p:spTgt spid="56">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2">
                                            <p:txEl>
                                              <p:pRg st="0" end="0"/>
                                            </p:txEl>
                                          </p:spTgt>
                                        </p:tgtEl>
                                        <p:attrNameLst>
                                          <p:attrName>style.visibility</p:attrName>
                                        </p:attrNameLst>
                                      </p:cBhvr>
                                      <p:to>
                                        <p:strVal val="visible"/>
                                      </p:to>
                                    </p:set>
                                    <p:animEffect transition="in" filter="fade">
                                      <p:cBhvr>
                                        <p:cTn id="47" dur="500"/>
                                        <p:tgtEl>
                                          <p:spTgt spid="62">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xEl>
                                              <p:pRg st="0" end="0"/>
                                            </p:txEl>
                                          </p:spTgt>
                                        </p:tgtEl>
                                        <p:attrNameLst>
                                          <p:attrName>style.visibility</p:attrName>
                                        </p:attrNameLst>
                                      </p:cBhvr>
                                      <p:to>
                                        <p:strVal val="visible"/>
                                      </p:to>
                                    </p:set>
                                    <p:animEffect transition="in" filter="fade">
                                      <p:cBhvr>
                                        <p:cTn id="50" dur="500"/>
                                        <p:tgtEl>
                                          <p:spTgt spid="68">
                                            <p:txEl>
                                              <p:pRg st="0" end="0"/>
                                            </p:txEl>
                                          </p:spTgt>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fade">
                                      <p:cBhvr>
                                        <p:cTn id="66" dur="500"/>
                                        <p:tgtEl>
                                          <p:spTgt spid="39">
                                            <p:txEl>
                                              <p:pRg st="0" end="0"/>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7">
                                            <p:txEl>
                                              <p:pRg st="0" end="0"/>
                                            </p:txEl>
                                          </p:spTgt>
                                        </p:tgtEl>
                                        <p:attrNameLst>
                                          <p:attrName>style.visibility</p:attrName>
                                        </p:attrNameLst>
                                      </p:cBhvr>
                                      <p:to>
                                        <p:strVal val="visible"/>
                                      </p:to>
                                    </p:set>
                                    <p:animEffect transition="in" filter="fade">
                                      <p:cBhvr>
                                        <p:cTn id="69" dur="500"/>
                                        <p:tgtEl>
                                          <p:spTgt spid="57">
                                            <p:txEl>
                                              <p:pRg st="0" end="0"/>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3">
                                            <p:txEl>
                                              <p:pRg st="0" end="0"/>
                                            </p:txEl>
                                          </p:spTgt>
                                        </p:tgtEl>
                                        <p:attrNameLst>
                                          <p:attrName>style.visibility</p:attrName>
                                        </p:attrNameLst>
                                      </p:cBhvr>
                                      <p:to>
                                        <p:strVal val="visible"/>
                                      </p:to>
                                    </p:set>
                                    <p:animEffect transition="in" filter="fade">
                                      <p:cBhvr>
                                        <p:cTn id="72" dur="500"/>
                                        <p:tgtEl>
                                          <p:spTgt spid="63">
                                            <p:txEl>
                                              <p:pRg st="0" end="0"/>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9">
                                            <p:txEl>
                                              <p:pRg st="0" end="0"/>
                                            </p:txEl>
                                          </p:spTgt>
                                        </p:tgtEl>
                                        <p:attrNameLst>
                                          <p:attrName>style.visibility</p:attrName>
                                        </p:attrNameLst>
                                      </p:cBhvr>
                                      <p:to>
                                        <p:strVal val="visible"/>
                                      </p:to>
                                    </p:set>
                                    <p:animEffect transition="in" filter="fade">
                                      <p:cBhvr>
                                        <p:cTn id="75" dur="500"/>
                                        <p:tgtEl>
                                          <p:spTgt spid="69">
                                            <p:txEl>
                                              <p:pRg st="0" end="0"/>
                                            </p:txEl>
                                          </p:spTgt>
                                        </p:tgtEl>
                                      </p:cBhvr>
                                    </p:animEffect>
                                  </p:childTnLst>
                                </p:cTn>
                              </p:par>
                            </p:childTnLst>
                          </p:cTn>
                        </p:par>
                        <p:par>
                          <p:cTn id="76" fill="hold">
                            <p:stCondLst>
                              <p:cond delay="1500"/>
                            </p:stCondLst>
                            <p:childTnLst>
                              <p:par>
                                <p:cTn id="77" presetID="10" presetClass="entr" presetSubtype="0" fill="hold" grpId="0"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0">
                                            <p:txEl>
                                              <p:pRg st="0" end="0"/>
                                            </p:txEl>
                                          </p:spTgt>
                                        </p:tgtEl>
                                        <p:attrNameLst>
                                          <p:attrName>style.visibility</p:attrName>
                                        </p:attrNameLst>
                                      </p:cBhvr>
                                      <p:to>
                                        <p:strVal val="visible"/>
                                      </p:to>
                                    </p:set>
                                    <p:animEffect transition="in" filter="fade">
                                      <p:cBhvr>
                                        <p:cTn id="91" dur="500"/>
                                        <p:tgtEl>
                                          <p:spTgt spid="40">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8">
                                            <p:txEl>
                                              <p:pRg st="0" end="0"/>
                                            </p:txEl>
                                          </p:spTgt>
                                        </p:tgtEl>
                                        <p:attrNameLst>
                                          <p:attrName>style.visibility</p:attrName>
                                        </p:attrNameLst>
                                      </p:cBhvr>
                                      <p:to>
                                        <p:strVal val="visible"/>
                                      </p:to>
                                    </p:set>
                                    <p:animEffect transition="in" filter="fade">
                                      <p:cBhvr>
                                        <p:cTn id="94" dur="500"/>
                                        <p:tgtEl>
                                          <p:spTgt spid="58">
                                            <p:txEl>
                                              <p:pRg st="0" end="0"/>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4">
                                            <p:txEl>
                                              <p:pRg st="0" end="0"/>
                                            </p:txEl>
                                          </p:spTgt>
                                        </p:tgtEl>
                                        <p:attrNameLst>
                                          <p:attrName>style.visibility</p:attrName>
                                        </p:attrNameLst>
                                      </p:cBhvr>
                                      <p:to>
                                        <p:strVal val="visible"/>
                                      </p:to>
                                    </p:set>
                                    <p:animEffect transition="in" filter="fade">
                                      <p:cBhvr>
                                        <p:cTn id="97" dur="500"/>
                                        <p:tgtEl>
                                          <p:spTgt spid="64">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xEl>
                                              <p:pRg st="0" end="0"/>
                                            </p:txEl>
                                          </p:spTgt>
                                        </p:tgtEl>
                                        <p:attrNameLst>
                                          <p:attrName>style.visibility</p:attrName>
                                        </p:attrNameLst>
                                      </p:cBhvr>
                                      <p:to>
                                        <p:strVal val="visible"/>
                                      </p:to>
                                    </p:set>
                                    <p:animEffect transition="in" filter="fade">
                                      <p:cBhvr>
                                        <p:cTn id="100" dur="500"/>
                                        <p:tgtEl>
                                          <p:spTgt spid="70">
                                            <p:txEl>
                                              <p:pRg st="0" end="0"/>
                                            </p:txEl>
                                          </p:spTgt>
                                        </p:tgtEl>
                                      </p:cBhvr>
                                    </p:animEffect>
                                  </p:childTnLst>
                                </p:cTn>
                              </p:par>
                            </p:childTnLst>
                          </p:cTn>
                        </p:par>
                        <p:par>
                          <p:cTn id="101" fill="hold">
                            <p:stCondLst>
                              <p:cond delay="2000"/>
                            </p:stCondLst>
                            <p:childTnLst>
                              <p:par>
                                <p:cTn id="102" presetID="10" presetClass="entr" presetSubtype="0" fill="hold" grpId="0" nodeType="afterEffect">
                                  <p:stCondLst>
                                    <p:cond delay="0"/>
                                  </p:stCondLst>
                                  <p:childTnLst>
                                    <p:set>
                                      <p:cBhvr>
                                        <p:cTn id="103" dur="1" fill="hold">
                                          <p:stCondLst>
                                            <p:cond delay="0"/>
                                          </p:stCondLst>
                                        </p:cTn>
                                        <p:tgtEl>
                                          <p:spTgt spid="14"/>
                                        </p:tgtEl>
                                        <p:attrNameLst>
                                          <p:attrName>style.visibility</p:attrName>
                                        </p:attrNameLst>
                                      </p:cBhvr>
                                      <p:to>
                                        <p:strVal val="visible"/>
                                      </p:to>
                                    </p:set>
                                    <p:animEffect transition="in" filter="fade">
                                      <p:cBhvr>
                                        <p:cTn id="104" dur="500"/>
                                        <p:tgtEl>
                                          <p:spTgt spid="1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fade">
                                      <p:cBhvr>
                                        <p:cTn id="107" dur="500"/>
                                        <p:tgtEl>
                                          <p:spTgt spid="2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4"/>
                                        </p:tgtEl>
                                        <p:attrNameLst>
                                          <p:attrName>style.visibility</p:attrName>
                                        </p:attrNameLst>
                                      </p:cBhvr>
                                      <p:to>
                                        <p:strVal val="visible"/>
                                      </p:to>
                                    </p:set>
                                    <p:animEffect transition="in" filter="fade">
                                      <p:cBhvr>
                                        <p:cTn id="113" dur="500"/>
                                        <p:tgtEl>
                                          <p:spTgt spid="3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3">
                                            <p:txEl>
                                              <p:pRg st="0" end="0"/>
                                            </p:txEl>
                                          </p:spTgt>
                                        </p:tgtEl>
                                        <p:attrNameLst>
                                          <p:attrName>style.visibility</p:attrName>
                                        </p:attrNameLst>
                                      </p:cBhvr>
                                      <p:to>
                                        <p:strVal val="visible"/>
                                      </p:to>
                                    </p:set>
                                    <p:animEffect transition="in" filter="fade">
                                      <p:cBhvr>
                                        <p:cTn id="116" dur="500"/>
                                        <p:tgtEl>
                                          <p:spTgt spid="43">
                                            <p:txEl>
                                              <p:pRg st="0" end="0"/>
                                            </p:tx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61">
                                            <p:txEl>
                                              <p:pRg st="0" end="0"/>
                                            </p:txEl>
                                          </p:spTgt>
                                        </p:tgtEl>
                                        <p:attrNameLst>
                                          <p:attrName>style.visibility</p:attrName>
                                        </p:attrNameLst>
                                      </p:cBhvr>
                                      <p:to>
                                        <p:strVal val="visible"/>
                                      </p:to>
                                    </p:set>
                                    <p:animEffect transition="in" filter="fade">
                                      <p:cBhvr>
                                        <p:cTn id="119" dur="500"/>
                                        <p:tgtEl>
                                          <p:spTgt spid="61">
                                            <p:txEl>
                                              <p:pRg st="0" end="0"/>
                                            </p:txEl>
                                          </p:spTgt>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7">
                                            <p:txEl>
                                              <p:pRg st="0" end="0"/>
                                            </p:txEl>
                                          </p:spTgt>
                                        </p:tgtEl>
                                        <p:attrNameLst>
                                          <p:attrName>style.visibility</p:attrName>
                                        </p:attrNameLst>
                                      </p:cBhvr>
                                      <p:to>
                                        <p:strVal val="visible"/>
                                      </p:to>
                                    </p:set>
                                    <p:animEffect transition="in" filter="fade">
                                      <p:cBhvr>
                                        <p:cTn id="122" dur="500"/>
                                        <p:tgtEl>
                                          <p:spTgt spid="67">
                                            <p:txEl>
                                              <p:pRg st="0" end="0"/>
                                            </p:tx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3">
                                            <p:txEl>
                                              <p:pRg st="0" end="0"/>
                                            </p:txEl>
                                          </p:spTgt>
                                        </p:tgtEl>
                                        <p:attrNameLst>
                                          <p:attrName>style.visibility</p:attrName>
                                        </p:attrNameLst>
                                      </p:cBhvr>
                                      <p:to>
                                        <p:strVal val="visible"/>
                                      </p:to>
                                    </p:set>
                                    <p:animEffect transition="in" filter="fade">
                                      <p:cBhvr>
                                        <p:cTn id="125" dur="500"/>
                                        <p:tgtEl>
                                          <p:spTgt spid="73">
                                            <p:txEl>
                                              <p:pRg st="0" end="0"/>
                                            </p:txEl>
                                          </p:spTgt>
                                        </p:tgtEl>
                                      </p:cBhvr>
                                    </p:animEffect>
                                  </p:childTnLst>
                                </p:cTn>
                              </p:par>
                            </p:childTnLst>
                          </p:cTn>
                        </p:par>
                        <p:par>
                          <p:cTn id="126" fill="hold">
                            <p:stCondLst>
                              <p:cond delay="2500"/>
                            </p:stCondLst>
                            <p:childTnLst>
                              <p:par>
                                <p:cTn id="127" presetID="16" presetClass="entr" presetSubtype="37" fill="hold" nodeType="afterEffect">
                                  <p:stCondLst>
                                    <p:cond delay="250"/>
                                  </p:stCondLst>
                                  <p:childTnLst>
                                    <p:set>
                                      <p:cBhvr>
                                        <p:cTn id="128" dur="1" fill="hold">
                                          <p:stCondLst>
                                            <p:cond delay="0"/>
                                          </p:stCondLst>
                                        </p:cTn>
                                        <p:tgtEl>
                                          <p:spTgt spid="74"/>
                                        </p:tgtEl>
                                        <p:attrNameLst>
                                          <p:attrName>style.visibility</p:attrName>
                                        </p:attrNameLst>
                                      </p:cBhvr>
                                      <p:to>
                                        <p:strVal val="visible"/>
                                      </p:to>
                                    </p:set>
                                    <p:animEffect transition="in" filter="barn(outVertical)">
                                      <p:cBhvr>
                                        <p:cTn id="129" dur="500"/>
                                        <p:tgtEl>
                                          <p:spTgt spid="74"/>
                                        </p:tgtEl>
                                      </p:cBhvr>
                                    </p:animEffect>
                                  </p:childTnLst>
                                </p:cTn>
                              </p:par>
                              <p:par>
                                <p:cTn id="130" presetID="2" presetClass="entr" presetSubtype="4" decel="100000" fill="hold" grpId="0" nodeType="withEffect">
                                  <p:stCondLst>
                                    <p:cond delay="250"/>
                                  </p:stCondLst>
                                  <p:childTnLst>
                                    <p:set>
                                      <p:cBhvr>
                                        <p:cTn id="131" dur="1" fill="hold">
                                          <p:stCondLst>
                                            <p:cond delay="0"/>
                                          </p:stCondLst>
                                        </p:cTn>
                                        <p:tgtEl>
                                          <p:spTgt spid="75"/>
                                        </p:tgtEl>
                                        <p:attrNameLst>
                                          <p:attrName>style.visibility</p:attrName>
                                        </p:attrNameLst>
                                      </p:cBhvr>
                                      <p:to>
                                        <p:strVal val="visible"/>
                                      </p:to>
                                    </p:set>
                                    <p:anim calcmode="lin" valueType="num">
                                      <p:cBhvr additive="base">
                                        <p:cTn id="132" dur="500" fill="hold"/>
                                        <p:tgtEl>
                                          <p:spTgt spid="75"/>
                                        </p:tgtEl>
                                        <p:attrNameLst>
                                          <p:attrName>ppt_x</p:attrName>
                                        </p:attrNameLst>
                                      </p:cBhvr>
                                      <p:tavLst>
                                        <p:tav tm="0">
                                          <p:val>
                                            <p:strVal val="#ppt_x"/>
                                          </p:val>
                                        </p:tav>
                                        <p:tav tm="100000">
                                          <p:val>
                                            <p:strVal val="#ppt_x"/>
                                          </p:val>
                                        </p:tav>
                                      </p:tavLst>
                                    </p:anim>
                                    <p:anim calcmode="lin" valueType="num">
                                      <p:cBhvr additive="base">
                                        <p:cTn id="133"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animBg="1"/>
      <p:bldP spid="17" grpId="0" animBg="1"/>
      <p:bldP spid="18" grpId="0" animBg="1"/>
      <p:bldP spid="19" grpId="0" animBg="1"/>
      <p:bldP spid="22" grpId="0" animBg="1"/>
      <p:bldP spid="23" grpId="0" animBg="1"/>
      <p:bldP spid="24" grpId="0" animBg="1"/>
      <p:bldP spid="25" grpId="0" animBg="1"/>
      <p:bldP spid="28" grpId="0" animBg="1"/>
      <p:bldP spid="29" grpId="0" animBg="1"/>
      <p:bldP spid="30" grpId="0" animBg="1"/>
      <p:bldP spid="31" grpId="0" animBg="1"/>
      <p:bldP spid="34" grpId="0" animBg="1"/>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build="p">
        <p:tmplLst>
          <p:tmpl lvl="1">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10"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childTnLst>
                </p:cTn>
              </p:par>
            </p:tnLst>
          </p:tmpl>
        </p:tmplLst>
      </p:bldP>
      <p:bldP spid="73" grpId="0" build="p">
        <p:tmplLst>
          <p:tmpl lvl="1">
            <p:tnLst>
              <p:par>
                <p:cTn presetID="10"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5" grpId="0">
        <p:tmplLst>
          <p:tmpl>
            <p:tnLst>
              <p:par>
                <p:cTn presetID="2" presetClass="entr" presetSubtype="4" decel="100000" fill="hold" nodeType="withEffect">
                  <p:stCondLst>
                    <p:cond delay="25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Normal Tab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1 つの角を丸めた四角形 4"/>
          <p:cNvSpPr/>
          <p:nvPr userDrawn="1"/>
        </p:nvSpPr>
        <p:spPr>
          <a:xfrm flipH="1">
            <a:off x="689805" y="1260385"/>
            <a:ext cx="2520499" cy="698995"/>
          </a:xfrm>
          <a:prstGeom prst="round1Rect">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userDrawn="1"/>
        </p:nvSpPr>
        <p:spPr>
          <a:xfrm>
            <a:off x="3252862" y="1260385"/>
            <a:ext cx="2694954" cy="698995"/>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userDrawn="1"/>
        </p:nvSpPr>
        <p:spPr>
          <a:xfrm>
            <a:off x="5993667" y="1260385"/>
            <a:ext cx="2694954" cy="698995"/>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1 つの角を丸めた四角形 7"/>
          <p:cNvSpPr/>
          <p:nvPr userDrawn="1"/>
        </p:nvSpPr>
        <p:spPr>
          <a:xfrm>
            <a:off x="8734472" y="1260385"/>
            <a:ext cx="2694954" cy="698995"/>
          </a:xfrm>
          <a:prstGeom prst="round1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正方形/長方形 8"/>
          <p:cNvSpPr/>
          <p:nvPr userDrawn="1"/>
        </p:nvSpPr>
        <p:spPr>
          <a:xfrm>
            <a:off x="692033" y="2006441"/>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正方形/長方形 9"/>
          <p:cNvSpPr/>
          <p:nvPr userDrawn="1"/>
        </p:nvSpPr>
        <p:spPr>
          <a:xfrm>
            <a:off x="692033" y="2504237"/>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正方形/長方形 10"/>
          <p:cNvSpPr/>
          <p:nvPr userDrawn="1"/>
        </p:nvSpPr>
        <p:spPr>
          <a:xfrm>
            <a:off x="692033" y="3002033"/>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正方形/長方形 11"/>
          <p:cNvSpPr/>
          <p:nvPr userDrawn="1"/>
        </p:nvSpPr>
        <p:spPr>
          <a:xfrm>
            <a:off x="692033" y="3499829"/>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正方形/長方形 12"/>
          <p:cNvSpPr/>
          <p:nvPr userDrawn="1"/>
        </p:nvSpPr>
        <p:spPr>
          <a:xfrm>
            <a:off x="692033" y="3997625"/>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1 つの角を丸めた四角形 13"/>
          <p:cNvSpPr/>
          <p:nvPr userDrawn="1"/>
        </p:nvSpPr>
        <p:spPr>
          <a:xfrm flipH="1" flipV="1">
            <a:off x="692033" y="4495422"/>
            <a:ext cx="2518271" cy="440193"/>
          </a:xfrm>
          <a:prstGeom prst="round1Rect">
            <a:avLst>
              <a:gd name="adj" fmla="val 31639"/>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7" name="正方形/長方形 16"/>
          <p:cNvSpPr/>
          <p:nvPr userDrawn="1"/>
        </p:nvSpPr>
        <p:spPr>
          <a:xfrm>
            <a:off x="3252862" y="2006441"/>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正方形/長方形 17"/>
          <p:cNvSpPr/>
          <p:nvPr userDrawn="1"/>
        </p:nvSpPr>
        <p:spPr>
          <a:xfrm>
            <a:off x="3252862" y="2504237"/>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9" name="正方形/長方形 18"/>
          <p:cNvSpPr/>
          <p:nvPr userDrawn="1"/>
        </p:nvSpPr>
        <p:spPr>
          <a:xfrm>
            <a:off x="3252862" y="300203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0" name="正方形/長方形 19"/>
          <p:cNvSpPr/>
          <p:nvPr userDrawn="1"/>
        </p:nvSpPr>
        <p:spPr>
          <a:xfrm>
            <a:off x="3252862" y="349982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1" name="正方形/長方形 20"/>
          <p:cNvSpPr/>
          <p:nvPr userDrawn="1"/>
        </p:nvSpPr>
        <p:spPr>
          <a:xfrm>
            <a:off x="3252862" y="399762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正方形/長方形 21"/>
          <p:cNvSpPr/>
          <p:nvPr userDrawn="1"/>
        </p:nvSpPr>
        <p:spPr>
          <a:xfrm>
            <a:off x="3252862" y="4495422"/>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3" name="正方形/長方形 22"/>
          <p:cNvSpPr/>
          <p:nvPr userDrawn="1"/>
        </p:nvSpPr>
        <p:spPr>
          <a:xfrm>
            <a:off x="5993667" y="2006441"/>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4" name="正方形/長方形 23"/>
          <p:cNvSpPr/>
          <p:nvPr userDrawn="1"/>
        </p:nvSpPr>
        <p:spPr>
          <a:xfrm>
            <a:off x="5993667" y="2504237"/>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正方形/長方形 24"/>
          <p:cNvSpPr/>
          <p:nvPr userDrawn="1"/>
        </p:nvSpPr>
        <p:spPr>
          <a:xfrm>
            <a:off x="5993667" y="300203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正方形/長方形 25"/>
          <p:cNvSpPr/>
          <p:nvPr userDrawn="1"/>
        </p:nvSpPr>
        <p:spPr>
          <a:xfrm>
            <a:off x="5993667" y="349982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7" name="正方形/長方形 26"/>
          <p:cNvSpPr/>
          <p:nvPr userDrawn="1"/>
        </p:nvSpPr>
        <p:spPr>
          <a:xfrm>
            <a:off x="5993667" y="399762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8" name="正方形/長方形 27"/>
          <p:cNvSpPr/>
          <p:nvPr userDrawn="1"/>
        </p:nvSpPr>
        <p:spPr>
          <a:xfrm>
            <a:off x="5993667" y="4495422"/>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9" name="正方形/長方形 28"/>
          <p:cNvSpPr/>
          <p:nvPr userDrawn="1"/>
        </p:nvSpPr>
        <p:spPr>
          <a:xfrm>
            <a:off x="8734472" y="2006441"/>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0" name="正方形/長方形 29"/>
          <p:cNvSpPr/>
          <p:nvPr userDrawn="1"/>
        </p:nvSpPr>
        <p:spPr>
          <a:xfrm>
            <a:off x="8734472" y="2504237"/>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1" name="正方形/長方形 30"/>
          <p:cNvSpPr/>
          <p:nvPr userDrawn="1"/>
        </p:nvSpPr>
        <p:spPr>
          <a:xfrm>
            <a:off x="8734472" y="300203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2" name="正方形/長方形 31"/>
          <p:cNvSpPr/>
          <p:nvPr userDrawn="1"/>
        </p:nvSpPr>
        <p:spPr>
          <a:xfrm>
            <a:off x="8734472" y="349982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正方形/長方形 32"/>
          <p:cNvSpPr/>
          <p:nvPr userDrawn="1"/>
        </p:nvSpPr>
        <p:spPr>
          <a:xfrm>
            <a:off x="8734472" y="399762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1 つの角を丸めた四角形 33"/>
          <p:cNvSpPr/>
          <p:nvPr userDrawn="1"/>
        </p:nvSpPr>
        <p:spPr>
          <a:xfrm flipV="1">
            <a:off x="8734472" y="4495422"/>
            <a:ext cx="2694954" cy="440193"/>
          </a:xfrm>
          <a:prstGeom prst="round1Rect">
            <a:avLst>
              <a:gd name="adj" fmla="val 33510"/>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5" name="テキスト プレースホルダー 11"/>
          <p:cNvSpPr>
            <a:spLocks noGrp="1"/>
          </p:cNvSpPr>
          <p:nvPr>
            <p:ph type="body" sz="quarter" idx="36" hasCustomPrompt="1"/>
          </p:nvPr>
        </p:nvSpPr>
        <p:spPr>
          <a:xfrm>
            <a:off x="3252863" y="1352148"/>
            <a:ext cx="2694954"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36" name="テキスト プレースホルダー 11"/>
          <p:cNvSpPr>
            <a:spLocks noGrp="1"/>
          </p:cNvSpPr>
          <p:nvPr>
            <p:ph type="body" sz="quarter" idx="37" hasCustomPrompt="1"/>
          </p:nvPr>
        </p:nvSpPr>
        <p:spPr>
          <a:xfrm>
            <a:off x="6000847" y="1352148"/>
            <a:ext cx="2694954"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37" name="テキスト プレースホルダー 11"/>
          <p:cNvSpPr>
            <a:spLocks noGrp="1"/>
          </p:cNvSpPr>
          <p:nvPr>
            <p:ph type="body" sz="quarter" idx="38" hasCustomPrompt="1"/>
          </p:nvPr>
        </p:nvSpPr>
        <p:spPr>
          <a:xfrm>
            <a:off x="8725175" y="1352148"/>
            <a:ext cx="2694954"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38" name="テキスト プレースホルダー 11"/>
          <p:cNvSpPr>
            <a:spLocks noGrp="1"/>
          </p:cNvSpPr>
          <p:nvPr>
            <p:ph type="body" sz="quarter" idx="39" hasCustomPrompt="1"/>
          </p:nvPr>
        </p:nvSpPr>
        <p:spPr>
          <a:xfrm>
            <a:off x="692033" y="2018266"/>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39" name="テキスト プレースホルダー 11"/>
          <p:cNvSpPr>
            <a:spLocks noGrp="1"/>
          </p:cNvSpPr>
          <p:nvPr>
            <p:ph type="body" sz="quarter" idx="40" hasCustomPrompt="1"/>
          </p:nvPr>
        </p:nvSpPr>
        <p:spPr>
          <a:xfrm>
            <a:off x="692033" y="2504237"/>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0" name="テキスト プレースホルダー 11"/>
          <p:cNvSpPr>
            <a:spLocks noGrp="1"/>
          </p:cNvSpPr>
          <p:nvPr>
            <p:ph type="body" sz="quarter" idx="41" hasCustomPrompt="1"/>
          </p:nvPr>
        </p:nvSpPr>
        <p:spPr>
          <a:xfrm>
            <a:off x="692033" y="3002033"/>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1" name="テキスト プレースホルダー 11"/>
          <p:cNvSpPr>
            <a:spLocks noGrp="1"/>
          </p:cNvSpPr>
          <p:nvPr>
            <p:ph type="body" sz="quarter" idx="42" hasCustomPrompt="1"/>
          </p:nvPr>
        </p:nvSpPr>
        <p:spPr>
          <a:xfrm>
            <a:off x="692033" y="3499829"/>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2" name="テキスト プレースホルダー 11"/>
          <p:cNvSpPr>
            <a:spLocks noGrp="1"/>
          </p:cNvSpPr>
          <p:nvPr>
            <p:ph type="body" sz="quarter" idx="43" hasCustomPrompt="1"/>
          </p:nvPr>
        </p:nvSpPr>
        <p:spPr>
          <a:xfrm>
            <a:off x="692033" y="4009432"/>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3" name="テキスト プレースホルダー 11"/>
          <p:cNvSpPr>
            <a:spLocks noGrp="1"/>
          </p:cNvSpPr>
          <p:nvPr>
            <p:ph type="body" sz="quarter" idx="44" hasCustomPrompt="1"/>
          </p:nvPr>
        </p:nvSpPr>
        <p:spPr>
          <a:xfrm>
            <a:off x="692033" y="4503660"/>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56" name="テキスト プレースホルダー 11"/>
          <p:cNvSpPr>
            <a:spLocks noGrp="1"/>
          </p:cNvSpPr>
          <p:nvPr>
            <p:ph type="body" sz="quarter" idx="45" hasCustomPrompt="1"/>
          </p:nvPr>
        </p:nvSpPr>
        <p:spPr>
          <a:xfrm>
            <a:off x="3252862" y="2030056"/>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57" name="テキスト プレースホルダー 11"/>
          <p:cNvSpPr>
            <a:spLocks noGrp="1"/>
          </p:cNvSpPr>
          <p:nvPr>
            <p:ph type="body" sz="quarter" idx="46" hasCustomPrompt="1"/>
          </p:nvPr>
        </p:nvSpPr>
        <p:spPr>
          <a:xfrm>
            <a:off x="3250634" y="251602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47" hasCustomPrompt="1"/>
          </p:nvPr>
        </p:nvSpPr>
        <p:spPr>
          <a:xfrm>
            <a:off x="3250634" y="3013824"/>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59" name="テキスト プレースホルダー 11"/>
          <p:cNvSpPr>
            <a:spLocks noGrp="1"/>
          </p:cNvSpPr>
          <p:nvPr>
            <p:ph type="body" sz="quarter" idx="48" hasCustomPrompt="1"/>
          </p:nvPr>
        </p:nvSpPr>
        <p:spPr>
          <a:xfrm>
            <a:off x="3252862" y="351162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49" hasCustomPrompt="1"/>
          </p:nvPr>
        </p:nvSpPr>
        <p:spPr>
          <a:xfrm>
            <a:off x="3256154" y="4021223"/>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1" name="テキスト プレースホルダー 11"/>
          <p:cNvSpPr>
            <a:spLocks noGrp="1"/>
          </p:cNvSpPr>
          <p:nvPr>
            <p:ph type="body" sz="quarter" idx="50" hasCustomPrompt="1"/>
          </p:nvPr>
        </p:nvSpPr>
        <p:spPr>
          <a:xfrm>
            <a:off x="3247916" y="4515451"/>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51" hasCustomPrompt="1"/>
          </p:nvPr>
        </p:nvSpPr>
        <p:spPr>
          <a:xfrm>
            <a:off x="6005793" y="2030056"/>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3" name="テキスト プレースホルダー 11"/>
          <p:cNvSpPr>
            <a:spLocks noGrp="1"/>
          </p:cNvSpPr>
          <p:nvPr>
            <p:ph type="body" sz="quarter" idx="52" hasCustomPrompt="1"/>
          </p:nvPr>
        </p:nvSpPr>
        <p:spPr>
          <a:xfrm>
            <a:off x="6003565" y="251602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53" hasCustomPrompt="1"/>
          </p:nvPr>
        </p:nvSpPr>
        <p:spPr>
          <a:xfrm>
            <a:off x="6003565" y="3013824"/>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5" name="テキスト プレースホルダー 11"/>
          <p:cNvSpPr>
            <a:spLocks noGrp="1"/>
          </p:cNvSpPr>
          <p:nvPr>
            <p:ph type="body" sz="quarter" idx="54" hasCustomPrompt="1"/>
          </p:nvPr>
        </p:nvSpPr>
        <p:spPr>
          <a:xfrm>
            <a:off x="6005793" y="351162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6" name="テキスト プレースホルダー 11"/>
          <p:cNvSpPr>
            <a:spLocks noGrp="1"/>
          </p:cNvSpPr>
          <p:nvPr>
            <p:ph type="body" sz="quarter" idx="55" hasCustomPrompt="1"/>
          </p:nvPr>
        </p:nvSpPr>
        <p:spPr>
          <a:xfrm>
            <a:off x="6009085" y="4021223"/>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7" name="テキスト プレースホルダー 11"/>
          <p:cNvSpPr>
            <a:spLocks noGrp="1"/>
          </p:cNvSpPr>
          <p:nvPr>
            <p:ph type="body" sz="quarter" idx="56" hasCustomPrompt="1"/>
          </p:nvPr>
        </p:nvSpPr>
        <p:spPr>
          <a:xfrm>
            <a:off x="6000847" y="4515451"/>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8" name="テキスト プレースホルダー 11"/>
          <p:cNvSpPr>
            <a:spLocks noGrp="1"/>
          </p:cNvSpPr>
          <p:nvPr>
            <p:ph type="body" sz="quarter" idx="57" hasCustomPrompt="1"/>
          </p:nvPr>
        </p:nvSpPr>
        <p:spPr>
          <a:xfrm>
            <a:off x="8734472" y="2030056"/>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9" name="テキスト プレースホルダー 11"/>
          <p:cNvSpPr>
            <a:spLocks noGrp="1"/>
          </p:cNvSpPr>
          <p:nvPr>
            <p:ph type="body" sz="quarter" idx="58" hasCustomPrompt="1"/>
          </p:nvPr>
        </p:nvSpPr>
        <p:spPr>
          <a:xfrm>
            <a:off x="8732244" y="2516028"/>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0" name="テキスト プレースホルダー 11"/>
          <p:cNvSpPr>
            <a:spLocks noGrp="1"/>
          </p:cNvSpPr>
          <p:nvPr>
            <p:ph type="body" sz="quarter" idx="59" hasCustomPrompt="1"/>
          </p:nvPr>
        </p:nvSpPr>
        <p:spPr>
          <a:xfrm>
            <a:off x="8732244" y="3013824"/>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1" name="テキスト プレースホルダー 11"/>
          <p:cNvSpPr>
            <a:spLocks noGrp="1"/>
          </p:cNvSpPr>
          <p:nvPr>
            <p:ph type="body" sz="quarter" idx="60" hasCustomPrompt="1"/>
          </p:nvPr>
        </p:nvSpPr>
        <p:spPr>
          <a:xfrm>
            <a:off x="8734472" y="351162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2" name="テキスト プレースホルダー 11"/>
          <p:cNvSpPr>
            <a:spLocks noGrp="1"/>
          </p:cNvSpPr>
          <p:nvPr>
            <p:ph type="body" sz="quarter" idx="61" hasCustomPrompt="1"/>
          </p:nvPr>
        </p:nvSpPr>
        <p:spPr>
          <a:xfrm>
            <a:off x="8737764" y="4021223"/>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3" name="テキスト プレースホルダー 11"/>
          <p:cNvSpPr>
            <a:spLocks noGrp="1"/>
          </p:cNvSpPr>
          <p:nvPr>
            <p:ph type="body" sz="quarter" idx="62" hasCustomPrompt="1"/>
          </p:nvPr>
        </p:nvSpPr>
        <p:spPr>
          <a:xfrm>
            <a:off x="8729526" y="4515451"/>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cxnSp>
        <p:nvCxnSpPr>
          <p:cNvPr id="74" name="直線コネクタ 73"/>
          <p:cNvCxnSpPr/>
          <p:nvPr userDrawn="1"/>
        </p:nvCxnSpPr>
        <p:spPr>
          <a:xfrm flipH="1" flipV="1">
            <a:off x="2222164" y="5169193"/>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404493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Effect transition="in" filter="fade">
                                      <p:cBhvr>
                                        <p:cTn id="19" dur="500"/>
                                        <p:tgtEl>
                                          <p:spTgt spid="3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animEffect transition="in" filter="fade">
                                      <p:cBhvr>
                                        <p:cTn id="25" dur="500"/>
                                        <p:tgtEl>
                                          <p:spTgt spid="37">
                                            <p:txEl>
                                              <p:pRg st="0" end="0"/>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6">
                                            <p:txEl>
                                              <p:pRg st="0" end="0"/>
                                            </p:txEl>
                                          </p:spTgt>
                                        </p:tgtEl>
                                        <p:attrNameLst>
                                          <p:attrName>style.visibility</p:attrName>
                                        </p:attrNameLst>
                                      </p:cBhvr>
                                      <p:to>
                                        <p:strVal val="visible"/>
                                      </p:to>
                                    </p:set>
                                    <p:animEffect transition="in" filter="fade">
                                      <p:cBhvr>
                                        <p:cTn id="44" dur="500"/>
                                        <p:tgtEl>
                                          <p:spTgt spid="56">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2">
                                            <p:txEl>
                                              <p:pRg st="0" end="0"/>
                                            </p:txEl>
                                          </p:spTgt>
                                        </p:tgtEl>
                                        <p:attrNameLst>
                                          <p:attrName>style.visibility</p:attrName>
                                        </p:attrNameLst>
                                      </p:cBhvr>
                                      <p:to>
                                        <p:strVal val="visible"/>
                                      </p:to>
                                    </p:set>
                                    <p:animEffect transition="in" filter="fade">
                                      <p:cBhvr>
                                        <p:cTn id="47" dur="500"/>
                                        <p:tgtEl>
                                          <p:spTgt spid="62">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xEl>
                                              <p:pRg st="0" end="0"/>
                                            </p:txEl>
                                          </p:spTgt>
                                        </p:tgtEl>
                                        <p:attrNameLst>
                                          <p:attrName>style.visibility</p:attrName>
                                        </p:attrNameLst>
                                      </p:cBhvr>
                                      <p:to>
                                        <p:strVal val="visible"/>
                                      </p:to>
                                    </p:set>
                                    <p:animEffect transition="in" filter="fade">
                                      <p:cBhvr>
                                        <p:cTn id="50" dur="500"/>
                                        <p:tgtEl>
                                          <p:spTgt spid="68">
                                            <p:txEl>
                                              <p:pRg st="0" end="0"/>
                                            </p:txEl>
                                          </p:spTgt>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fade">
                                      <p:cBhvr>
                                        <p:cTn id="66" dur="500"/>
                                        <p:tgtEl>
                                          <p:spTgt spid="39">
                                            <p:txEl>
                                              <p:pRg st="0" end="0"/>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7">
                                            <p:txEl>
                                              <p:pRg st="0" end="0"/>
                                            </p:txEl>
                                          </p:spTgt>
                                        </p:tgtEl>
                                        <p:attrNameLst>
                                          <p:attrName>style.visibility</p:attrName>
                                        </p:attrNameLst>
                                      </p:cBhvr>
                                      <p:to>
                                        <p:strVal val="visible"/>
                                      </p:to>
                                    </p:set>
                                    <p:animEffect transition="in" filter="fade">
                                      <p:cBhvr>
                                        <p:cTn id="69" dur="500"/>
                                        <p:tgtEl>
                                          <p:spTgt spid="57">
                                            <p:txEl>
                                              <p:pRg st="0" end="0"/>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3">
                                            <p:txEl>
                                              <p:pRg st="0" end="0"/>
                                            </p:txEl>
                                          </p:spTgt>
                                        </p:tgtEl>
                                        <p:attrNameLst>
                                          <p:attrName>style.visibility</p:attrName>
                                        </p:attrNameLst>
                                      </p:cBhvr>
                                      <p:to>
                                        <p:strVal val="visible"/>
                                      </p:to>
                                    </p:set>
                                    <p:animEffect transition="in" filter="fade">
                                      <p:cBhvr>
                                        <p:cTn id="72" dur="500"/>
                                        <p:tgtEl>
                                          <p:spTgt spid="63">
                                            <p:txEl>
                                              <p:pRg st="0" end="0"/>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9">
                                            <p:txEl>
                                              <p:pRg st="0" end="0"/>
                                            </p:txEl>
                                          </p:spTgt>
                                        </p:tgtEl>
                                        <p:attrNameLst>
                                          <p:attrName>style.visibility</p:attrName>
                                        </p:attrNameLst>
                                      </p:cBhvr>
                                      <p:to>
                                        <p:strVal val="visible"/>
                                      </p:to>
                                    </p:set>
                                    <p:animEffect transition="in" filter="fade">
                                      <p:cBhvr>
                                        <p:cTn id="75" dur="500"/>
                                        <p:tgtEl>
                                          <p:spTgt spid="69">
                                            <p:txEl>
                                              <p:pRg st="0" end="0"/>
                                            </p:txEl>
                                          </p:spTgt>
                                        </p:tgtEl>
                                      </p:cBhvr>
                                    </p:animEffect>
                                  </p:childTnLst>
                                </p:cTn>
                              </p:par>
                            </p:childTnLst>
                          </p:cTn>
                        </p:par>
                        <p:par>
                          <p:cTn id="76" fill="hold">
                            <p:stCondLst>
                              <p:cond delay="1500"/>
                            </p:stCondLst>
                            <p:childTnLst>
                              <p:par>
                                <p:cTn id="77" presetID="10" presetClass="entr" presetSubtype="0" fill="hold" grpId="0"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0">
                                            <p:txEl>
                                              <p:pRg st="0" end="0"/>
                                            </p:txEl>
                                          </p:spTgt>
                                        </p:tgtEl>
                                        <p:attrNameLst>
                                          <p:attrName>style.visibility</p:attrName>
                                        </p:attrNameLst>
                                      </p:cBhvr>
                                      <p:to>
                                        <p:strVal val="visible"/>
                                      </p:to>
                                    </p:set>
                                    <p:animEffect transition="in" filter="fade">
                                      <p:cBhvr>
                                        <p:cTn id="91" dur="500"/>
                                        <p:tgtEl>
                                          <p:spTgt spid="40">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8">
                                            <p:txEl>
                                              <p:pRg st="0" end="0"/>
                                            </p:txEl>
                                          </p:spTgt>
                                        </p:tgtEl>
                                        <p:attrNameLst>
                                          <p:attrName>style.visibility</p:attrName>
                                        </p:attrNameLst>
                                      </p:cBhvr>
                                      <p:to>
                                        <p:strVal val="visible"/>
                                      </p:to>
                                    </p:set>
                                    <p:animEffect transition="in" filter="fade">
                                      <p:cBhvr>
                                        <p:cTn id="94" dur="500"/>
                                        <p:tgtEl>
                                          <p:spTgt spid="58">
                                            <p:txEl>
                                              <p:pRg st="0" end="0"/>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4">
                                            <p:txEl>
                                              <p:pRg st="0" end="0"/>
                                            </p:txEl>
                                          </p:spTgt>
                                        </p:tgtEl>
                                        <p:attrNameLst>
                                          <p:attrName>style.visibility</p:attrName>
                                        </p:attrNameLst>
                                      </p:cBhvr>
                                      <p:to>
                                        <p:strVal val="visible"/>
                                      </p:to>
                                    </p:set>
                                    <p:animEffect transition="in" filter="fade">
                                      <p:cBhvr>
                                        <p:cTn id="97" dur="500"/>
                                        <p:tgtEl>
                                          <p:spTgt spid="64">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xEl>
                                              <p:pRg st="0" end="0"/>
                                            </p:txEl>
                                          </p:spTgt>
                                        </p:tgtEl>
                                        <p:attrNameLst>
                                          <p:attrName>style.visibility</p:attrName>
                                        </p:attrNameLst>
                                      </p:cBhvr>
                                      <p:to>
                                        <p:strVal val="visible"/>
                                      </p:to>
                                    </p:set>
                                    <p:animEffect transition="in" filter="fade">
                                      <p:cBhvr>
                                        <p:cTn id="100" dur="500"/>
                                        <p:tgtEl>
                                          <p:spTgt spid="70">
                                            <p:txEl>
                                              <p:pRg st="0" end="0"/>
                                            </p:txEl>
                                          </p:spTgt>
                                        </p:tgtEl>
                                      </p:cBhvr>
                                    </p:animEffect>
                                  </p:childTnLst>
                                </p:cTn>
                              </p:par>
                            </p:childTnLst>
                          </p:cTn>
                        </p:par>
                        <p:par>
                          <p:cTn id="101" fill="hold">
                            <p:stCondLst>
                              <p:cond delay="2000"/>
                            </p:stCondLst>
                            <p:childTnLst>
                              <p:par>
                                <p:cTn id="102" presetID="10" presetClass="entr" presetSubtype="0" fill="hold" grpId="0" nodeType="afterEffect">
                                  <p:stCondLst>
                                    <p:cond delay="0"/>
                                  </p:stCondLst>
                                  <p:childTnLst>
                                    <p:set>
                                      <p:cBhvr>
                                        <p:cTn id="103" dur="1" fill="hold">
                                          <p:stCondLst>
                                            <p:cond delay="0"/>
                                          </p:stCondLst>
                                        </p:cTn>
                                        <p:tgtEl>
                                          <p:spTgt spid="12"/>
                                        </p:tgtEl>
                                        <p:attrNameLst>
                                          <p:attrName>style.visibility</p:attrName>
                                        </p:attrNameLst>
                                      </p:cBhvr>
                                      <p:to>
                                        <p:strVal val="visible"/>
                                      </p:to>
                                    </p:set>
                                    <p:animEffect transition="in" filter="fade">
                                      <p:cBhvr>
                                        <p:cTn id="104" dur="500"/>
                                        <p:tgtEl>
                                          <p:spTgt spid="1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500"/>
                                        <p:tgtEl>
                                          <p:spTgt spid="2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Effect transition="in" filter="fade">
                                      <p:cBhvr>
                                        <p:cTn id="110" dur="500"/>
                                        <p:tgtEl>
                                          <p:spTgt spid="2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1">
                                            <p:txEl>
                                              <p:pRg st="0" end="0"/>
                                            </p:txEl>
                                          </p:spTgt>
                                        </p:tgtEl>
                                        <p:attrNameLst>
                                          <p:attrName>style.visibility</p:attrName>
                                        </p:attrNameLst>
                                      </p:cBhvr>
                                      <p:to>
                                        <p:strVal val="visible"/>
                                      </p:to>
                                    </p:set>
                                    <p:animEffect transition="in" filter="fade">
                                      <p:cBhvr>
                                        <p:cTn id="116" dur="500"/>
                                        <p:tgtEl>
                                          <p:spTgt spid="41">
                                            <p:txEl>
                                              <p:pRg st="0" end="0"/>
                                            </p:tx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9">
                                            <p:txEl>
                                              <p:pRg st="0" end="0"/>
                                            </p:txEl>
                                          </p:spTgt>
                                        </p:tgtEl>
                                        <p:attrNameLst>
                                          <p:attrName>style.visibility</p:attrName>
                                        </p:attrNameLst>
                                      </p:cBhvr>
                                      <p:to>
                                        <p:strVal val="visible"/>
                                      </p:to>
                                    </p:set>
                                    <p:animEffect transition="in" filter="fade">
                                      <p:cBhvr>
                                        <p:cTn id="119" dur="500"/>
                                        <p:tgtEl>
                                          <p:spTgt spid="59">
                                            <p:txEl>
                                              <p:pRg st="0" end="0"/>
                                            </p:txEl>
                                          </p:spTgt>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5">
                                            <p:txEl>
                                              <p:pRg st="0" end="0"/>
                                            </p:txEl>
                                          </p:spTgt>
                                        </p:tgtEl>
                                        <p:attrNameLst>
                                          <p:attrName>style.visibility</p:attrName>
                                        </p:attrNameLst>
                                      </p:cBhvr>
                                      <p:to>
                                        <p:strVal val="visible"/>
                                      </p:to>
                                    </p:set>
                                    <p:animEffect transition="in" filter="fade">
                                      <p:cBhvr>
                                        <p:cTn id="122" dur="500"/>
                                        <p:tgtEl>
                                          <p:spTgt spid="65">
                                            <p:txEl>
                                              <p:pRg st="0" end="0"/>
                                            </p:tx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1">
                                            <p:txEl>
                                              <p:pRg st="0" end="0"/>
                                            </p:txEl>
                                          </p:spTgt>
                                        </p:tgtEl>
                                        <p:attrNameLst>
                                          <p:attrName>style.visibility</p:attrName>
                                        </p:attrNameLst>
                                      </p:cBhvr>
                                      <p:to>
                                        <p:strVal val="visible"/>
                                      </p:to>
                                    </p:set>
                                    <p:animEffect transition="in" filter="fade">
                                      <p:cBhvr>
                                        <p:cTn id="125" dur="500"/>
                                        <p:tgtEl>
                                          <p:spTgt spid="71">
                                            <p:txEl>
                                              <p:pRg st="0" end="0"/>
                                            </p:txEl>
                                          </p:spTgt>
                                        </p:tgtEl>
                                      </p:cBhvr>
                                    </p:animEffect>
                                  </p:childTnLst>
                                </p:cTn>
                              </p:par>
                            </p:childTnLst>
                          </p:cTn>
                        </p:par>
                        <p:par>
                          <p:cTn id="126" fill="hold">
                            <p:stCondLst>
                              <p:cond delay="2500"/>
                            </p:stCondLst>
                            <p:childTnLst>
                              <p:par>
                                <p:cTn id="127" presetID="10" presetClass="entr" presetSubtype="0" fill="hold" grpId="0" nodeType="afterEffect">
                                  <p:stCondLst>
                                    <p:cond delay="0"/>
                                  </p:stCondLst>
                                  <p:childTnLst>
                                    <p:set>
                                      <p:cBhvr>
                                        <p:cTn id="128" dur="1" fill="hold">
                                          <p:stCondLst>
                                            <p:cond delay="0"/>
                                          </p:stCondLst>
                                        </p:cTn>
                                        <p:tgtEl>
                                          <p:spTgt spid="13"/>
                                        </p:tgtEl>
                                        <p:attrNameLst>
                                          <p:attrName>style.visibility</p:attrName>
                                        </p:attrNameLst>
                                      </p:cBhvr>
                                      <p:to>
                                        <p:strVal val="visible"/>
                                      </p:to>
                                    </p:set>
                                    <p:animEffect transition="in" filter="fade">
                                      <p:cBhvr>
                                        <p:cTn id="129" dur="500"/>
                                        <p:tgtEl>
                                          <p:spTgt spid="13"/>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1"/>
                                        </p:tgtEl>
                                        <p:attrNameLst>
                                          <p:attrName>style.visibility</p:attrName>
                                        </p:attrNameLst>
                                      </p:cBhvr>
                                      <p:to>
                                        <p:strVal val="visible"/>
                                      </p:to>
                                    </p:set>
                                    <p:animEffect transition="in" filter="fade">
                                      <p:cBhvr>
                                        <p:cTn id="132" dur="500"/>
                                        <p:tgtEl>
                                          <p:spTgt spid="21"/>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7"/>
                                        </p:tgtEl>
                                        <p:attrNameLst>
                                          <p:attrName>style.visibility</p:attrName>
                                        </p:attrNameLst>
                                      </p:cBhvr>
                                      <p:to>
                                        <p:strVal val="visible"/>
                                      </p:to>
                                    </p:set>
                                    <p:animEffect transition="in" filter="fade">
                                      <p:cBhvr>
                                        <p:cTn id="135" dur="500"/>
                                        <p:tgtEl>
                                          <p:spTgt spid="27"/>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33"/>
                                        </p:tgtEl>
                                        <p:attrNameLst>
                                          <p:attrName>style.visibility</p:attrName>
                                        </p:attrNameLst>
                                      </p:cBhvr>
                                      <p:to>
                                        <p:strVal val="visible"/>
                                      </p:to>
                                    </p:set>
                                    <p:animEffect transition="in" filter="fade">
                                      <p:cBhvr>
                                        <p:cTn id="138" dur="500"/>
                                        <p:tgtEl>
                                          <p:spTgt spid="3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2">
                                            <p:txEl>
                                              <p:pRg st="0" end="0"/>
                                            </p:txEl>
                                          </p:spTgt>
                                        </p:tgtEl>
                                        <p:attrNameLst>
                                          <p:attrName>style.visibility</p:attrName>
                                        </p:attrNameLst>
                                      </p:cBhvr>
                                      <p:to>
                                        <p:strVal val="visible"/>
                                      </p:to>
                                    </p:set>
                                    <p:animEffect transition="in" filter="fade">
                                      <p:cBhvr>
                                        <p:cTn id="141" dur="500"/>
                                        <p:tgtEl>
                                          <p:spTgt spid="42">
                                            <p:txEl>
                                              <p:pRg st="0" end="0"/>
                                            </p:txEl>
                                          </p:spTgt>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0">
                                            <p:txEl>
                                              <p:pRg st="0" end="0"/>
                                            </p:txEl>
                                          </p:spTgt>
                                        </p:tgtEl>
                                        <p:attrNameLst>
                                          <p:attrName>style.visibility</p:attrName>
                                        </p:attrNameLst>
                                      </p:cBhvr>
                                      <p:to>
                                        <p:strVal val="visible"/>
                                      </p:to>
                                    </p:set>
                                    <p:animEffect transition="in" filter="fade">
                                      <p:cBhvr>
                                        <p:cTn id="144" dur="500"/>
                                        <p:tgtEl>
                                          <p:spTgt spid="60">
                                            <p:txEl>
                                              <p:pRg st="0" end="0"/>
                                            </p:tx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66">
                                            <p:txEl>
                                              <p:pRg st="0" end="0"/>
                                            </p:txEl>
                                          </p:spTgt>
                                        </p:tgtEl>
                                        <p:attrNameLst>
                                          <p:attrName>style.visibility</p:attrName>
                                        </p:attrNameLst>
                                      </p:cBhvr>
                                      <p:to>
                                        <p:strVal val="visible"/>
                                      </p:to>
                                    </p:set>
                                    <p:animEffect transition="in" filter="fade">
                                      <p:cBhvr>
                                        <p:cTn id="147" dur="500"/>
                                        <p:tgtEl>
                                          <p:spTgt spid="66">
                                            <p:txEl>
                                              <p:pRg st="0" end="0"/>
                                            </p:tx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72">
                                            <p:txEl>
                                              <p:pRg st="0" end="0"/>
                                            </p:txEl>
                                          </p:spTgt>
                                        </p:tgtEl>
                                        <p:attrNameLst>
                                          <p:attrName>style.visibility</p:attrName>
                                        </p:attrNameLst>
                                      </p:cBhvr>
                                      <p:to>
                                        <p:strVal val="visible"/>
                                      </p:to>
                                    </p:set>
                                    <p:animEffect transition="in" filter="fade">
                                      <p:cBhvr>
                                        <p:cTn id="150" dur="500"/>
                                        <p:tgtEl>
                                          <p:spTgt spid="72">
                                            <p:txEl>
                                              <p:pRg st="0" end="0"/>
                                            </p:txEl>
                                          </p:spTgt>
                                        </p:tgtEl>
                                      </p:cBhvr>
                                    </p:animEffect>
                                  </p:childTnLst>
                                </p:cTn>
                              </p:par>
                            </p:childTnLst>
                          </p:cTn>
                        </p:par>
                        <p:par>
                          <p:cTn id="151" fill="hold">
                            <p:stCondLst>
                              <p:cond delay="3000"/>
                            </p:stCondLst>
                            <p:childTnLst>
                              <p:par>
                                <p:cTn id="152" presetID="10" presetClass="entr" presetSubtype="0" fill="hold" grpId="0" nodeType="afterEffect">
                                  <p:stCondLst>
                                    <p:cond delay="0"/>
                                  </p:stCondLst>
                                  <p:childTnLst>
                                    <p:set>
                                      <p:cBhvr>
                                        <p:cTn id="153" dur="1" fill="hold">
                                          <p:stCondLst>
                                            <p:cond delay="0"/>
                                          </p:stCondLst>
                                        </p:cTn>
                                        <p:tgtEl>
                                          <p:spTgt spid="14"/>
                                        </p:tgtEl>
                                        <p:attrNameLst>
                                          <p:attrName>style.visibility</p:attrName>
                                        </p:attrNameLst>
                                      </p:cBhvr>
                                      <p:to>
                                        <p:strVal val="visible"/>
                                      </p:to>
                                    </p:set>
                                    <p:animEffect transition="in" filter="fade">
                                      <p:cBhvr>
                                        <p:cTn id="154" dur="500"/>
                                        <p:tgtEl>
                                          <p:spTgt spid="14"/>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22"/>
                                        </p:tgtEl>
                                        <p:attrNameLst>
                                          <p:attrName>style.visibility</p:attrName>
                                        </p:attrNameLst>
                                      </p:cBhvr>
                                      <p:to>
                                        <p:strVal val="visible"/>
                                      </p:to>
                                    </p:set>
                                    <p:animEffect transition="in" filter="fade">
                                      <p:cBhvr>
                                        <p:cTn id="157" dur="500"/>
                                        <p:tgtEl>
                                          <p:spTgt spid="22"/>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28"/>
                                        </p:tgtEl>
                                        <p:attrNameLst>
                                          <p:attrName>style.visibility</p:attrName>
                                        </p:attrNameLst>
                                      </p:cBhvr>
                                      <p:to>
                                        <p:strVal val="visible"/>
                                      </p:to>
                                    </p:set>
                                    <p:animEffect transition="in" filter="fade">
                                      <p:cBhvr>
                                        <p:cTn id="160" dur="500"/>
                                        <p:tgtEl>
                                          <p:spTgt spid="28"/>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34"/>
                                        </p:tgtEl>
                                        <p:attrNameLst>
                                          <p:attrName>style.visibility</p:attrName>
                                        </p:attrNameLst>
                                      </p:cBhvr>
                                      <p:to>
                                        <p:strVal val="visible"/>
                                      </p:to>
                                    </p:set>
                                    <p:animEffect transition="in" filter="fade">
                                      <p:cBhvr>
                                        <p:cTn id="163" dur="500"/>
                                        <p:tgtEl>
                                          <p:spTgt spid="34"/>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43">
                                            <p:txEl>
                                              <p:pRg st="0" end="0"/>
                                            </p:txEl>
                                          </p:spTgt>
                                        </p:tgtEl>
                                        <p:attrNameLst>
                                          <p:attrName>style.visibility</p:attrName>
                                        </p:attrNameLst>
                                      </p:cBhvr>
                                      <p:to>
                                        <p:strVal val="visible"/>
                                      </p:to>
                                    </p:set>
                                    <p:animEffect transition="in" filter="fade">
                                      <p:cBhvr>
                                        <p:cTn id="166" dur="500"/>
                                        <p:tgtEl>
                                          <p:spTgt spid="43">
                                            <p:txEl>
                                              <p:pRg st="0" end="0"/>
                                            </p:tx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61">
                                            <p:txEl>
                                              <p:pRg st="0" end="0"/>
                                            </p:txEl>
                                          </p:spTgt>
                                        </p:tgtEl>
                                        <p:attrNameLst>
                                          <p:attrName>style.visibility</p:attrName>
                                        </p:attrNameLst>
                                      </p:cBhvr>
                                      <p:to>
                                        <p:strVal val="visible"/>
                                      </p:to>
                                    </p:set>
                                    <p:animEffect transition="in" filter="fade">
                                      <p:cBhvr>
                                        <p:cTn id="169" dur="500"/>
                                        <p:tgtEl>
                                          <p:spTgt spid="61">
                                            <p:txEl>
                                              <p:pRg st="0" end="0"/>
                                            </p:tx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67">
                                            <p:txEl>
                                              <p:pRg st="0" end="0"/>
                                            </p:txEl>
                                          </p:spTgt>
                                        </p:tgtEl>
                                        <p:attrNameLst>
                                          <p:attrName>style.visibility</p:attrName>
                                        </p:attrNameLst>
                                      </p:cBhvr>
                                      <p:to>
                                        <p:strVal val="visible"/>
                                      </p:to>
                                    </p:set>
                                    <p:animEffect transition="in" filter="fade">
                                      <p:cBhvr>
                                        <p:cTn id="172" dur="500"/>
                                        <p:tgtEl>
                                          <p:spTgt spid="67">
                                            <p:txEl>
                                              <p:pRg st="0" end="0"/>
                                            </p:tx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73">
                                            <p:txEl>
                                              <p:pRg st="0" end="0"/>
                                            </p:txEl>
                                          </p:spTgt>
                                        </p:tgtEl>
                                        <p:attrNameLst>
                                          <p:attrName>style.visibility</p:attrName>
                                        </p:attrNameLst>
                                      </p:cBhvr>
                                      <p:to>
                                        <p:strVal val="visible"/>
                                      </p:to>
                                    </p:set>
                                    <p:animEffect transition="in" filter="fade">
                                      <p:cBhvr>
                                        <p:cTn id="175" dur="500"/>
                                        <p:tgtEl>
                                          <p:spTgt spid="73">
                                            <p:txEl>
                                              <p:pRg st="0" end="0"/>
                                            </p:txEl>
                                          </p:spTgt>
                                        </p:tgtEl>
                                      </p:cBhvr>
                                    </p:animEffect>
                                  </p:childTnLst>
                                </p:cTn>
                              </p:par>
                            </p:childTnLst>
                          </p:cTn>
                        </p:par>
                        <p:par>
                          <p:cTn id="176" fill="hold">
                            <p:stCondLst>
                              <p:cond delay="3500"/>
                            </p:stCondLst>
                            <p:childTnLst>
                              <p:par>
                                <p:cTn id="177" presetID="16" presetClass="entr" presetSubtype="37" fill="hold" nodeType="afterEffect">
                                  <p:stCondLst>
                                    <p:cond delay="250"/>
                                  </p:stCondLst>
                                  <p:childTnLst>
                                    <p:set>
                                      <p:cBhvr>
                                        <p:cTn id="178" dur="1" fill="hold">
                                          <p:stCondLst>
                                            <p:cond delay="0"/>
                                          </p:stCondLst>
                                        </p:cTn>
                                        <p:tgtEl>
                                          <p:spTgt spid="74"/>
                                        </p:tgtEl>
                                        <p:attrNameLst>
                                          <p:attrName>style.visibility</p:attrName>
                                        </p:attrNameLst>
                                      </p:cBhvr>
                                      <p:to>
                                        <p:strVal val="visible"/>
                                      </p:to>
                                    </p:set>
                                    <p:animEffect transition="in" filter="barn(outVertical)">
                                      <p:cBhvr>
                                        <p:cTn id="179" dur="500"/>
                                        <p:tgtEl>
                                          <p:spTgt spid="74"/>
                                        </p:tgtEl>
                                      </p:cBhvr>
                                    </p:animEffect>
                                  </p:childTnLst>
                                </p:cTn>
                              </p:par>
                              <p:par>
                                <p:cTn id="180" presetID="2" presetClass="entr" presetSubtype="4" decel="100000" fill="hold" grpId="0" nodeType="withEffect">
                                  <p:stCondLst>
                                    <p:cond delay="250"/>
                                  </p:stCondLst>
                                  <p:childTnLst>
                                    <p:set>
                                      <p:cBhvr>
                                        <p:cTn id="181" dur="1" fill="hold">
                                          <p:stCondLst>
                                            <p:cond delay="0"/>
                                          </p:stCondLst>
                                        </p:cTn>
                                        <p:tgtEl>
                                          <p:spTgt spid="75"/>
                                        </p:tgtEl>
                                        <p:attrNameLst>
                                          <p:attrName>style.visibility</p:attrName>
                                        </p:attrNameLst>
                                      </p:cBhvr>
                                      <p:to>
                                        <p:strVal val="visible"/>
                                      </p:to>
                                    </p:set>
                                    <p:anim calcmode="lin" valueType="num">
                                      <p:cBhvr additive="base">
                                        <p:cTn id="182" dur="500" fill="hold"/>
                                        <p:tgtEl>
                                          <p:spTgt spid="75"/>
                                        </p:tgtEl>
                                        <p:attrNameLst>
                                          <p:attrName>ppt_x</p:attrName>
                                        </p:attrNameLst>
                                      </p:cBhvr>
                                      <p:tavLst>
                                        <p:tav tm="0">
                                          <p:val>
                                            <p:strVal val="#ppt_x"/>
                                          </p:val>
                                        </p:tav>
                                        <p:tav tm="100000">
                                          <p:val>
                                            <p:strVal val="#ppt_x"/>
                                          </p:val>
                                        </p:tav>
                                      </p:tavLst>
                                    </p:anim>
                                    <p:anim calcmode="lin" valueType="num">
                                      <p:cBhvr additive="base">
                                        <p:cTn id="183"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build="p">
        <p:tmplLst>
          <p:tmpl lvl="1">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10"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childTnLst>
                </p:cTn>
              </p:par>
            </p:tnLst>
          </p:tmpl>
        </p:tmplLst>
      </p:bldP>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3" grpId="0" build="p">
        <p:tmplLst>
          <p:tmpl lvl="1">
            <p:tnLst>
              <p:par>
                <p:cTn presetID="10"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5" grpId="0"/>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Normal Table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1 つの角を丸めた四角形 4"/>
          <p:cNvSpPr/>
          <p:nvPr userDrawn="1"/>
        </p:nvSpPr>
        <p:spPr>
          <a:xfrm flipH="1">
            <a:off x="689805" y="1260385"/>
            <a:ext cx="2520499" cy="698995"/>
          </a:xfrm>
          <a:prstGeom prst="round1Rect">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userDrawn="1"/>
        </p:nvSpPr>
        <p:spPr>
          <a:xfrm>
            <a:off x="3275442" y="1260385"/>
            <a:ext cx="2019786" cy="698995"/>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userDrawn="1"/>
        </p:nvSpPr>
        <p:spPr>
          <a:xfrm>
            <a:off x="5345851" y="1260385"/>
            <a:ext cx="2019786" cy="698995"/>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1 つの角を丸めた四角形 7"/>
          <p:cNvSpPr/>
          <p:nvPr userDrawn="1"/>
        </p:nvSpPr>
        <p:spPr>
          <a:xfrm>
            <a:off x="9507199" y="1260385"/>
            <a:ext cx="1922226" cy="698995"/>
          </a:xfrm>
          <a:prstGeom prst="round1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正方形/長方形 8"/>
          <p:cNvSpPr/>
          <p:nvPr userDrawn="1"/>
        </p:nvSpPr>
        <p:spPr>
          <a:xfrm>
            <a:off x="692033" y="2006441"/>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正方形/長方形 9"/>
          <p:cNvSpPr/>
          <p:nvPr userDrawn="1"/>
        </p:nvSpPr>
        <p:spPr>
          <a:xfrm>
            <a:off x="692033" y="2504237"/>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正方形/長方形 10"/>
          <p:cNvSpPr/>
          <p:nvPr userDrawn="1"/>
        </p:nvSpPr>
        <p:spPr>
          <a:xfrm>
            <a:off x="692033" y="3002033"/>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正方形/長方形 11"/>
          <p:cNvSpPr/>
          <p:nvPr userDrawn="1"/>
        </p:nvSpPr>
        <p:spPr>
          <a:xfrm>
            <a:off x="692033" y="3499829"/>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正方形/長方形 12"/>
          <p:cNvSpPr/>
          <p:nvPr userDrawn="1"/>
        </p:nvSpPr>
        <p:spPr>
          <a:xfrm>
            <a:off x="692033" y="3997625"/>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1 つの角を丸めた四角形 13"/>
          <p:cNvSpPr/>
          <p:nvPr userDrawn="1"/>
        </p:nvSpPr>
        <p:spPr>
          <a:xfrm flipH="1" flipV="1">
            <a:off x="692033" y="4495422"/>
            <a:ext cx="2518271" cy="440193"/>
          </a:xfrm>
          <a:prstGeom prst="round1Rect">
            <a:avLst>
              <a:gd name="adj" fmla="val 31639"/>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7" name="正方形/長方形 16"/>
          <p:cNvSpPr/>
          <p:nvPr userDrawn="1"/>
        </p:nvSpPr>
        <p:spPr>
          <a:xfrm>
            <a:off x="3275442" y="2006441"/>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正方形/長方形 17"/>
          <p:cNvSpPr/>
          <p:nvPr userDrawn="1"/>
        </p:nvSpPr>
        <p:spPr>
          <a:xfrm>
            <a:off x="3275442" y="2504237"/>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9" name="正方形/長方形 18"/>
          <p:cNvSpPr/>
          <p:nvPr userDrawn="1"/>
        </p:nvSpPr>
        <p:spPr>
          <a:xfrm>
            <a:off x="3275442" y="3002033"/>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0" name="正方形/長方形 19"/>
          <p:cNvSpPr/>
          <p:nvPr userDrawn="1"/>
        </p:nvSpPr>
        <p:spPr>
          <a:xfrm>
            <a:off x="3275442" y="3499829"/>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1" name="正方形/長方形 20"/>
          <p:cNvSpPr/>
          <p:nvPr userDrawn="1"/>
        </p:nvSpPr>
        <p:spPr>
          <a:xfrm>
            <a:off x="3275442" y="3997625"/>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正方形/長方形 21"/>
          <p:cNvSpPr/>
          <p:nvPr userDrawn="1"/>
        </p:nvSpPr>
        <p:spPr>
          <a:xfrm>
            <a:off x="3275442" y="4495422"/>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3" name="正方形/長方形 22"/>
          <p:cNvSpPr/>
          <p:nvPr userDrawn="1"/>
        </p:nvSpPr>
        <p:spPr>
          <a:xfrm>
            <a:off x="5345851" y="2006441"/>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4" name="正方形/長方形 23"/>
          <p:cNvSpPr/>
          <p:nvPr userDrawn="1"/>
        </p:nvSpPr>
        <p:spPr>
          <a:xfrm>
            <a:off x="5345851" y="2504237"/>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正方形/長方形 24"/>
          <p:cNvSpPr/>
          <p:nvPr userDrawn="1"/>
        </p:nvSpPr>
        <p:spPr>
          <a:xfrm>
            <a:off x="5345851" y="3002033"/>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正方形/長方形 25"/>
          <p:cNvSpPr/>
          <p:nvPr userDrawn="1"/>
        </p:nvSpPr>
        <p:spPr>
          <a:xfrm>
            <a:off x="5345851" y="3499829"/>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7" name="正方形/長方形 26"/>
          <p:cNvSpPr/>
          <p:nvPr userDrawn="1"/>
        </p:nvSpPr>
        <p:spPr>
          <a:xfrm>
            <a:off x="5345851" y="3997625"/>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8" name="正方形/長方形 27"/>
          <p:cNvSpPr/>
          <p:nvPr userDrawn="1"/>
        </p:nvSpPr>
        <p:spPr>
          <a:xfrm>
            <a:off x="5345851" y="4495422"/>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9" name="正方形/長方形 28"/>
          <p:cNvSpPr/>
          <p:nvPr userDrawn="1"/>
        </p:nvSpPr>
        <p:spPr>
          <a:xfrm>
            <a:off x="9507199" y="2006441"/>
            <a:ext cx="192222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0" name="正方形/長方形 29"/>
          <p:cNvSpPr/>
          <p:nvPr userDrawn="1"/>
        </p:nvSpPr>
        <p:spPr>
          <a:xfrm>
            <a:off x="9507199" y="2504237"/>
            <a:ext cx="192222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1" name="正方形/長方形 30"/>
          <p:cNvSpPr/>
          <p:nvPr userDrawn="1"/>
        </p:nvSpPr>
        <p:spPr>
          <a:xfrm>
            <a:off x="9507199" y="3002033"/>
            <a:ext cx="192222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2" name="正方形/長方形 31"/>
          <p:cNvSpPr/>
          <p:nvPr userDrawn="1"/>
        </p:nvSpPr>
        <p:spPr>
          <a:xfrm>
            <a:off x="9507199" y="3499829"/>
            <a:ext cx="192222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正方形/長方形 32"/>
          <p:cNvSpPr/>
          <p:nvPr userDrawn="1"/>
        </p:nvSpPr>
        <p:spPr>
          <a:xfrm>
            <a:off x="9507199" y="3997625"/>
            <a:ext cx="192222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1 つの角を丸めた四角形 33"/>
          <p:cNvSpPr/>
          <p:nvPr userDrawn="1"/>
        </p:nvSpPr>
        <p:spPr>
          <a:xfrm flipV="1">
            <a:off x="9507199" y="4495422"/>
            <a:ext cx="1922226" cy="440193"/>
          </a:xfrm>
          <a:prstGeom prst="round1Rect">
            <a:avLst>
              <a:gd name="adj" fmla="val 33510"/>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5" name="テキスト プレースホルダー 11"/>
          <p:cNvSpPr>
            <a:spLocks noGrp="1"/>
          </p:cNvSpPr>
          <p:nvPr>
            <p:ph type="body" sz="quarter" idx="36" hasCustomPrompt="1"/>
          </p:nvPr>
        </p:nvSpPr>
        <p:spPr>
          <a:xfrm>
            <a:off x="3275442" y="1352148"/>
            <a:ext cx="2019786"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36" name="テキスト プレースホルダー 11"/>
          <p:cNvSpPr>
            <a:spLocks noGrp="1"/>
          </p:cNvSpPr>
          <p:nvPr>
            <p:ph type="body" sz="quarter" idx="37" hasCustomPrompt="1"/>
          </p:nvPr>
        </p:nvSpPr>
        <p:spPr>
          <a:xfrm>
            <a:off x="5353032" y="1352148"/>
            <a:ext cx="2019786"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37" name="テキスト プレースホルダー 11"/>
          <p:cNvSpPr>
            <a:spLocks noGrp="1"/>
          </p:cNvSpPr>
          <p:nvPr>
            <p:ph type="body" sz="quarter" idx="38" hasCustomPrompt="1"/>
          </p:nvPr>
        </p:nvSpPr>
        <p:spPr>
          <a:xfrm>
            <a:off x="9497903" y="1352148"/>
            <a:ext cx="1922226"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38" name="テキスト プレースホルダー 11"/>
          <p:cNvSpPr>
            <a:spLocks noGrp="1"/>
          </p:cNvSpPr>
          <p:nvPr>
            <p:ph type="body" sz="quarter" idx="39" hasCustomPrompt="1"/>
          </p:nvPr>
        </p:nvSpPr>
        <p:spPr>
          <a:xfrm>
            <a:off x="692033" y="2018266"/>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39" name="テキスト プレースホルダー 11"/>
          <p:cNvSpPr>
            <a:spLocks noGrp="1"/>
          </p:cNvSpPr>
          <p:nvPr>
            <p:ph type="body" sz="quarter" idx="40" hasCustomPrompt="1"/>
          </p:nvPr>
        </p:nvSpPr>
        <p:spPr>
          <a:xfrm>
            <a:off x="692033" y="2504237"/>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0" name="テキスト プレースホルダー 11"/>
          <p:cNvSpPr>
            <a:spLocks noGrp="1"/>
          </p:cNvSpPr>
          <p:nvPr>
            <p:ph type="body" sz="quarter" idx="41" hasCustomPrompt="1"/>
          </p:nvPr>
        </p:nvSpPr>
        <p:spPr>
          <a:xfrm>
            <a:off x="692033" y="3002033"/>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1" name="テキスト プレースホルダー 11"/>
          <p:cNvSpPr>
            <a:spLocks noGrp="1"/>
          </p:cNvSpPr>
          <p:nvPr>
            <p:ph type="body" sz="quarter" idx="42" hasCustomPrompt="1"/>
          </p:nvPr>
        </p:nvSpPr>
        <p:spPr>
          <a:xfrm>
            <a:off x="692033" y="3499829"/>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2" name="テキスト プレースホルダー 11"/>
          <p:cNvSpPr>
            <a:spLocks noGrp="1"/>
          </p:cNvSpPr>
          <p:nvPr>
            <p:ph type="body" sz="quarter" idx="43" hasCustomPrompt="1"/>
          </p:nvPr>
        </p:nvSpPr>
        <p:spPr>
          <a:xfrm>
            <a:off x="692033" y="4009432"/>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3" name="テキスト プレースホルダー 11"/>
          <p:cNvSpPr>
            <a:spLocks noGrp="1"/>
          </p:cNvSpPr>
          <p:nvPr>
            <p:ph type="body" sz="quarter" idx="44" hasCustomPrompt="1"/>
          </p:nvPr>
        </p:nvSpPr>
        <p:spPr>
          <a:xfrm>
            <a:off x="692033" y="4503660"/>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56" name="テキスト プレースホルダー 11"/>
          <p:cNvSpPr>
            <a:spLocks noGrp="1"/>
          </p:cNvSpPr>
          <p:nvPr>
            <p:ph type="body" sz="quarter" idx="45" hasCustomPrompt="1"/>
          </p:nvPr>
        </p:nvSpPr>
        <p:spPr>
          <a:xfrm>
            <a:off x="3275442" y="2030056"/>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57" name="テキスト プレースホルダー 11"/>
          <p:cNvSpPr>
            <a:spLocks noGrp="1"/>
          </p:cNvSpPr>
          <p:nvPr>
            <p:ph type="body" sz="quarter" idx="46" hasCustomPrompt="1"/>
          </p:nvPr>
        </p:nvSpPr>
        <p:spPr>
          <a:xfrm>
            <a:off x="3273213" y="2516028"/>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58" name="テキスト プレースホルダー 11"/>
          <p:cNvSpPr>
            <a:spLocks noGrp="1"/>
          </p:cNvSpPr>
          <p:nvPr>
            <p:ph type="body" sz="quarter" idx="47" hasCustomPrompt="1"/>
          </p:nvPr>
        </p:nvSpPr>
        <p:spPr>
          <a:xfrm>
            <a:off x="3273213" y="3013824"/>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59" name="テキスト プレースホルダー 11"/>
          <p:cNvSpPr>
            <a:spLocks noGrp="1"/>
          </p:cNvSpPr>
          <p:nvPr>
            <p:ph type="body" sz="quarter" idx="48" hasCustomPrompt="1"/>
          </p:nvPr>
        </p:nvSpPr>
        <p:spPr>
          <a:xfrm>
            <a:off x="3275442" y="3511620"/>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49" hasCustomPrompt="1"/>
          </p:nvPr>
        </p:nvSpPr>
        <p:spPr>
          <a:xfrm>
            <a:off x="3278734" y="4021223"/>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1" name="テキスト プレースホルダー 11"/>
          <p:cNvSpPr>
            <a:spLocks noGrp="1"/>
          </p:cNvSpPr>
          <p:nvPr>
            <p:ph type="body" sz="quarter" idx="50" hasCustomPrompt="1"/>
          </p:nvPr>
        </p:nvSpPr>
        <p:spPr>
          <a:xfrm>
            <a:off x="3270496" y="4515451"/>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2" name="テキスト プレースホルダー 11"/>
          <p:cNvSpPr>
            <a:spLocks noGrp="1"/>
          </p:cNvSpPr>
          <p:nvPr>
            <p:ph type="body" sz="quarter" idx="51" hasCustomPrompt="1"/>
          </p:nvPr>
        </p:nvSpPr>
        <p:spPr>
          <a:xfrm>
            <a:off x="5357978" y="2030056"/>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3" name="テキスト プレースホルダー 11"/>
          <p:cNvSpPr>
            <a:spLocks noGrp="1"/>
          </p:cNvSpPr>
          <p:nvPr>
            <p:ph type="body" sz="quarter" idx="52" hasCustomPrompt="1"/>
          </p:nvPr>
        </p:nvSpPr>
        <p:spPr>
          <a:xfrm>
            <a:off x="5355749" y="2516028"/>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53" hasCustomPrompt="1"/>
          </p:nvPr>
        </p:nvSpPr>
        <p:spPr>
          <a:xfrm>
            <a:off x="5355749" y="3013824"/>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5" name="テキスト プレースホルダー 11"/>
          <p:cNvSpPr>
            <a:spLocks noGrp="1"/>
          </p:cNvSpPr>
          <p:nvPr>
            <p:ph type="body" sz="quarter" idx="54" hasCustomPrompt="1"/>
          </p:nvPr>
        </p:nvSpPr>
        <p:spPr>
          <a:xfrm>
            <a:off x="5357978" y="3511620"/>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6" name="テキスト プレースホルダー 11"/>
          <p:cNvSpPr>
            <a:spLocks noGrp="1"/>
          </p:cNvSpPr>
          <p:nvPr>
            <p:ph type="body" sz="quarter" idx="55" hasCustomPrompt="1"/>
          </p:nvPr>
        </p:nvSpPr>
        <p:spPr>
          <a:xfrm>
            <a:off x="5361270" y="4021223"/>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7" name="テキスト プレースホルダー 11"/>
          <p:cNvSpPr>
            <a:spLocks noGrp="1"/>
          </p:cNvSpPr>
          <p:nvPr>
            <p:ph type="body" sz="quarter" idx="56" hasCustomPrompt="1"/>
          </p:nvPr>
        </p:nvSpPr>
        <p:spPr>
          <a:xfrm>
            <a:off x="5353032" y="4515451"/>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8" name="テキスト プレースホルダー 11"/>
          <p:cNvSpPr>
            <a:spLocks noGrp="1"/>
          </p:cNvSpPr>
          <p:nvPr>
            <p:ph type="body" sz="quarter" idx="57" hasCustomPrompt="1"/>
          </p:nvPr>
        </p:nvSpPr>
        <p:spPr>
          <a:xfrm>
            <a:off x="9507199" y="2030056"/>
            <a:ext cx="192222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9" name="テキスト プレースホルダー 11"/>
          <p:cNvSpPr>
            <a:spLocks noGrp="1"/>
          </p:cNvSpPr>
          <p:nvPr>
            <p:ph type="body" sz="quarter" idx="58" hasCustomPrompt="1"/>
          </p:nvPr>
        </p:nvSpPr>
        <p:spPr>
          <a:xfrm>
            <a:off x="9504971" y="2516028"/>
            <a:ext cx="192222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0" name="テキスト プレースホルダー 11"/>
          <p:cNvSpPr>
            <a:spLocks noGrp="1"/>
          </p:cNvSpPr>
          <p:nvPr>
            <p:ph type="body" sz="quarter" idx="59" hasCustomPrompt="1"/>
          </p:nvPr>
        </p:nvSpPr>
        <p:spPr>
          <a:xfrm>
            <a:off x="9504971" y="3013824"/>
            <a:ext cx="192222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1" name="テキスト プレースホルダー 11"/>
          <p:cNvSpPr>
            <a:spLocks noGrp="1"/>
          </p:cNvSpPr>
          <p:nvPr>
            <p:ph type="body" sz="quarter" idx="60" hasCustomPrompt="1"/>
          </p:nvPr>
        </p:nvSpPr>
        <p:spPr>
          <a:xfrm>
            <a:off x="9507199" y="3511620"/>
            <a:ext cx="192222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2" name="テキスト プレースホルダー 11"/>
          <p:cNvSpPr>
            <a:spLocks noGrp="1"/>
          </p:cNvSpPr>
          <p:nvPr>
            <p:ph type="body" sz="quarter" idx="61" hasCustomPrompt="1"/>
          </p:nvPr>
        </p:nvSpPr>
        <p:spPr>
          <a:xfrm>
            <a:off x="9510492" y="4021223"/>
            <a:ext cx="192222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3" name="テキスト プレースホルダー 11"/>
          <p:cNvSpPr>
            <a:spLocks noGrp="1"/>
          </p:cNvSpPr>
          <p:nvPr>
            <p:ph type="body" sz="quarter" idx="62" hasCustomPrompt="1"/>
          </p:nvPr>
        </p:nvSpPr>
        <p:spPr>
          <a:xfrm>
            <a:off x="9502254" y="4515451"/>
            <a:ext cx="192222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cxnSp>
        <p:nvCxnSpPr>
          <p:cNvPr id="74" name="直線コネクタ 73"/>
          <p:cNvCxnSpPr/>
          <p:nvPr userDrawn="1"/>
        </p:nvCxnSpPr>
        <p:spPr>
          <a:xfrm flipH="1" flipV="1">
            <a:off x="2222164" y="5169193"/>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
        <p:nvSpPr>
          <p:cNvPr id="76" name="正方形/長方形 75"/>
          <p:cNvSpPr/>
          <p:nvPr userDrawn="1"/>
        </p:nvSpPr>
        <p:spPr>
          <a:xfrm>
            <a:off x="7421460" y="1260385"/>
            <a:ext cx="2019786" cy="698995"/>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7" name="正方形/長方形 76"/>
          <p:cNvSpPr/>
          <p:nvPr userDrawn="1"/>
        </p:nvSpPr>
        <p:spPr>
          <a:xfrm>
            <a:off x="7421460" y="2006441"/>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8" name="正方形/長方形 77"/>
          <p:cNvSpPr/>
          <p:nvPr userDrawn="1"/>
        </p:nvSpPr>
        <p:spPr>
          <a:xfrm>
            <a:off x="7421460" y="2504237"/>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9" name="正方形/長方形 78"/>
          <p:cNvSpPr/>
          <p:nvPr userDrawn="1"/>
        </p:nvSpPr>
        <p:spPr>
          <a:xfrm>
            <a:off x="7421460" y="3002033"/>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0" name="正方形/長方形 79"/>
          <p:cNvSpPr/>
          <p:nvPr userDrawn="1"/>
        </p:nvSpPr>
        <p:spPr>
          <a:xfrm>
            <a:off x="7421460" y="3499829"/>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1" name="正方形/長方形 80"/>
          <p:cNvSpPr/>
          <p:nvPr userDrawn="1"/>
        </p:nvSpPr>
        <p:spPr>
          <a:xfrm>
            <a:off x="7421460" y="3997625"/>
            <a:ext cx="2019786"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2" name="正方形/長方形 81"/>
          <p:cNvSpPr/>
          <p:nvPr userDrawn="1"/>
        </p:nvSpPr>
        <p:spPr>
          <a:xfrm>
            <a:off x="7421460" y="4495422"/>
            <a:ext cx="2019786"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3" name="テキスト プレースホルダー 11"/>
          <p:cNvSpPr>
            <a:spLocks noGrp="1"/>
          </p:cNvSpPr>
          <p:nvPr>
            <p:ph type="body" sz="quarter" idx="64" hasCustomPrompt="1"/>
          </p:nvPr>
        </p:nvSpPr>
        <p:spPr>
          <a:xfrm>
            <a:off x="7428641" y="1352148"/>
            <a:ext cx="2019786" cy="515469"/>
          </a:xfrm>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84" name="テキスト プレースホルダー 11"/>
          <p:cNvSpPr>
            <a:spLocks noGrp="1"/>
          </p:cNvSpPr>
          <p:nvPr>
            <p:ph type="body" sz="quarter" idx="65" hasCustomPrompt="1"/>
          </p:nvPr>
        </p:nvSpPr>
        <p:spPr>
          <a:xfrm>
            <a:off x="7433586" y="2030056"/>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85" name="テキスト プレースホルダー 11"/>
          <p:cNvSpPr>
            <a:spLocks noGrp="1"/>
          </p:cNvSpPr>
          <p:nvPr>
            <p:ph type="body" sz="quarter" idx="66" hasCustomPrompt="1"/>
          </p:nvPr>
        </p:nvSpPr>
        <p:spPr>
          <a:xfrm>
            <a:off x="7431358" y="2516028"/>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86" name="テキスト プレースホルダー 11"/>
          <p:cNvSpPr>
            <a:spLocks noGrp="1"/>
          </p:cNvSpPr>
          <p:nvPr>
            <p:ph type="body" sz="quarter" idx="67" hasCustomPrompt="1"/>
          </p:nvPr>
        </p:nvSpPr>
        <p:spPr>
          <a:xfrm>
            <a:off x="7431358" y="3013824"/>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87" name="テキスト プレースホルダー 11"/>
          <p:cNvSpPr>
            <a:spLocks noGrp="1"/>
          </p:cNvSpPr>
          <p:nvPr>
            <p:ph type="body" sz="quarter" idx="68" hasCustomPrompt="1"/>
          </p:nvPr>
        </p:nvSpPr>
        <p:spPr>
          <a:xfrm>
            <a:off x="7433586" y="3511620"/>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88" name="テキスト プレースホルダー 11"/>
          <p:cNvSpPr>
            <a:spLocks noGrp="1"/>
          </p:cNvSpPr>
          <p:nvPr>
            <p:ph type="body" sz="quarter" idx="69" hasCustomPrompt="1"/>
          </p:nvPr>
        </p:nvSpPr>
        <p:spPr>
          <a:xfrm>
            <a:off x="7436879" y="4021223"/>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89" name="テキスト プレースホルダー 11"/>
          <p:cNvSpPr>
            <a:spLocks noGrp="1"/>
          </p:cNvSpPr>
          <p:nvPr>
            <p:ph type="body" sz="quarter" idx="70" hasCustomPrompt="1"/>
          </p:nvPr>
        </p:nvSpPr>
        <p:spPr>
          <a:xfrm>
            <a:off x="7428641" y="4515451"/>
            <a:ext cx="2019786"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95272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Effect transition="in" filter="fade">
                                      <p:cBhvr>
                                        <p:cTn id="19" dur="500"/>
                                        <p:tgtEl>
                                          <p:spTgt spid="3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animEffect transition="in" filter="fade">
                                      <p:cBhvr>
                                        <p:cTn id="25" dur="500"/>
                                        <p:tgtEl>
                                          <p:spTgt spid="37">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3">
                                            <p:txEl>
                                              <p:pRg st="0" end="0"/>
                                            </p:txEl>
                                          </p:spTgt>
                                        </p:tgtEl>
                                        <p:attrNameLst>
                                          <p:attrName>style.visibility</p:attrName>
                                        </p:attrNameLst>
                                      </p:cBhvr>
                                      <p:to>
                                        <p:strVal val="visible"/>
                                      </p:to>
                                    </p:set>
                                    <p:animEffect transition="in" filter="fade">
                                      <p:cBhvr>
                                        <p:cTn id="31" dur="500"/>
                                        <p:tgtEl>
                                          <p:spTgt spid="83">
                                            <p:txEl>
                                              <p:pRg st="0" end="0"/>
                                            </p:txEl>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xEl>
                                              <p:pRg st="0" end="0"/>
                                            </p:txEl>
                                          </p:spTgt>
                                        </p:tgtEl>
                                        <p:attrNameLst>
                                          <p:attrName>style.visibility</p:attrName>
                                        </p:attrNameLst>
                                      </p:cBhvr>
                                      <p:to>
                                        <p:strVal val="visible"/>
                                      </p:to>
                                    </p:set>
                                    <p:animEffect transition="in" filter="fade">
                                      <p:cBhvr>
                                        <p:cTn id="47" dur="500"/>
                                        <p:tgtEl>
                                          <p:spTgt spid="38">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6">
                                            <p:txEl>
                                              <p:pRg st="0" end="0"/>
                                            </p:txEl>
                                          </p:spTgt>
                                        </p:tgtEl>
                                        <p:attrNameLst>
                                          <p:attrName>style.visibility</p:attrName>
                                        </p:attrNameLst>
                                      </p:cBhvr>
                                      <p:to>
                                        <p:strVal val="visible"/>
                                      </p:to>
                                    </p:set>
                                    <p:animEffect transition="in" filter="fade">
                                      <p:cBhvr>
                                        <p:cTn id="50" dur="500"/>
                                        <p:tgtEl>
                                          <p:spTgt spid="56">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2">
                                            <p:txEl>
                                              <p:pRg st="0" end="0"/>
                                            </p:txEl>
                                          </p:spTgt>
                                        </p:tgtEl>
                                        <p:attrNameLst>
                                          <p:attrName>style.visibility</p:attrName>
                                        </p:attrNameLst>
                                      </p:cBhvr>
                                      <p:to>
                                        <p:strVal val="visible"/>
                                      </p:to>
                                    </p:set>
                                    <p:animEffect transition="in" filter="fade">
                                      <p:cBhvr>
                                        <p:cTn id="53" dur="500"/>
                                        <p:tgtEl>
                                          <p:spTgt spid="62">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8">
                                            <p:txEl>
                                              <p:pRg st="0" end="0"/>
                                            </p:txEl>
                                          </p:spTgt>
                                        </p:tgtEl>
                                        <p:attrNameLst>
                                          <p:attrName>style.visibility</p:attrName>
                                        </p:attrNameLst>
                                      </p:cBhvr>
                                      <p:to>
                                        <p:strVal val="visible"/>
                                      </p:to>
                                    </p:set>
                                    <p:animEffect transition="in" filter="fade">
                                      <p:cBhvr>
                                        <p:cTn id="56" dur="500"/>
                                        <p:tgtEl>
                                          <p:spTgt spid="68">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4">
                                            <p:txEl>
                                              <p:pRg st="0" end="0"/>
                                            </p:txEl>
                                          </p:spTgt>
                                        </p:tgtEl>
                                        <p:attrNameLst>
                                          <p:attrName>style.visibility</p:attrName>
                                        </p:attrNameLst>
                                      </p:cBhvr>
                                      <p:to>
                                        <p:strVal val="visible"/>
                                      </p:to>
                                    </p:set>
                                    <p:animEffect transition="in" filter="fade">
                                      <p:cBhvr>
                                        <p:cTn id="62" dur="500"/>
                                        <p:tgtEl>
                                          <p:spTgt spid="84">
                                            <p:txEl>
                                              <p:pRg st="0" end="0"/>
                                            </p:txEl>
                                          </p:spTgt>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xEl>
                                              <p:pRg st="0" end="0"/>
                                            </p:txEl>
                                          </p:spTgt>
                                        </p:tgtEl>
                                        <p:attrNameLst>
                                          <p:attrName>style.visibility</p:attrName>
                                        </p:attrNameLst>
                                      </p:cBhvr>
                                      <p:to>
                                        <p:strVal val="visible"/>
                                      </p:to>
                                    </p:set>
                                    <p:animEffect transition="in" filter="fade">
                                      <p:cBhvr>
                                        <p:cTn id="78" dur="500"/>
                                        <p:tgtEl>
                                          <p:spTgt spid="39">
                                            <p:txEl>
                                              <p:pRg st="0" end="0"/>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7">
                                            <p:txEl>
                                              <p:pRg st="0" end="0"/>
                                            </p:txEl>
                                          </p:spTgt>
                                        </p:tgtEl>
                                        <p:attrNameLst>
                                          <p:attrName>style.visibility</p:attrName>
                                        </p:attrNameLst>
                                      </p:cBhvr>
                                      <p:to>
                                        <p:strVal val="visible"/>
                                      </p:to>
                                    </p:set>
                                    <p:animEffect transition="in" filter="fade">
                                      <p:cBhvr>
                                        <p:cTn id="81" dur="500"/>
                                        <p:tgtEl>
                                          <p:spTgt spid="57">
                                            <p:txEl>
                                              <p:pRg st="0" end="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3">
                                            <p:txEl>
                                              <p:pRg st="0" end="0"/>
                                            </p:txEl>
                                          </p:spTgt>
                                        </p:tgtEl>
                                        <p:attrNameLst>
                                          <p:attrName>style.visibility</p:attrName>
                                        </p:attrNameLst>
                                      </p:cBhvr>
                                      <p:to>
                                        <p:strVal val="visible"/>
                                      </p:to>
                                    </p:set>
                                    <p:animEffect transition="in" filter="fade">
                                      <p:cBhvr>
                                        <p:cTn id="84" dur="500"/>
                                        <p:tgtEl>
                                          <p:spTgt spid="63">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9">
                                            <p:txEl>
                                              <p:pRg st="0" end="0"/>
                                            </p:txEl>
                                          </p:spTgt>
                                        </p:tgtEl>
                                        <p:attrNameLst>
                                          <p:attrName>style.visibility</p:attrName>
                                        </p:attrNameLst>
                                      </p:cBhvr>
                                      <p:to>
                                        <p:strVal val="visible"/>
                                      </p:to>
                                    </p:set>
                                    <p:animEffect transition="in" filter="fade">
                                      <p:cBhvr>
                                        <p:cTn id="87" dur="500"/>
                                        <p:tgtEl>
                                          <p:spTgt spid="69">
                                            <p:txEl>
                                              <p:pRg st="0" end="0"/>
                                            </p:tx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fade">
                                      <p:cBhvr>
                                        <p:cTn id="90" dur="500"/>
                                        <p:tgtEl>
                                          <p:spTgt spid="7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5">
                                            <p:txEl>
                                              <p:pRg st="0" end="0"/>
                                            </p:txEl>
                                          </p:spTgt>
                                        </p:tgtEl>
                                        <p:attrNameLst>
                                          <p:attrName>style.visibility</p:attrName>
                                        </p:attrNameLst>
                                      </p:cBhvr>
                                      <p:to>
                                        <p:strVal val="visible"/>
                                      </p:to>
                                    </p:set>
                                    <p:animEffect transition="in" filter="fade">
                                      <p:cBhvr>
                                        <p:cTn id="93" dur="500"/>
                                        <p:tgtEl>
                                          <p:spTgt spid="85">
                                            <p:txEl>
                                              <p:pRg st="0" end="0"/>
                                            </p:txEl>
                                          </p:spTgt>
                                        </p:tgtEl>
                                      </p:cBhvr>
                                    </p:animEffect>
                                  </p:childTnLst>
                                </p:cTn>
                              </p:par>
                            </p:childTnLst>
                          </p:cTn>
                        </p:par>
                        <p:par>
                          <p:cTn id="94" fill="hold">
                            <p:stCondLst>
                              <p:cond delay="1500"/>
                            </p:stCondLst>
                            <p:childTnLst>
                              <p:par>
                                <p:cTn id="95" presetID="10" presetClass="entr" presetSubtype="0" fill="hold" grpId="0" nodeType="after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500"/>
                                        <p:tgtEl>
                                          <p:spTgt spid="1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500"/>
                                        <p:tgtEl>
                                          <p:spTgt spid="2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8">
                                            <p:txEl>
                                              <p:pRg st="0" end="0"/>
                                            </p:txEl>
                                          </p:spTgt>
                                        </p:tgtEl>
                                        <p:attrNameLst>
                                          <p:attrName>style.visibility</p:attrName>
                                        </p:attrNameLst>
                                      </p:cBhvr>
                                      <p:to>
                                        <p:strVal val="visible"/>
                                      </p:to>
                                    </p:set>
                                    <p:animEffect transition="in" filter="fade">
                                      <p:cBhvr>
                                        <p:cTn id="106" dur="500"/>
                                        <p:tgtEl>
                                          <p:spTgt spid="58">
                                            <p:txEl>
                                              <p:pRg st="0" end="0"/>
                                            </p:tx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4">
                                            <p:txEl>
                                              <p:pRg st="0" end="0"/>
                                            </p:txEl>
                                          </p:spTgt>
                                        </p:tgtEl>
                                        <p:attrNameLst>
                                          <p:attrName>style.visibility</p:attrName>
                                        </p:attrNameLst>
                                      </p:cBhvr>
                                      <p:to>
                                        <p:strVal val="visible"/>
                                      </p:to>
                                    </p:set>
                                    <p:animEffect transition="in" filter="fade">
                                      <p:cBhvr>
                                        <p:cTn id="109" dur="500"/>
                                        <p:tgtEl>
                                          <p:spTgt spid="64">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0">
                                            <p:txEl>
                                              <p:pRg st="0" end="0"/>
                                            </p:txEl>
                                          </p:spTgt>
                                        </p:tgtEl>
                                        <p:attrNameLst>
                                          <p:attrName>style.visibility</p:attrName>
                                        </p:attrNameLst>
                                      </p:cBhvr>
                                      <p:to>
                                        <p:strVal val="visible"/>
                                      </p:to>
                                    </p:set>
                                    <p:animEffect transition="in" filter="fade">
                                      <p:cBhvr>
                                        <p:cTn id="112" dur="500"/>
                                        <p:tgtEl>
                                          <p:spTgt spid="70">
                                            <p:txEl>
                                              <p:pRg st="0" end="0"/>
                                            </p:tx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9"/>
                                        </p:tgtEl>
                                        <p:attrNameLst>
                                          <p:attrName>style.visibility</p:attrName>
                                        </p:attrNameLst>
                                      </p:cBhvr>
                                      <p:to>
                                        <p:strVal val="visible"/>
                                      </p:to>
                                    </p:set>
                                    <p:animEffect transition="in" filter="fade">
                                      <p:cBhvr>
                                        <p:cTn id="115" dur="500"/>
                                        <p:tgtEl>
                                          <p:spTgt spid="7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86">
                                            <p:txEl>
                                              <p:pRg st="0" end="0"/>
                                            </p:txEl>
                                          </p:spTgt>
                                        </p:tgtEl>
                                        <p:attrNameLst>
                                          <p:attrName>style.visibility</p:attrName>
                                        </p:attrNameLst>
                                      </p:cBhvr>
                                      <p:to>
                                        <p:strVal val="visible"/>
                                      </p:to>
                                    </p:set>
                                    <p:animEffect transition="in" filter="fade">
                                      <p:cBhvr>
                                        <p:cTn id="118" dur="500"/>
                                        <p:tgtEl>
                                          <p:spTgt spid="86">
                                            <p:txEl>
                                              <p:pRg st="0" end="0"/>
                                            </p:txEl>
                                          </p:spTgt>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1"/>
                                        </p:tgtEl>
                                        <p:attrNameLst>
                                          <p:attrName>style.visibility</p:attrName>
                                        </p:attrNameLst>
                                      </p:cBhvr>
                                      <p:to>
                                        <p:strVal val="visible"/>
                                      </p:to>
                                    </p:set>
                                    <p:animEffect transition="in" filter="fade">
                                      <p:cBhvr>
                                        <p:cTn id="121" dur="500"/>
                                        <p:tgtEl>
                                          <p:spTgt spid="11"/>
                                        </p:tgtEl>
                                      </p:cBhvr>
                                    </p:animEffect>
                                  </p:childTnLst>
                                </p:cTn>
                              </p:par>
                            </p:childTnLst>
                          </p:cTn>
                        </p:par>
                        <p:par>
                          <p:cTn id="122" fill="hold">
                            <p:stCondLst>
                              <p:cond delay="2000"/>
                            </p:stCondLst>
                            <p:childTnLst>
                              <p:par>
                                <p:cTn id="123" presetID="10" presetClass="entr" presetSubtype="0" fill="hold" grpId="0" nodeType="afterEffect">
                                  <p:stCondLst>
                                    <p:cond delay="0"/>
                                  </p:stCondLst>
                                  <p:childTnLst>
                                    <p:set>
                                      <p:cBhvr>
                                        <p:cTn id="124" dur="1" fill="hold">
                                          <p:stCondLst>
                                            <p:cond delay="0"/>
                                          </p:stCondLst>
                                        </p:cTn>
                                        <p:tgtEl>
                                          <p:spTgt spid="12"/>
                                        </p:tgtEl>
                                        <p:attrNameLst>
                                          <p:attrName>style.visibility</p:attrName>
                                        </p:attrNameLst>
                                      </p:cBhvr>
                                      <p:to>
                                        <p:strVal val="visible"/>
                                      </p:to>
                                    </p:set>
                                    <p:animEffect transition="in" filter="fade">
                                      <p:cBhvr>
                                        <p:cTn id="125" dur="500"/>
                                        <p:tgtEl>
                                          <p:spTgt spid="12"/>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0"/>
                                        </p:tgtEl>
                                        <p:attrNameLst>
                                          <p:attrName>style.visibility</p:attrName>
                                        </p:attrNameLst>
                                      </p:cBhvr>
                                      <p:to>
                                        <p:strVal val="visible"/>
                                      </p:to>
                                    </p:set>
                                    <p:animEffect transition="in" filter="fade">
                                      <p:cBhvr>
                                        <p:cTn id="128" dur="500"/>
                                        <p:tgtEl>
                                          <p:spTgt spid="2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500"/>
                                        <p:tgtEl>
                                          <p:spTgt spid="26"/>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fade">
                                      <p:cBhvr>
                                        <p:cTn id="134" dur="500"/>
                                        <p:tgtEl>
                                          <p:spTgt spid="32"/>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41">
                                            <p:txEl>
                                              <p:pRg st="0" end="0"/>
                                            </p:txEl>
                                          </p:spTgt>
                                        </p:tgtEl>
                                        <p:attrNameLst>
                                          <p:attrName>style.visibility</p:attrName>
                                        </p:attrNameLst>
                                      </p:cBhvr>
                                      <p:to>
                                        <p:strVal val="visible"/>
                                      </p:to>
                                    </p:set>
                                    <p:animEffect transition="in" filter="fade">
                                      <p:cBhvr>
                                        <p:cTn id="137" dur="500"/>
                                        <p:tgtEl>
                                          <p:spTgt spid="41">
                                            <p:txEl>
                                              <p:pRg st="0" end="0"/>
                                            </p:txEl>
                                          </p:spTgt>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9">
                                            <p:txEl>
                                              <p:pRg st="0" end="0"/>
                                            </p:txEl>
                                          </p:spTgt>
                                        </p:tgtEl>
                                        <p:attrNameLst>
                                          <p:attrName>style.visibility</p:attrName>
                                        </p:attrNameLst>
                                      </p:cBhvr>
                                      <p:to>
                                        <p:strVal val="visible"/>
                                      </p:to>
                                    </p:set>
                                    <p:animEffect transition="in" filter="fade">
                                      <p:cBhvr>
                                        <p:cTn id="140" dur="500"/>
                                        <p:tgtEl>
                                          <p:spTgt spid="59">
                                            <p:txEl>
                                              <p:pRg st="0" end="0"/>
                                            </p:txEl>
                                          </p:spTgt>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65">
                                            <p:txEl>
                                              <p:pRg st="0" end="0"/>
                                            </p:txEl>
                                          </p:spTgt>
                                        </p:tgtEl>
                                        <p:attrNameLst>
                                          <p:attrName>style.visibility</p:attrName>
                                        </p:attrNameLst>
                                      </p:cBhvr>
                                      <p:to>
                                        <p:strVal val="visible"/>
                                      </p:to>
                                    </p:set>
                                    <p:animEffect transition="in" filter="fade">
                                      <p:cBhvr>
                                        <p:cTn id="143" dur="500"/>
                                        <p:tgtEl>
                                          <p:spTgt spid="65">
                                            <p:txEl>
                                              <p:pRg st="0" end="0"/>
                                            </p:txEl>
                                          </p:spTgt>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71">
                                            <p:txEl>
                                              <p:pRg st="0" end="0"/>
                                            </p:txEl>
                                          </p:spTgt>
                                        </p:tgtEl>
                                        <p:attrNameLst>
                                          <p:attrName>style.visibility</p:attrName>
                                        </p:attrNameLst>
                                      </p:cBhvr>
                                      <p:to>
                                        <p:strVal val="visible"/>
                                      </p:to>
                                    </p:set>
                                    <p:animEffect transition="in" filter="fade">
                                      <p:cBhvr>
                                        <p:cTn id="146" dur="500"/>
                                        <p:tgtEl>
                                          <p:spTgt spid="71">
                                            <p:txEl>
                                              <p:pRg st="0" end="0"/>
                                            </p:txEl>
                                          </p:spTgt>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80"/>
                                        </p:tgtEl>
                                        <p:attrNameLst>
                                          <p:attrName>style.visibility</p:attrName>
                                        </p:attrNameLst>
                                      </p:cBhvr>
                                      <p:to>
                                        <p:strVal val="visible"/>
                                      </p:to>
                                    </p:set>
                                    <p:animEffect transition="in" filter="fade">
                                      <p:cBhvr>
                                        <p:cTn id="149" dur="500"/>
                                        <p:tgtEl>
                                          <p:spTgt spid="8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87">
                                            <p:txEl>
                                              <p:pRg st="0" end="0"/>
                                            </p:txEl>
                                          </p:spTgt>
                                        </p:tgtEl>
                                        <p:attrNameLst>
                                          <p:attrName>style.visibility</p:attrName>
                                        </p:attrNameLst>
                                      </p:cBhvr>
                                      <p:to>
                                        <p:strVal val="visible"/>
                                      </p:to>
                                    </p:set>
                                    <p:animEffect transition="in" filter="fade">
                                      <p:cBhvr>
                                        <p:cTn id="152" dur="500"/>
                                        <p:tgtEl>
                                          <p:spTgt spid="87">
                                            <p:txEl>
                                              <p:pRg st="0" end="0"/>
                                            </p:txEl>
                                          </p:spTgt>
                                        </p:tgtEl>
                                      </p:cBhvr>
                                    </p:animEffect>
                                  </p:childTnLst>
                                </p:cTn>
                              </p:par>
                            </p:childTnLst>
                          </p:cTn>
                        </p:par>
                        <p:par>
                          <p:cTn id="153" fill="hold">
                            <p:stCondLst>
                              <p:cond delay="2500"/>
                            </p:stCondLst>
                            <p:childTnLst>
                              <p:par>
                                <p:cTn id="154" presetID="10" presetClass="entr" presetSubtype="0" fill="hold" grpId="0" nodeType="afterEffect">
                                  <p:stCondLst>
                                    <p:cond delay="0"/>
                                  </p:stCondLst>
                                  <p:childTnLst>
                                    <p:set>
                                      <p:cBhvr>
                                        <p:cTn id="155" dur="1" fill="hold">
                                          <p:stCondLst>
                                            <p:cond delay="0"/>
                                          </p:stCondLst>
                                        </p:cTn>
                                        <p:tgtEl>
                                          <p:spTgt spid="13"/>
                                        </p:tgtEl>
                                        <p:attrNameLst>
                                          <p:attrName>style.visibility</p:attrName>
                                        </p:attrNameLst>
                                      </p:cBhvr>
                                      <p:to>
                                        <p:strVal val="visible"/>
                                      </p:to>
                                    </p:set>
                                    <p:animEffect transition="in" filter="fade">
                                      <p:cBhvr>
                                        <p:cTn id="156" dur="500"/>
                                        <p:tgtEl>
                                          <p:spTgt spid="1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1"/>
                                        </p:tgtEl>
                                        <p:attrNameLst>
                                          <p:attrName>style.visibility</p:attrName>
                                        </p:attrNameLst>
                                      </p:cBhvr>
                                      <p:to>
                                        <p:strVal val="visible"/>
                                      </p:to>
                                    </p:set>
                                    <p:animEffect transition="in" filter="fade">
                                      <p:cBhvr>
                                        <p:cTn id="159" dur="500"/>
                                        <p:tgtEl>
                                          <p:spTgt spid="2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27"/>
                                        </p:tgtEl>
                                        <p:attrNameLst>
                                          <p:attrName>style.visibility</p:attrName>
                                        </p:attrNameLst>
                                      </p:cBhvr>
                                      <p:to>
                                        <p:strVal val="visible"/>
                                      </p:to>
                                    </p:set>
                                    <p:animEffect transition="in" filter="fade">
                                      <p:cBhvr>
                                        <p:cTn id="162" dur="500"/>
                                        <p:tgtEl>
                                          <p:spTgt spid="27"/>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33"/>
                                        </p:tgtEl>
                                        <p:attrNameLst>
                                          <p:attrName>style.visibility</p:attrName>
                                        </p:attrNameLst>
                                      </p:cBhvr>
                                      <p:to>
                                        <p:strVal val="visible"/>
                                      </p:to>
                                    </p:set>
                                    <p:animEffect transition="in" filter="fade">
                                      <p:cBhvr>
                                        <p:cTn id="165" dur="500"/>
                                        <p:tgtEl>
                                          <p:spTgt spid="33"/>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42">
                                            <p:txEl>
                                              <p:pRg st="0" end="0"/>
                                            </p:txEl>
                                          </p:spTgt>
                                        </p:tgtEl>
                                        <p:attrNameLst>
                                          <p:attrName>style.visibility</p:attrName>
                                        </p:attrNameLst>
                                      </p:cBhvr>
                                      <p:to>
                                        <p:strVal val="visible"/>
                                      </p:to>
                                    </p:set>
                                    <p:animEffect transition="in" filter="fade">
                                      <p:cBhvr>
                                        <p:cTn id="168" dur="500"/>
                                        <p:tgtEl>
                                          <p:spTgt spid="42">
                                            <p:txEl>
                                              <p:pRg st="0" end="0"/>
                                            </p:txEl>
                                          </p:spTgt>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60">
                                            <p:txEl>
                                              <p:pRg st="0" end="0"/>
                                            </p:txEl>
                                          </p:spTgt>
                                        </p:tgtEl>
                                        <p:attrNameLst>
                                          <p:attrName>style.visibility</p:attrName>
                                        </p:attrNameLst>
                                      </p:cBhvr>
                                      <p:to>
                                        <p:strVal val="visible"/>
                                      </p:to>
                                    </p:set>
                                    <p:animEffect transition="in" filter="fade">
                                      <p:cBhvr>
                                        <p:cTn id="171" dur="500"/>
                                        <p:tgtEl>
                                          <p:spTgt spid="60">
                                            <p:txEl>
                                              <p:pRg st="0" end="0"/>
                                            </p:txEl>
                                          </p:spTgt>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66">
                                            <p:txEl>
                                              <p:pRg st="0" end="0"/>
                                            </p:txEl>
                                          </p:spTgt>
                                        </p:tgtEl>
                                        <p:attrNameLst>
                                          <p:attrName>style.visibility</p:attrName>
                                        </p:attrNameLst>
                                      </p:cBhvr>
                                      <p:to>
                                        <p:strVal val="visible"/>
                                      </p:to>
                                    </p:set>
                                    <p:animEffect transition="in" filter="fade">
                                      <p:cBhvr>
                                        <p:cTn id="174" dur="500"/>
                                        <p:tgtEl>
                                          <p:spTgt spid="66">
                                            <p:txEl>
                                              <p:pRg st="0" end="0"/>
                                            </p:txEl>
                                          </p:spTgt>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72">
                                            <p:txEl>
                                              <p:pRg st="0" end="0"/>
                                            </p:txEl>
                                          </p:spTgt>
                                        </p:tgtEl>
                                        <p:attrNameLst>
                                          <p:attrName>style.visibility</p:attrName>
                                        </p:attrNameLst>
                                      </p:cBhvr>
                                      <p:to>
                                        <p:strVal val="visible"/>
                                      </p:to>
                                    </p:set>
                                    <p:animEffect transition="in" filter="fade">
                                      <p:cBhvr>
                                        <p:cTn id="177" dur="500"/>
                                        <p:tgtEl>
                                          <p:spTgt spid="72">
                                            <p:txEl>
                                              <p:pRg st="0" end="0"/>
                                            </p:txEl>
                                          </p:spTgt>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81"/>
                                        </p:tgtEl>
                                        <p:attrNameLst>
                                          <p:attrName>style.visibility</p:attrName>
                                        </p:attrNameLst>
                                      </p:cBhvr>
                                      <p:to>
                                        <p:strVal val="visible"/>
                                      </p:to>
                                    </p:set>
                                    <p:animEffect transition="in" filter="fade">
                                      <p:cBhvr>
                                        <p:cTn id="180" dur="500"/>
                                        <p:tgtEl>
                                          <p:spTgt spid="81"/>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88">
                                            <p:txEl>
                                              <p:pRg st="0" end="0"/>
                                            </p:txEl>
                                          </p:spTgt>
                                        </p:tgtEl>
                                        <p:attrNameLst>
                                          <p:attrName>style.visibility</p:attrName>
                                        </p:attrNameLst>
                                      </p:cBhvr>
                                      <p:to>
                                        <p:strVal val="visible"/>
                                      </p:to>
                                    </p:set>
                                    <p:animEffect transition="in" filter="fade">
                                      <p:cBhvr>
                                        <p:cTn id="183" dur="500"/>
                                        <p:tgtEl>
                                          <p:spTgt spid="88">
                                            <p:txEl>
                                              <p:pRg st="0" end="0"/>
                                            </p:txEl>
                                          </p:spTgt>
                                        </p:tgtEl>
                                      </p:cBhvr>
                                    </p:animEffect>
                                  </p:childTnLst>
                                </p:cTn>
                              </p:par>
                            </p:childTnLst>
                          </p:cTn>
                        </p:par>
                        <p:par>
                          <p:cTn id="184" fill="hold">
                            <p:stCondLst>
                              <p:cond delay="3000"/>
                            </p:stCondLst>
                            <p:childTnLst>
                              <p:par>
                                <p:cTn id="185" presetID="10" presetClass="entr" presetSubtype="0" fill="hold" grpId="0" nodeType="afterEffect">
                                  <p:stCondLst>
                                    <p:cond delay="0"/>
                                  </p:stCondLst>
                                  <p:childTnLst>
                                    <p:set>
                                      <p:cBhvr>
                                        <p:cTn id="186" dur="1" fill="hold">
                                          <p:stCondLst>
                                            <p:cond delay="0"/>
                                          </p:stCondLst>
                                        </p:cTn>
                                        <p:tgtEl>
                                          <p:spTgt spid="14"/>
                                        </p:tgtEl>
                                        <p:attrNameLst>
                                          <p:attrName>style.visibility</p:attrName>
                                        </p:attrNameLst>
                                      </p:cBhvr>
                                      <p:to>
                                        <p:strVal val="visible"/>
                                      </p:to>
                                    </p:set>
                                    <p:animEffect transition="in" filter="fade">
                                      <p:cBhvr>
                                        <p:cTn id="187" dur="500"/>
                                        <p:tgtEl>
                                          <p:spTgt spid="14"/>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2"/>
                                        </p:tgtEl>
                                        <p:attrNameLst>
                                          <p:attrName>style.visibility</p:attrName>
                                        </p:attrNameLst>
                                      </p:cBhvr>
                                      <p:to>
                                        <p:strVal val="visible"/>
                                      </p:to>
                                    </p:set>
                                    <p:animEffect transition="in" filter="fade">
                                      <p:cBhvr>
                                        <p:cTn id="190" dur="500"/>
                                        <p:tgtEl>
                                          <p:spTgt spid="22"/>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28"/>
                                        </p:tgtEl>
                                        <p:attrNameLst>
                                          <p:attrName>style.visibility</p:attrName>
                                        </p:attrNameLst>
                                      </p:cBhvr>
                                      <p:to>
                                        <p:strVal val="visible"/>
                                      </p:to>
                                    </p:set>
                                    <p:animEffect transition="in" filter="fade">
                                      <p:cBhvr>
                                        <p:cTn id="193" dur="500"/>
                                        <p:tgtEl>
                                          <p:spTgt spid="28"/>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34"/>
                                        </p:tgtEl>
                                        <p:attrNameLst>
                                          <p:attrName>style.visibility</p:attrName>
                                        </p:attrNameLst>
                                      </p:cBhvr>
                                      <p:to>
                                        <p:strVal val="visible"/>
                                      </p:to>
                                    </p:set>
                                    <p:animEffect transition="in" filter="fade">
                                      <p:cBhvr>
                                        <p:cTn id="196" dur="500"/>
                                        <p:tgtEl>
                                          <p:spTgt spid="34"/>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43">
                                            <p:txEl>
                                              <p:pRg st="0" end="0"/>
                                            </p:txEl>
                                          </p:spTgt>
                                        </p:tgtEl>
                                        <p:attrNameLst>
                                          <p:attrName>style.visibility</p:attrName>
                                        </p:attrNameLst>
                                      </p:cBhvr>
                                      <p:to>
                                        <p:strVal val="visible"/>
                                      </p:to>
                                    </p:set>
                                    <p:animEffect transition="in" filter="fade">
                                      <p:cBhvr>
                                        <p:cTn id="199" dur="500"/>
                                        <p:tgtEl>
                                          <p:spTgt spid="43">
                                            <p:txEl>
                                              <p:pRg st="0" end="0"/>
                                            </p:txEl>
                                          </p:spTgt>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61">
                                            <p:txEl>
                                              <p:pRg st="0" end="0"/>
                                            </p:txEl>
                                          </p:spTgt>
                                        </p:tgtEl>
                                        <p:attrNameLst>
                                          <p:attrName>style.visibility</p:attrName>
                                        </p:attrNameLst>
                                      </p:cBhvr>
                                      <p:to>
                                        <p:strVal val="visible"/>
                                      </p:to>
                                    </p:set>
                                    <p:animEffect transition="in" filter="fade">
                                      <p:cBhvr>
                                        <p:cTn id="202" dur="500"/>
                                        <p:tgtEl>
                                          <p:spTgt spid="61">
                                            <p:txEl>
                                              <p:pRg st="0" end="0"/>
                                            </p:txEl>
                                          </p:spTgt>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67">
                                            <p:txEl>
                                              <p:pRg st="0" end="0"/>
                                            </p:txEl>
                                          </p:spTgt>
                                        </p:tgtEl>
                                        <p:attrNameLst>
                                          <p:attrName>style.visibility</p:attrName>
                                        </p:attrNameLst>
                                      </p:cBhvr>
                                      <p:to>
                                        <p:strVal val="visible"/>
                                      </p:to>
                                    </p:set>
                                    <p:animEffect transition="in" filter="fade">
                                      <p:cBhvr>
                                        <p:cTn id="205" dur="500"/>
                                        <p:tgtEl>
                                          <p:spTgt spid="67">
                                            <p:txEl>
                                              <p:pRg st="0" end="0"/>
                                            </p:txEl>
                                          </p:spTgt>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73">
                                            <p:txEl>
                                              <p:pRg st="0" end="0"/>
                                            </p:txEl>
                                          </p:spTgt>
                                        </p:tgtEl>
                                        <p:attrNameLst>
                                          <p:attrName>style.visibility</p:attrName>
                                        </p:attrNameLst>
                                      </p:cBhvr>
                                      <p:to>
                                        <p:strVal val="visible"/>
                                      </p:to>
                                    </p:set>
                                    <p:animEffect transition="in" filter="fade">
                                      <p:cBhvr>
                                        <p:cTn id="208" dur="500"/>
                                        <p:tgtEl>
                                          <p:spTgt spid="73">
                                            <p:txEl>
                                              <p:pRg st="0" end="0"/>
                                            </p:txEl>
                                          </p:spTgt>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82"/>
                                        </p:tgtEl>
                                        <p:attrNameLst>
                                          <p:attrName>style.visibility</p:attrName>
                                        </p:attrNameLst>
                                      </p:cBhvr>
                                      <p:to>
                                        <p:strVal val="visible"/>
                                      </p:to>
                                    </p:set>
                                    <p:animEffect transition="in" filter="fade">
                                      <p:cBhvr>
                                        <p:cTn id="211" dur="500"/>
                                        <p:tgtEl>
                                          <p:spTgt spid="82"/>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89">
                                            <p:txEl>
                                              <p:pRg st="0" end="0"/>
                                            </p:txEl>
                                          </p:spTgt>
                                        </p:tgtEl>
                                        <p:attrNameLst>
                                          <p:attrName>style.visibility</p:attrName>
                                        </p:attrNameLst>
                                      </p:cBhvr>
                                      <p:to>
                                        <p:strVal val="visible"/>
                                      </p:to>
                                    </p:set>
                                    <p:animEffect transition="in" filter="fade">
                                      <p:cBhvr>
                                        <p:cTn id="214" dur="500"/>
                                        <p:tgtEl>
                                          <p:spTgt spid="89">
                                            <p:txEl>
                                              <p:pRg st="0" end="0"/>
                                            </p:txEl>
                                          </p:spTgt>
                                        </p:tgtEl>
                                      </p:cBhvr>
                                    </p:animEffect>
                                  </p:childTnLst>
                                </p:cTn>
                              </p:par>
                            </p:childTnLst>
                          </p:cTn>
                        </p:par>
                        <p:par>
                          <p:cTn id="215" fill="hold">
                            <p:stCondLst>
                              <p:cond delay="3500"/>
                            </p:stCondLst>
                            <p:childTnLst>
                              <p:par>
                                <p:cTn id="216" presetID="16" presetClass="entr" presetSubtype="37" fill="hold" nodeType="afterEffect">
                                  <p:stCondLst>
                                    <p:cond delay="250"/>
                                  </p:stCondLst>
                                  <p:childTnLst>
                                    <p:set>
                                      <p:cBhvr>
                                        <p:cTn id="217" dur="1" fill="hold">
                                          <p:stCondLst>
                                            <p:cond delay="0"/>
                                          </p:stCondLst>
                                        </p:cTn>
                                        <p:tgtEl>
                                          <p:spTgt spid="74"/>
                                        </p:tgtEl>
                                        <p:attrNameLst>
                                          <p:attrName>style.visibility</p:attrName>
                                        </p:attrNameLst>
                                      </p:cBhvr>
                                      <p:to>
                                        <p:strVal val="visible"/>
                                      </p:to>
                                    </p:set>
                                    <p:animEffect transition="in" filter="barn(outVertical)">
                                      <p:cBhvr>
                                        <p:cTn id="218" dur="500"/>
                                        <p:tgtEl>
                                          <p:spTgt spid="74"/>
                                        </p:tgtEl>
                                      </p:cBhvr>
                                    </p:animEffect>
                                  </p:childTnLst>
                                </p:cTn>
                              </p:par>
                              <p:par>
                                <p:cTn id="219" presetID="2" presetClass="entr" presetSubtype="4" decel="100000" fill="hold" grpId="0" nodeType="withEffect">
                                  <p:stCondLst>
                                    <p:cond delay="250"/>
                                  </p:stCondLst>
                                  <p:childTnLst>
                                    <p:set>
                                      <p:cBhvr>
                                        <p:cTn id="220" dur="1" fill="hold">
                                          <p:stCondLst>
                                            <p:cond delay="0"/>
                                          </p:stCondLst>
                                        </p:cTn>
                                        <p:tgtEl>
                                          <p:spTgt spid="75"/>
                                        </p:tgtEl>
                                        <p:attrNameLst>
                                          <p:attrName>style.visibility</p:attrName>
                                        </p:attrNameLst>
                                      </p:cBhvr>
                                      <p:to>
                                        <p:strVal val="visible"/>
                                      </p:to>
                                    </p:set>
                                    <p:anim calcmode="lin" valueType="num">
                                      <p:cBhvr additive="base">
                                        <p:cTn id="221" dur="500" fill="hold"/>
                                        <p:tgtEl>
                                          <p:spTgt spid="75"/>
                                        </p:tgtEl>
                                        <p:attrNameLst>
                                          <p:attrName>ppt_x</p:attrName>
                                        </p:attrNameLst>
                                      </p:cBhvr>
                                      <p:tavLst>
                                        <p:tav tm="0">
                                          <p:val>
                                            <p:strVal val="#ppt_x"/>
                                          </p:val>
                                        </p:tav>
                                        <p:tav tm="100000">
                                          <p:val>
                                            <p:strVal val="#ppt_x"/>
                                          </p:val>
                                        </p:tav>
                                      </p:tavLst>
                                    </p:anim>
                                    <p:anim calcmode="lin" valueType="num">
                                      <p:cBhvr additive="base">
                                        <p:cTn id="222"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build="p">
        <p:tmplLst>
          <p:tmpl lvl="1">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10"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childTnLst>
                </p:cTn>
              </p:par>
            </p:tnLst>
          </p:tmpl>
        </p:tmplLst>
      </p:bldP>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3" grpId="0" build="p">
        <p:tmplLst>
          <p:tmpl lvl="1">
            <p:tnLst>
              <p:par>
                <p:cTn presetID="10"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5" grpId="0"/>
      <p:bldP spid="76" grpId="0" animBg="1"/>
      <p:bldP spid="77" grpId="0" animBg="1"/>
      <p:bldP spid="78" grpId="0" animBg="1"/>
      <p:bldP spid="79" grpId="0" animBg="1"/>
      <p:bldP spid="80" grpId="0" animBg="1"/>
      <p:bldP spid="81" grpId="0" animBg="1"/>
      <p:bldP spid="82" grpId="0" animBg="1"/>
      <p:bldP spid="83" grpId="0" build="p">
        <p:tmplLst>
          <p:tmpl lvl="1">
            <p:tnLst>
              <p:par>
                <p:cTn presetID="10" presetClass="entr" presetSubtype="0" fill="hold" nodeType="with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childTnLst>
                </p:cTn>
              </p:par>
            </p:tnLst>
          </p:tmpl>
        </p:tmplLst>
      </p:bldP>
      <p:bldP spid="84" grpId="0" build="p">
        <p:tmplLst>
          <p:tmpl lvl="1">
            <p:tnLst>
              <p:par>
                <p:cTn presetID="10" presetClass="entr" presetSubtype="0" fill="hold" nodeType="with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5" grpId="0" build="p">
        <p:tmplLst>
          <p:tmpl lvl="1">
            <p:tnLst>
              <p:par>
                <p:cTn presetID="10" presetClass="entr" presetSubtype="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fade">
                      <p:cBhvr>
                        <p:cTn dur="500"/>
                        <p:tgtEl>
                          <p:spTgt spid="85"/>
                        </p:tgtEl>
                      </p:cBhvr>
                    </p:animEffect>
                  </p:childTnLst>
                </p:cTn>
              </p:par>
            </p:tnLst>
          </p:tmpl>
        </p:tmplLst>
      </p:bldP>
      <p:bldP spid="86" grpId="0" build="p">
        <p:tmplLst>
          <p:tmpl lvl="1">
            <p:tnLst>
              <p:par>
                <p:cTn presetID="10" presetClass="entr" presetSubtype="0" fill="hold" nodeType="with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childTnLst>
                </p:cTn>
              </p:par>
            </p:tnLst>
          </p:tmpl>
        </p:tmplLst>
      </p:bldP>
      <p:bldP spid="87" grpId="0" build="p">
        <p:tmplLst>
          <p:tmpl lvl="1">
            <p:tnLst>
              <p:par>
                <p:cTn presetID="10" presetClass="entr" presetSubtype="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childTnLst>
                </p:cTn>
              </p:par>
            </p:tnLst>
          </p:tmpl>
        </p:tmplLst>
      </p:bldP>
      <p:bldP spid="88" grpId="0" build="p">
        <p:tmplLst>
          <p:tmpl lvl="1">
            <p:tnLst>
              <p:par>
                <p:cTn presetID="10" presetClass="entr" presetSubtype="0"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fade">
                      <p:cBhvr>
                        <p:cTn dur="500"/>
                        <p:tgtEl>
                          <p:spTgt spid="88"/>
                        </p:tgtEl>
                      </p:cBhvr>
                    </p:animEffect>
                  </p:childTnLst>
                </p:cTn>
              </p:par>
            </p:tnLst>
          </p:tmpl>
        </p:tmplLst>
      </p:bldP>
      <p:bldP spid="89" grpId="0" build="p">
        <p:tmplLst>
          <p:tmpl lvl="1">
            <p:tnLst>
              <p:par>
                <p:cTn presetID="10" presetClass="entr" presetSubtype="0"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fade">
                      <p:cBhvr>
                        <p:cTn dur="500"/>
                        <p:tgtEl>
                          <p:spTgt spid="89"/>
                        </p:tgtEl>
                      </p:cBhvr>
                    </p:animEffect>
                  </p:childTnLst>
                </p:cTn>
              </p:par>
            </p:tnLst>
          </p:tmpl>
        </p:tmplLst>
      </p:bldP>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1 つの角を丸めた四角形 4"/>
          <p:cNvSpPr/>
          <p:nvPr userDrawn="1"/>
        </p:nvSpPr>
        <p:spPr>
          <a:xfrm flipH="1">
            <a:off x="689805" y="1260385"/>
            <a:ext cx="2520499" cy="1680000"/>
          </a:xfrm>
          <a:prstGeom prst="round1Rect">
            <a:avLst>
              <a:gd name="adj" fmla="val 6860"/>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正方形/長方形 10"/>
          <p:cNvSpPr/>
          <p:nvPr userDrawn="1"/>
        </p:nvSpPr>
        <p:spPr>
          <a:xfrm>
            <a:off x="692033" y="3002033"/>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正方形/長方形 11"/>
          <p:cNvSpPr/>
          <p:nvPr userDrawn="1"/>
        </p:nvSpPr>
        <p:spPr>
          <a:xfrm>
            <a:off x="692033" y="3499829"/>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r"/>
            <a:endParaRPr kumimoji="1" lang="ja-JP" altLang="en-US" sz="1200"/>
          </a:p>
        </p:txBody>
      </p:sp>
      <p:sp>
        <p:nvSpPr>
          <p:cNvPr id="13" name="正方形/長方形 12"/>
          <p:cNvSpPr/>
          <p:nvPr userDrawn="1"/>
        </p:nvSpPr>
        <p:spPr>
          <a:xfrm>
            <a:off x="692033" y="3997625"/>
            <a:ext cx="2518271" cy="4401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1 つの角を丸めた四角形 13"/>
          <p:cNvSpPr/>
          <p:nvPr userDrawn="1"/>
        </p:nvSpPr>
        <p:spPr>
          <a:xfrm flipH="1" flipV="1">
            <a:off x="692033" y="4495422"/>
            <a:ext cx="2518271" cy="440193"/>
          </a:xfrm>
          <a:prstGeom prst="round1Rect">
            <a:avLst>
              <a:gd name="adj" fmla="val 29767"/>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r"/>
            <a:endParaRPr kumimoji="1" lang="ja-JP" altLang="en-US" sz="1200"/>
          </a:p>
        </p:txBody>
      </p:sp>
      <p:sp>
        <p:nvSpPr>
          <p:cNvPr id="19" name="正方形/長方形 18"/>
          <p:cNvSpPr/>
          <p:nvPr userDrawn="1"/>
        </p:nvSpPr>
        <p:spPr>
          <a:xfrm>
            <a:off x="3252862" y="300203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p>
        </p:txBody>
      </p:sp>
      <p:sp>
        <p:nvSpPr>
          <p:cNvPr id="20" name="正方形/長方形 19"/>
          <p:cNvSpPr/>
          <p:nvPr userDrawn="1"/>
        </p:nvSpPr>
        <p:spPr>
          <a:xfrm>
            <a:off x="3252862" y="349982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1" name="正方形/長方形 20"/>
          <p:cNvSpPr/>
          <p:nvPr userDrawn="1"/>
        </p:nvSpPr>
        <p:spPr>
          <a:xfrm>
            <a:off x="3252862" y="399762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正方形/長方形 21"/>
          <p:cNvSpPr/>
          <p:nvPr userDrawn="1"/>
        </p:nvSpPr>
        <p:spPr>
          <a:xfrm>
            <a:off x="3252862" y="4495422"/>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正方形/長方形 24"/>
          <p:cNvSpPr/>
          <p:nvPr userDrawn="1"/>
        </p:nvSpPr>
        <p:spPr>
          <a:xfrm>
            <a:off x="5993667" y="300203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正方形/長方形 25"/>
          <p:cNvSpPr/>
          <p:nvPr userDrawn="1"/>
        </p:nvSpPr>
        <p:spPr>
          <a:xfrm>
            <a:off x="5993667" y="349982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7" name="正方形/長方形 26"/>
          <p:cNvSpPr/>
          <p:nvPr userDrawn="1"/>
        </p:nvSpPr>
        <p:spPr>
          <a:xfrm>
            <a:off x="5993667" y="399762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8" name="正方形/長方形 27"/>
          <p:cNvSpPr/>
          <p:nvPr userDrawn="1"/>
        </p:nvSpPr>
        <p:spPr>
          <a:xfrm>
            <a:off x="5993667" y="4495422"/>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1" name="正方形/長方形 30"/>
          <p:cNvSpPr/>
          <p:nvPr userDrawn="1"/>
        </p:nvSpPr>
        <p:spPr>
          <a:xfrm>
            <a:off x="8734472" y="3002033"/>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2" name="正方形/長方形 31"/>
          <p:cNvSpPr/>
          <p:nvPr userDrawn="1"/>
        </p:nvSpPr>
        <p:spPr>
          <a:xfrm>
            <a:off x="8734472" y="3499829"/>
            <a:ext cx="2694954" cy="440193"/>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正方形/長方形 32"/>
          <p:cNvSpPr/>
          <p:nvPr userDrawn="1"/>
        </p:nvSpPr>
        <p:spPr>
          <a:xfrm>
            <a:off x="8734472" y="3997625"/>
            <a:ext cx="2694954" cy="44019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1 つの角を丸めた四角形 33"/>
          <p:cNvSpPr/>
          <p:nvPr userDrawn="1"/>
        </p:nvSpPr>
        <p:spPr>
          <a:xfrm flipV="1">
            <a:off x="8734472" y="4495422"/>
            <a:ext cx="2694954" cy="440193"/>
          </a:xfrm>
          <a:prstGeom prst="round1Rect">
            <a:avLst>
              <a:gd name="adj" fmla="val 27896"/>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0" name="テキスト プレースホルダー 11"/>
          <p:cNvSpPr>
            <a:spLocks noGrp="1"/>
          </p:cNvSpPr>
          <p:nvPr>
            <p:ph type="body" sz="quarter" idx="41" hasCustomPrompt="1"/>
          </p:nvPr>
        </p:nvSpPr>
        <p:spPr>
          <a:xfrm>
            <a:off x="692033" y="3002033"/>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1" name="テキスト プレースホルダー 11"/>
          <p:cNvSpPr>
            <a:spLocks noGrp="1"/>
          </p:cNvSpPr>
          <p:nvPr>
            <p:ph type="body" sz="quarter" idx="42" hasCustomPrompt="1"/>
          </p:nvPr>
        </p:nvSpPr>
        <p:spPr>
          <a:xfrm>
            <a:off x="692033" y="3499829"/>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2" name="テキスト プレースホルダー 11"/>
          <p:cNvSpPr>
            <a:spLocks noGrp="1"/>
          </p:cNvSpPr>
          <p:nvPr>
            <p:ph type="body" sz="quarter" idx="43" hasCustomPrompt="1"/>
          </p:nvPr>
        </p:nvSpPr>
        <p:spPr>
          <a:xfrm>
            <a:off x="692033" y="4009432"/>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43" name="テキスト プレースホルダー 11"/>
          <p:cNvSpPr>
            <a:spLocks noGrp="1"/>
          </p:cNvSpPr>
          <p:nvPr>
            <p:ph type="body" sz="quarter" idx="44" hasCustomPrompt="1"/>
          </p:nvPr>
        </p:nvSpPr>
        <p:spPr>
          <a:xfrm>
            <a:off x="692033" y="4503660"/>
            <a:ext cx="2518271" cy="416578"/>
          </a:xfrm>
        </p:spPr>
        <p:txBody>
          <a:bodyPr anchor="ctr">
            <a:noAutofit/>
          </a:bodyPr>
          <a:lstStyle>
            <a:lvl1pPr algn="r">
              <a:lnSpc>
                <a:spcPct val="120000"/>
              </a:lnSpc>
              <a:defRPr sz="1600" spc="200">
                <a:solidFill>
                  <a:schemeClr val="bg1"/>
                </a:solidFill>
                <a:latin typeface="+mj-lt"/>
              </a:defRPr>
            </a:lvl1pPr>
          </a:lstStyle>
          <a:p>
            <a:pPr lvl="0"/>
            <a:r>
              <a:rPr lang="en-US" altLang="ja-JP" dirty="0"/>
              <a:t>TEXT HERE</a:t>
            </a:r>
            <a:endParaRPr lang="en-US" dirty="0"/>
          </a:p>
        </p:txBody>
      </p:sp>
      <p:sp>
        <p:nvSpPr>
          <p:cNvPr id="58" name="テキスト プレースホルダー 11"/>
          <p:cNvSpPr>
            <a:spLocks noGrp="1"/>
          </p:cNvSpPr>
          <p:nvPr>
            <p:ph type="body" sz="quarter" idx="47" hasCustomPrompt="1"/>
          </p:nvPr>
        </p:nvSpPr>
        <p:spPr>
          <a:xfrm>
            <a:off x="3250634" y="3013824"/>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59" name="テキスト プレースホルダー 11"/>
          <p:cNvSpPr>
            <a:spLocks noGrp="1"/>
          </p:cNvSpPr>
          <p:nvPr>
            <p:ph type="body" sz="quarter" idx="48" hasCustomPrompt="1"/>
          </p:nvPr>
        </p:nvSpPr>
        <p:spPr>
          <a:xfrm>
            <a:off x="3252862" y="351162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49" hasCustomPrompt="1"/>
          </p:nvPr>
        </p:nvSpPr>
        <p:spPr>
          <a:xfrm>
            <a:off x="3256154" y="4021223"/>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1" name="テキスト プレースホルダー 11"/>
          <p:cNvSpPr>
            <a:spLocks noGrp="1"/>
          </p:cNvSpPr>
          <p:nvPr>
            <p:ph type="body" sz="quarter" idx="50" hasCustomPrompt="1"/>
          </p:nvPr>
        </p:nvSpPr>
        <p:spPr>
          <a:xfrm>
            <a:off x="3247916" y="4515451"/>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4" name="テキスト プレースホルダー 11"/>
          <p:cNvSpPr>
            <a:spLocks noGrp="1"/>
          </p:cNvSpPr>
          <p:nvPr>
            <p:ph type="body" sz="quarter" idx="53" hasCustomPrompt="1"/>
          </p:nvPr>
        </p:nvSpPr>
        <p:spPr>
          <a:xfrm>
            <a:off x="6003565" y="3013824"/>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5" name="テキスト プレースホルダー 11"/>
          <p:cNvSpPr>
            <a:spLocks noGrp="1"/>
          </p:cNvSpPr>
          <p:nvPr>
            <p:ph type="body" sz="quarter" idx="54" hasCustomPrompt="1"/>
          </p:nvPr>
        </p:nvSpPr>
        <p:spPr>
          <a:xfrm>
            <a:off x="6005793" y="351162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6" name="テキスト プレースホルダー 11"/>
          <p:cNvSpPr>
            <a:spLocks noGrp="1"/>
          </p:cNvSpPr>
          <p:nvPr>
            <p:ph type="body" sz="quarter" idx="55" hasCustomPrompt="1"/>
          </p:nvPr>
        </p:nvSpPr>
        <p:spPr>
          <a:xfrm>
            <a:off x="6009085" y="4021223"/>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67" name="テキスト プレースホルダー 11"/>
          <p:cNvSpPr>
            <a:spLocks noGrp="1"/>
          </p:cNvSpPr>
          <p:nvPr>
            <p:ph type="body" sz="quarter" idx="56" hasCustomPrompt="1"/>
          </p:nvPr>
        </p:nvSpPr>
        <p:spPr>
          <a:xfrm>
            <a:off x="6000847" y="4515451"/>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0" name="テキスト プレースホルダー 11"/>
          <p:cNvSpPr>
            <a:spLocks noGrp="1"/>
          </p:cNvSpPr>
          <p:nvPr>
            <p:ph type="body" sz="quarter" idx="59" hasCustomPrompt="1"/>
          </p:nvPr>
        </p:nvSpPr>
        <p:spPr>
          <a:xfrm>
            <a:off x="8732244" y="3013824"/>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1" name="テキスト プレースホルダー 11"/>
          <p:cNvSpPr>
            <a:spLocks noGrp="1"/>
          </p:cNvSpPr>
          <p:nvPr>
            <p:ph type="body" sz="quarter" idx="60" hasCustomPrompt="1"/>
          </p:nvPr>
        </p:nvSpPr>
        <p:spPr>
          <a:xfrm>
            <a:off x="8734472" y="3511620"/>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2" name="テキスト プレースホルダー 11"/>
          <p:cNvSpPr>
            <a:spLocks noGrp="1"/>
          </p:cNvSpPr>
          <p:nvPr>
            <p:ph type="body" sz="quarter" idx="61" hasCustomPrompt="1"/>
          </p:nvPr>
        </p:nvSpPr>
        <p:spPr>
          <a:xfrm>
            <a:off x="8737764" y="4021223"/>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sp>
        <p:nvSpPr>
          <p:cNvPr id="73" name="テキスト プレースホルダー 11"/>
          <p:cNvSpPr>
            <a:spLocks noGrp="1"/>
          </p:cNvSpPr>
          <p:nvPr>
            <p:ph type="body" sz="quarter" idx="62" hasCustomPrompt="1"/>
          </p:nvPr>
        </p:nvSpPr>
        <p:spPr>
          <a:xfrm>
            <a:off x="8729526" y="4515451"/>
            <a:ext cx="2694954" cy="416578"/>
          </a:xfrm>
        </p:spPr>
        <p:txBody>
          <a:bodyPr anchor="ctr">
            <a:noAutofit/>
          </a:bodyPr>
          <a:lstStyle>
            <a:lvl1pPr algn="ctr">
              <a:lnSpc>
                <a:spcPct val="120000"/>
              </a:lnSpc>
              <a:defRPr sz="1333" spc="0">
                <a:solidFill>
                  <a:schemeClr val="tx1"/>
                </a:solidFill>
                <a:latin typeface="+mn-lt"/>
              </a:defRPr>
            </a:lvl1pPr>
          </a:lstStyle>
          <a:p>
            <a:pPr lvl="0"/>
            <a:r>
              <a:rPr lang="en-US" altLang="ja-JP" dirty="0"/>
              <a:t>TEXT HERE</a:t>
            </a:r>
            <a:endParaRPr lang="en-US" dirty="0"/>
          </a:p>
        </p:txBody>
      </p:sp>
      <p:cxnSp>
        <p:nvCxnSpPr>
          <p:cNvPr id="74" name="直線コネクタ 73"/>
          <p:cNvCxnSpPr/>
          <p:nvPr userDrawn="1"/>
        </p:nvCxnSpPr>
        <p:spPr>
          <a:xfrm flipH="1" flipV="1">
            <a:off x="2222164" y="5169193"/>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
        <p:nvSpPr>
          <p:cNvPr id="16" name="図プレースホルダー 15"/>
          <p:cNvSpPr>
            <a:spLocks noGrp="1"/>
          </p:cNvSpPr>
          <p:nvPr>
            <p:ph type="pic" sz="quarter" idx="64" hasCustomPrompt="1"/>
          </p:nvPr>
        </p:nvSpPr>
        <p:spPr>
          <a:xfrm>
            <a:off x="3252862" y="1260475"/>
            <a:ext cx="2694954" cy="1679575"/>
          </a:xfrm>
        </p:spPr>
        <p:txBody>
          <a:bodyPr/>
          <a:lstStyle>
            <a:lvl1pPr>
              <a:defRPr/>
            </a:lvl1pPr>
          </a:lstStyle>
          <a:p>
            <a:r>
              <a:rPr kumimoji="1" lang="en-US" altLang="ja-JP" dirty="0"/>
              <a:t>Add an image</a:t>
            </a:r>
            <a:endParaRPr kumimoji="1" lang="ja-JP" altLang="en-US" dirty="0"/>
          </a:p>
        </p:txBody>
      </p:sp>
      <p:sp>
        <p:nvSpPr>
          <p:cNvPr id="76" name="図プレースホルダー 15"/>
          <p:cNvSpPr>
            <a:spLocks noGrp="1"/>
          </p:cNvSpPr>
          <p:nvPr>
            <p:ph type="pic" sz="quarter" idx="65" hasCustomPrompt="1"/>
          </p:nvPr>
        </p:nvSpPr>
        <p:spPr>
          <a:xfrm>
            <a:off x="5993667" y="1260385"/>
            <a:ext cx="2694954" cy="1679575"/>
          </a:xfrm>
        </p:spPr>
        <p:txBody>
          <a:bodyPr/>
          <a:lstStyle>
            <a:lvl1pPr>
              <a:defRPr baseline="0"/>
            </a:lvl1pPr>
          </a:lstStyle>
          <a:p>
            <a:r>
              <a:rPr kumimoji="1" lang="en-US" altLang="ja-JP" dirty="0"/>
              <a:t>Add an image</a:t>
            </a:r>
            <a:endParaRPr kumimoji="1" lang="ja-JP" altLang="en-US" dirty="0"/>
          </a:p>
        </p:txBody>
      </p:sp>
      <p:sp>
        <p:nvSpPr>
          <p:cNvPr id="77" name="図プレースホルダー 15"/>
          <p:cNvSpPr>
            <a:spLocks noGrp="1"/>
          </p:cNvSpPr>
          <p:nvPr>
            <p:ph type="pic" sz="quarter" idx="66" hasCustomPrompt="1"/>
          </p:nvPr>
        </p:nvSpPr>
        <p:spPr>
          <a:xfrm>
            <a:off x="8734472" y="1260810"/>
            <a:ext cx="2694954" cy="1679575"/>
          </a:xfrm>
          <a:prstGeom prst="round1Rect">
            <a:avLst>
              <a:gd name="adj" fmla="val 9800"/>
            </a:avLst>
          </a:prstGeom>
        </p:spPr>
        <p:txBody>
          <a:bodyPr/>
          <a:lstStyle>
            <a:lvl1pPr>
              <a:defRPr baseline="0"/>
            </a:lvl1pPr>
          </a:lstStyle>
          <a:p>
            <a:r>
              <a:rPr kumimoji="1" lang="en-US" altLang="ja-JP" dirty="0"/>
              <a:t>Add an image</a:t>
            </a:r>
            <a:endParaRPr kumimoji="1" lang="ja-JP" altLang="en-US" dirty="0"/>
          </a:p>
        </p:txBody>
      </p:sp>
      <p:sp>
        <p:nvSpPr>
          <p:cNvPr id="78" name="テキスト プレースホルダー 11"/>
          <p:cNvSpPr>
            <a:spLocks noGrp="1"/>
          </p:cNvSpPr>
          <p:nvPr>
            <p:ph type="body" sz="quarter" idx="67" hasCustomPrompt="1"/>
          </p:nvPr>
        </p:nvSpPr>
        <p:spPr>
          <a:xfrm>
            <a:off x="3252862" y="2523807"/>
            <a:ext cx="2694954" cy="416578"/>
          </a:xfrm>
          <a:solidFill>
            <a:schemeClr val="accent1">
              <a:alpha val="69000"/>
            </a:schemeClr>
          </a:solidFill>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79" name="テキスト プレースホルダー 11"/>
          <p:cNvSpPr>
            <a:spLocks noGrp="1"/>
          </p:cNvSpPr>
          <p:nvPr>
            <p:ph type="body" sz="quarter" idx="68" hasCustomPrompt="1"/>
          </p:nvPr>
        </p:nvSpPr>
        <p:spPr>
          <a:xfrm>
            <a:off x="5993667" y="2523807"/>
            <a:ext cx="2694954" cy="416578"/>
          </a:xfrm>
          <a:solidFill>
            <a:schemeClr val="accent1">
              <a:alpha val="69000"/>
            </a:schemeClr>
          </a:solidFill>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80" name="テキスト プレースホルダー 11"/>
          <p:cNvSpPr>
            <a:spLocks noGrp="1"/>
          </p:cNvSpPr>
          <p:nvPr>
            <p:ph type="body" sz="quarter" idx="69" hasCustomPrompt="1"/>
          </p:nvPr>
        </p:nvSpPr>
        <p:spPr>
          <a:xfrm>
            <a:off x="8734472" y="2523807"/>
            <a:ext cx="2694954" cy="416578"/>
          </a:xfrm>
          <a:solidFill>
            <a:schemeClr val="accent1">
              <a:alpha val="69000"/>
            </a:schemeClr>
          </a:solidFill>
        </p:spPr>
        <p:txBody>
          <a:bodyPr anchor="ctr">
            <a:noAutofit/>
          </a:bodyPr>
          <a:lstStyle>
            <a:lvl1pPr algn="ctr">
              <a:lnSpc>
                <a:spcPct val="120000"/>
              </a:lnSpc>
              <a:defRPr sz="1600" spc="200">
                <a:solidFill>
                  <a:schemeClr val="bg1"/>
                </a:solidFill>
                <a:latin typeface="+mj-lt"/>
              </a:defRPr>
            </a:lvl1pPr>
          </a:lstStyle>
          <a:p>
            <a:pPr lvl="0"/>
            <a:r>
              <a:rPr lang="en-US" altLang="ja-JP" dirty="0"/>
              <a:t>TEXT HERE</a:t>
            </a:r>
            <a:endParaRPr lang="en-US" dirty="0"/>
          </a:p>
        </p:txBody>
      </p:sp>
      <p:sp>
        <p:nvSpPr>
          <p:cNvPr id="83" name="テキスト プレースホルダー 11"/>
          <p:cNvSpPr>
            <a:spLocks noGrp="1"/>
          </p:cNvSpPr>
          <p:nvPr>
            <p:ph type="body" sz="quarter" idx="70" hasCustomPrompt="1"/>
          </p:nvPr>
        </p:nvSpPr>
        <p:spPr>
          <a:xfrm>
            <a:off x="1038051" y="2316434"/>
            <a:ext cx="1855889" cy="378417"/>
          </a:xfrm>
        </p:spPr>
        <p:txBody>
          <a:bodyPr anchor="ctr">
            <a:noAutofit/>
          </a:bodyPr>
          <a:lstStyle>
            <a:lvl1pPr algn="ctr">
              <a:lnSpc>
                <a:spcPct val="120000"/>
              </a:lnSpc>
              <a:defRPr sz="1333" spc="0">
                <a:solidFill>
                  <a:schemeClr val="bg1"/>
                </a:solidFill>
                <a:latin typeface="+mj-lt"/>
              </a:defRPr>
            </a:lvl1pPr>
          </a:lstStyle>
          <a:p>
            <a:pPr lvl="0"/>
            <a:r>
              <a:rPr lang="en-US" altLang="ja-JP" dirty="0"/>
              <a:t>TEXT HERE</a:t>
            </a:r>
            <a:endParaRPr lang="en-US" dirty="0"/>
          </a:p>
        </p:txBody>
      </p:sp>
      <p:sp>
        <p:nvSpPr>
          <p:cNvPr id="84" name="テキスト プレースホルダー 11"/>
          <p:cNvSpPr>
            <a:spLocks noGrp="1"/>
          </p:cNvSpPr>
          <p:nvPr>
            <p:ph type="body" sz="quarter" idx="71" hasCustomPrompt="1"/>
          </p:nvPr>
        </p:nvSpPr>
        <p:spPr>
          <a:xfrm>
            <a:off x="1130774" y="1812098"/>
            <a:ext cx="1807909" cy="356441"/>
          </a:xfrm>
        </p:spPr>
        <p:txBody>
          <a:bodyPr anchor="ctr">
            <a:noAutofit/>
          </a:bodyPr>
          <a:lstStyle>
            <a:lvl1pPr algn="r">
              <a:lnSpc>
                <a:spcPct val="120000"/>
              </a:lnSpc>
              <a:defRPr sz="1333" spc="0">
                <a:solidFill>
                  <a:schemeClr val="bg1"/>
                </a:solidFill>
                <a:latin typeface="+mj-lt"/>
              </a:defRPr>
            </a:lvl1pPr>
          </a:lstStyle>
          <a:p>
            <a:pPr lvl="0"/>
            <a:r>
              <a:rPr lang="en-US" altLang="ja-JP" dirty="0"/>
              <a:t>TEXT HERE</a:t>
            </a:r>
            <a:endParaRPr lang="en-US" dirty="0"/>
          </a:p>
        </p:txBody>
      </p:sp>
      <p:pic>
        <p:nvPicPr>
          <p:cNvPr id="44" name="図 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28840" y="1803400"/>
            <a:ext cx="390152" cy="390118"/>
          </a:xfrm>
          <a:prstGeom prst="rect">
            <a:avLst/>
          </a:prstGeom>
        </p:spPr>
      </p:pic>
      <p:pic>
        <p:nvPicPr>
          <p:cNvPr id="85" name="図 8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781512" y="2565605"/>
            <a:ext cx="390118" cy="390152"/>
          </a:xfrm>
          <a:prstGeom prst="rect">
            <a:avLst/>
          </a:prstGeom>
        </p:spPr>
      </p:pic>
    </p:spTree>
    <p:extLst>
      <p:ext uri="{BB962C8B-B14F-4D97-AF65-F5344CB8AC3E}">
        <p14:creationId xmlns:p14="http://schemas.microsoft.com/office/powerpoint/2010/main" val="423014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4">
                                            <p:txEl>
                                              <p:pRg st="0" end="0"/>
                                            </p:txEl>
                                          </p:spTgt>
                                        </p:tgtEl>
                                        <p:attrNameLst>
                                          <p:attrName>style.visibility</p:attrName>
                                        </p:attrNameLst>
                                      </p:cBhvr>
                                      <p:to>
                                        <p:strVal val="visible"/>
                                      </p:to>
                                    </p:set>
                                    <p:animEffect transition="in" filter="fade">
                                      <p:cBhvr>
                                        <p:cTn id="10" dur="500"/>
                                        <p:tgtEl>
                                          <p:spTgt spid="84">
                                            <p:txEl>
                                              <p:pRg st="0" end="0"/>
                                            </p:txEl>
                                          </p:spTgt>
                                        </p:tgtEl>
                                      </p:cBhvr>
                                    </p:animEffect>
                                  </p:childTnLst>
                                </p:cTn>
                              </p:par>
                              <p:par>
                                <p:cTn id="11" presetID="10" presetClass="entr" presetSubtype="0" fill="hold" nodeType="withEffect">
                                  <p:stCondLst>
                                    <p:cond delay="25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par>
                                <p:cTn id="23" presetID="10" presetClass="entr" presetSubtype="0" fill="hold" grpId="0" nodeType="withEffect">
                                  <p:stCondLst>
                                    <p:cond delay="125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500"/>
                                        <p:tgtEl>
                                          <p:spTgt spid="79"/>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par>
                                <p:cTn id="29" presetID="10" presetClass="entr" presetSubtype="0" fill="hold" grpId="0" nodeType="withEffect">
                                  <p:stCondLst>
                                    <p:cond delay="175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childTnLst>
                          </p:cTn>
                        </p:par>
                        <p:par>
                          <p:cTn id="32" fill="hold">
                            <p:stCondLst>
                              <p:cond delay="2250"/>
                            </p:stCondLst>
                            <p:childTnLst>
                              <p:par>
                                <p:cTn id="33" presetID="10" presetClass="entr" presetSubtype="0" fill="hold" grpId="0" nodeType="afterEffect">
                                  <p:stCondLst>
                                    <p:cond delay="0"/>
                                  </p:stCondLst>
                                  <p:childTnLst>
                                    <p:set>
                                      <p:cBhvr>
                                        <p:cTn id="34" dur="1" fill="hold">
                                          <p:stCondLst>
                                            <p:cond delay="0"/>
                                          </p:stCondLst>
                                        </p:cTn>
                                        <p:tgtEl>
                                          <p:spTgt spid="83">
                                            <p:txEl>
                                              <p:pRg st="0" end="0"/>
                                            </p:txEl>
                                          </p:spTgt>
                                        </p:tgtEl>
                                        <p:attrNameLst>
                                          <p:attrName>style.visibility</p:attrName>
                                        </p:attrNameLst>
                                      </p:cBhvr>
                                      <p:to>
                                        <p:strVal val="visible"/>
                                      </p:to>
                                    </p:set>
                                    <p:animEffect transition="in" filter="fade">
                                      <p:cBhvr>
                                        <p:cTn id="35" dur="500"/>
                                        <p:tgtEl>
                                          <p:spTgt spid="8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childTnLst>
                          </p:cTn>
                        </p:par>
                        <p:par>
                          <p:cTn id="39" fill="hold">
                            <p:stCondLst>
                              <p:cond delay="2750"/>
                            </p:stCondLst>
                            <p:childTnLst>
                              <p:par>
                                <p:cTn id="40" presetID="10"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0">
                                            <p:txEl>
                                              <p:pRg st="0" end="0"/>
                                            </p:txEl>
                                          </p:spTgt>
                                        </p:tgtEl>
                                        <p:attrNameLst>
                                          <p:attrName>style.visibility</p:attrName>
                                        </p:attrNameLst>
                                      </p:cBhvr>
                                      <p:to>
                                        <p:strVal val="visible"/>
                                      </p:to>
                                    </p:set>
                                    <p:animEffect transition="in" filter="fade">
                                      <p:cBhvr>
                                        <p:cTn id="54" dur="500"/>
                                        <p:tgtEl>
                                          <p:spTgt spid="40">
                                            <p:txEl>
                                              <p:pRg st="0" end="0"/>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8">
                                            <p:txEl>
                                              <p:pRg st="0" end="0"/>
                                            </p:txEl>
                                          </p:spTgt>
                                        </p:tgtEl>
                                        <p:attrNameLst>
                                          <p:attrName>style.visibility</p:attrName>
                                        </p:attrNameLst>
                                      </p:cBhvr>
                                      <p:to>
                                        <p:strVal val="visible"/>
                                      </p:to>
                                    </p:set>
                                    <p:animEffect transition="in" filter="fade">
                                      <p:cBhvr>
                                        <p:cTn id="57" dur="500"/>
                                        <p:tgtEl>
                                          <p:spTgt spid="58">
                                            <p:txEl>
                                              <p:pRg st="0" end="0"/>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4">
                                            <p:txEl>
                                              <p:pRg st="0" end="0"/>
                                            </p:txEl>
                                          </p:spTgt>
                                        </p:tgtEl>
                                        <p:attrNameLst>
                                          <p:attrName>style.visibility</p:attrName>
                                        </p:attrNameLst>
                                      </p:cBhvr>
                                      <p:to>
                                        <p:strVal val="visible"/>
                                      </p:to>
                                    </p:set>
                                    <p:animEffect transition="in" filter="fade">
                                      <p:cBhvr>
                                        <p:cTn id="60" dur="500"/>
                                        <p:tgtEl>
                                          <p:spTgt spid="64">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0">
                                            <p:txEl>
                                              <p:pRg st="0" end="0"/>
                                            </p:txEl>
                                          </p:spTgt>
                                        </p:tgtEl>
                                        <p:attrNameLst>
                                          <p:attrName>style.visibility</p:attrName>
                                        </p:attrNameLst>
                                      </p:cBhvr>
                                      <p:to>
                                        <p:strVal val="visible"/>
                                      </p:to>
                                    </p:set>
                                    <p:animEffect transition="in" filter="fade">
                                      <p:cBhvr>
                                        <p:cTn id="63" dur="500"/>
                                        <p:tgtEl>
                                          <p:spTgt spid="70">
                                            <p:txEl>
                                              <p:pRg st="0" end="0"/>
                                            </p:txEl>
                                          </p:spTgt>
                                        </p:tgtEl>
                                      </p:cBhvr>
                                    </p:animEffect>
                                  </p:childTnLst>
                                </p:cTn>
                              </p:par>
                            </p:childTnLst>
                          </p:cTn>
                        </p:par>
                        <p:par>
                          <p:cTn id="64" fill="hold">
                            <p:stCondLst>
                              <p:cond delay="3250"/>
                            </p:stCondLst>
                            <p:childTnLst>
                              <p:par>
                                <p:cTn id="65" presetID="10" presetClass="entr" presetSubtype="0"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1">
                                            <p:txEl>
                                              <p:pRg st="0" end="0"/>
                                            </p:txEl>
                                          </p:spTgt>
                                        </p:tgtEl>
                                        <p:attrNameLst>
                                          <p:attrName>style.visibility</p:attrName>
                                        </p:attrNameLst>
                                      </p:cBhvr>
                                      <p:to>
                                        <p:strVal val="visible"/>
                                      </p:to>
                                    </p:set>
                                    <p:animEffect transition="in" filter="fade">
                                      <p:cBhvr>
                                        <p:cTn id="79" dur="500"/>
                                        <p:tgtEl>
                                          <p:spTgt spid="41">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9">
                                            <p:txEl>
                                              <p:pRg st="0" end="0"/>
                                            </p:txEl>
                                          </p:spTgt>
                                        </p:tgtEl>
                                        <p:attrNameLst>
                                          <p:attrName>style.visibility</p:attrName>
                                        </p:attrNameLst>
                                      </p:cBhvr>
                                      <p:to>
                                        <p:strVal val="visible"/>
                                      </p:to>
                                    </p:set>
                                    <p:animEffect transition="in" filter="fade">
                                      <p:cBhvr>
                                        <p:cTn id="82" dur="500"/>
                                        <p:tgtEl>
                                          <p:spTgt spid="59">
                                            <p:txEl>
                                              <p:pRg st="0" end="0"/>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xEl>
                                              <p:pRg st="0" end="0"/>
                                            </p:txEl>
                                          </p:spTgt>
                                        </p:tgtEl>
                                        <p:attrNameLst>
                                          <p:attrName>style.visibility</p:attrName>
                                        </p:attrNameLst>
                                      </p:cBhvr>
                                      <p:to>
                                        <p:strVal val="visible"/>
                                      </p:to>
                                    </p:set>
                                    <p:animEffect transition="in" filter="fade">
                                      <p:cBhvr>
                                        <p:cTn id="88" dur="500"/>
                                        <p:tgtEl>
                                          <p:spTgt spid="71">
                                            <p:txEl>
                                              <p:pRg st="0" end="0"/>
                                            </p:txEl>
                                          </p:spTgt>
                                        </p:tgtEl>
                                      </p:cBhvr>
                                    </p:animEffect>
                                  </p:childTnLst>
                                </p:cTn>
                              </p:par>
                            </p:childTnLst>
                          </p:cTn>
                        </p:par>
                        <p:par>
                          <p:cTn id="89" fill="hold">
                            <p:stCondLst>
                              <p:cond delay="3750"/>
                            </p:stCondLst>
                            <p:childTnLst>
                              <p:par>
                                <p:cTn id="90" presetID="10" presetClass="entr" presetSubtype="0" fill="hold" grpId="0" nodeType="after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fade">
                                      <p:cBhvr>
                                        <p:cTn id="92" dur="500"/>
                                        <p:tgtEl>
                                          <p:spTgt spid="1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500"/>
                                        <p:tgtEl>
                                          <p:spTgt spid="2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500"/>
                                        <p:tgtEl>
                                          <p:spTgt spid="2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fade">
                                      <p:cBhvr>
                                        <p:cTn id="101" dur="500"/>
                                        <p:tgtEl>
                                          <p:spTgt spid="3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fade">
                                      <p:cBhvr>
                                        <p:cTn id="104" dur="500"/>
                                        <p:tgtEl>
                                          <p:spTgt spid="42">
                                            <p:txEl>
                                              <p:pRg st="0" end="0"/>
                                            </p:txEl>
                                          </p:spTgt>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0">
                                            <p:txEl>
                                              <p:pRg st="0" end="0"/>
                                            </p:txEl>
                                          </p:spTgt>
                                        </p:tgtEl>
                                        <p:attrNameLst>
                                          <p:attrName>style.visibility</p:attrName>
                                        </p:attrNameLst>
                                      </p:cBhvr>
                                      <p:to>
                                        <p:strVal val="visible"/>
                                      </p:to>
                                    </p:set>
                                    <p:animEffect transition="in" filter="fade">
                                      <p:cBhvr>
                                        <p:cTn id="107" dur="500"/>
                                        <p:tgtEl>
                                          <p:spTgt spid="60">
                                            <p:txEl>
                                              <p:pRg st="0" end="0"/>
                                            </p:txEl>
                                          </p:spTgt>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6">
                                            <p:txEl>
                                              <p:pRg st="0" end="0"/>
                                            </p:txEl>
                                          </p:spTgt>
                                        </p:tgtEl>
                                        <p:attrNameLst>
                                          <p:attrName>style.visibility</p:attrName>
                                        </p:attrNameLst>
                                      </p:cBhvr>
                                      <p:to>
                                        <p:strVal val="visible"/>
                                      </p:to>
                                    </p:set>
                                    <p:animEffect transition="in" filter="fade">
                                      <p:cBhvr>
                                        <p:cTn id="110" dur="500"/>
                                        <p:tgtEl>
                                          <p:spTgt spid="66">
                                            <p:txEl>
                                              <p:pRg st="0" end="0"/>
                                            </p:txEl>
                                          </p:spTgt>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72">
                                            <p:txEl>
                                              <p:pRg st="0" end="0"/>
                                            </p:txEl>
                                          </p:spTgt>
                                        </p:tgtEl>
                                        <p:attrNameLst>
                                          <p:attrName>style.visibility</p:attrName>
                                        </p:attrNameLst>
                                      </p:cBhvr>
                                      <p:to>
                                        <p:strVal val="visible"/>
                                      </p:to>
                                    </p:set>
                                    <p:animEffect transition="in" filter="fade">
                                      <p:cBhvr>
                                        <p:cTn id="113" dur="500"/>
                                        <p:tgtEl>
                                          <p:spTgt spid="72">
                                            <p:txEl>
                                              <p:pRg st="0" end="0"/>
                                            </p:txEl>
                                          </p:spTgt>
                                        </p:tgtEl>
                                      </p:cBhvr>
                                    </p:animEffect>
                                  </p:childTnLst>
                                </p:cTn>
                              </p:par>
                            </p:childTnLst>
                          </p:cTn>
                        </p:par>
                        <p:par>
                          <p:cTn id="114" fill="hold">
                            <p:stCondLst>
                              <p:cond delay="4250"/>
                            </p:stCondLst>
                            <p:childTnLst>
                              <p:par>
                                <p:cTn id="115" presetID="10" presetClass="entr" presetSubtype="0" fill="hold" grpId="0" nodeType="afterEffect">
                                  <p:stCondLst>
                                    <p:cond delay="0"/>
                                  </p:stCondLst>
                                  <p:childTnLst>
                                    <p:set>
                                      <p:cBhvr>
                                        <p:cTn id="116" dur="1" fill="hold">
                                          <p:stCondLst>
                                            <p:cond delay="0"/>
                                          </p:stCondLst>
                                        </p:cTn>
                                        <p:tgtEl>
                                          <p:spTgt spid="14"/>
                                        </p:tgtEl>
                                        <p:attrNameLst>
                                          <p:attrName>style.visibility</p:attrName>
                                        </p:attrNameLst>
                                      </p:cBhvr>
                                      <p:to>
                                        <p:strVal val="visible"/>
                                      </p:to>
                                    </p:set>
                                    <p:animEffect transition="in" filter="fade">
                                      <p:cBhvr>
                                        <p:cTn id="117" dur="500"/>
                                        <p:tgtEl>
                                          <p:spTgt spid="1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500"/>
                                        <p:tgtEl>
                                          <p:spTgt spid="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fade">
                                      <p:cBhvr>
                                        <p:cTn id="126" dur="500"/>
                                        <p:tgtEl>
                                          <p:spTgt spid="3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3">
                                            <p:txEl>
                                              <p:pRg st="0" end="0"/>
                                            </p:txEl>
                                          </p:spTgt>
                                        </p:tgtEl>
                                        <p:attrNameLst>
                                          <p:attrName>style.visibility</p:attrName>
                                        </p:attrNameLst>
                                      </p:cBhvr>
                                      <p:to>
                                        <p:strVal val="visible"/>
                                      </p:to>
                                    </p:set>
                                    <p:animEffect transition="in" filter="fade">
                                      <p:cBhvr>
                                        <p:cTn id="129" dur="500"/>
                                        <p:tgtEl>
                                          <p:spTgt spid="43">
                                            <p:txEl>
                                              <p:pRg st="0" end="0"/>
                                            </p:txEl>
                                          </p:spTgt>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61">
                                            <p:txEl>
                                              <p:pRg st="0" end="0"/>
                                            </p:txEl>
                                          </p:spTgt>
                                        </p:tgtEl>
                                        <p:attrNameLst>
                                          <p:attrName>style.visibility</p:attrName>
                                        </p:attrNameLst>
                                      </p:cBhvr>
                                      <p:to>
                                        <p:strVal val="visible"/>
                                      </p:to>
                                    </p:set>
                                    <p:animEffect transition="in" filter="fade">
                                      <p:cBhvr>
                                        <p:cTn id="132" dur="500"/>
                                        <p:tgtEl>
                                          <p:spTgt spid="61">
                                            <p:txEl>
                                              <p:pRg st="0" end="0"/>
                                            </p:txEl>
                                          </p:spTgt>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7">
                                            <p:txEl>
                                              <p:pRg st="0" end="0"/>
                                            </p:txEl>
                                          </p:spTgt>
                                        </p:tgtEl>
                                        <p:attrNameLst>
                                          <p:attrName>style.visibility</p:attrName>
                                        </p:attrNameLst>
                                      </p:cBhvr>
                                      <p:to>
                                        <p:strVal val="visible"/>
                                      </p:to>
                                    </p:set>
                                    <p:animEffect transition="in" filter="fade">
                                      <p:cBhvr>
                                        <p:cTn id="135" dur="500"/>
                                        <p:tgtEl>
                                          <p:spTgt spid="67">
                                            <p:txEl>
                                              <p:pRg st="0" end="0"/>
                                            </p:txEl>
                                          </p:spTgt>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73">
                                            <p:txEl>
                                              <p:pRg st="0" end="0"/>
                                            </p:txEl>
                                          </p:spTgt>
                                        </p:tgtEl>
                                        <p:attrNameLst>
                                          <p:attrName>style.visibility</p:attrName>
                                        </p:attrNameLst>
                                      </p:cBhvr>
                                      <p:to>
                                        <p:strVal val="visible"/>
                                      </p:to>
                                    </p:set>
                                    <p:animEffect transition="in" filter="fade">
                                      <p:cBhvr>
                                        <p:cTn id="138" dur="500"/>
                                        <p:tgtEl>
                                          <p:spTgt spid="73">
                                            <p:txEl>
                                              <p:pRg st="0" end="0"/>
                                            </p:txEl>
                                          </p:spTgt>
                                        </p:tgtEl>
                                      </p:cBhvr>
                                    </p:animEffect>
                                  </p:childTnLst>
                                </p:cTn>
                              </p:par>
                            </p:childTnLst>
                          </p:cTn>
                        </p:par>
                        <p:par>
                          <p:cTn id="139" fill="hold">
                            <p:stCondLst>
                              <p:cond delay="4750"/>
                            </p:stCondLst>
                            <p:childTnLst>
                              <p:par>
                                <p:cTn id="140" presetID="16" presetClass="entr" presetSubtype="37" fill="hold" nodeType="afterEffect">
                                  <p:stCondLst>
                                    <p:cond delay="250"/>
                                  </p:stCondLst>
                                  <p:childTnLst>
                                    <p:set>
                                      <p:cBhvr>
                                        <p:cTn id="141" dur="1" fill="hold">
                                          <p:stCondLst>
                                            <p:cond delay="0"/>
                                          </p:stCondLst>
                                        </p:cTn>
                                        <p:tgtEl>
                                          <p:spTgt spid="74"/>
                                        </p:tgtEl>
                                        <p:attrNameLst>
                                          <p:attrName>style.visibility</p:attrName>
                                        </p:attrNameLst>
                                      </p:cBhvr>
                                      <p:to>
                                        <p:strVal val="visible"/>
                                      </p:to>
                                    </p:set>
                                    <p:animEffect transition="in" filter="barn(outVertical)">
                                      <p:cBhvr>
                                        <p:cTn id="142" dur="500"/>
                                        <p:tgtEl>
                                          <p:spTgt spid="74"/>
                                        </p:tgtEl>
                                      </p:cBhvr>
                                    </p:animEffect>
                                  </p:childTnLst>
                                </p:cTn>
                              </p:par>
                              <p:par>
                                <p:cTn id="143" presetID="2" presetClass="entr" presetSubtype="4" decel="100000" fill="hold" grpId="0" nodeType="withEffect">
                                  <p:stCondLst>
                                    <p:cond delay="250"/>
                                  </p:stCondLst>
                                  <p:childTnLst>
                                    <p:set>
                                      <p:cBhvr>
                                        <p:cTn id="144" dur="1" fill="hold">
                                          <p:stCondLst>
                                            <p:cond delay="0"/>
                                          </p:stCondLst>
                                        </p:cTn>
                                        <p:tgtEl>
                                          <p:spTgt spid="75"/>
                                        </p:tgtEl>
                                        <p:attrNameLst>
                                          <p:attrName>style.visibility</p:attrName>
                                        </p:attrNameLst>
                                      </p:cBhvr>
                                      <p:to>
                                        <p:strVal val="visible"/>
                                      </p:to>
                                    </p:set>
                                    <p:anim calcmode="lin" valueType="num">
                                      <p:cBhvr additive="base">
                                        <p:cTn id="145" dur="500" fill="hold"/>
                                        <p:tgtEl>
                                          <p:spTgt spid="75"/>
                                        </p:tgtEl>
                                        <p:attrNameLst>
                                          <p:attrName>ppt_x</p:attrName>
                                        </p:attrNameLst>
                                      </p:cBhvr>
                                      <p:tavLst>
                                        <p:tav tm="0">
                                          <p:val>
                                            <p:strVal val="#ppt_x"/>
                                          </p:val>
                                        </p:tav>
                                        <p:tav tm="100000">
                                          <p:val>
                                            <p:strVal val="#ppt_x"/>
                                          </p:val>
                                        </p:tav>
                                      </p:tavLst>
                                    </p:anim>
                                    <p:anim calcmode="lin" valueType="num">
                                      <p:cBhvr additive="base">
                                        <p:cTn id="146"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14" grpId="0" animBg="1"/>
      <p:bldP spid="19" grpId="0" animBg="1"/>
      <p:bldP spid="20" grpId="0" animBg="1"/>
      <p:bldP spid="21" grpId="0" animBg="1"/>
      <p:bldP spid="22" grpId="0" animBg="1"/>
      <p:bldP spid="25" grpId="0" animBg="1"/>
      <p:bldP spid="26" grpId="0" animBg="1"/>
      <p:bldP spid="27" grpId="0" animBg="1"/>
      <p:bldP spid="28" grpId="0" animBg="1"/>
      <p:bldP spid="31" grpId="0" animBg="1"/>
      <p:bldP spid="32" grpId="0" animBg="1"/>
      <p:bldP spid="33" grpId="0" animBg="1"/>
      <p:bldP spid="34" grpId="0" animBg="1"/>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70" grpId="0" build="p">
        <p:tmplLst>
          <p:tmpl lvl="1">
            <p:tnLst>
              <p:par>
                <p:cTn presetID="10"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childTnLst>
                </p:cTn>
              </p:par>
            </p:tnLst>
          </p:tmpl>
        </p:tmplLst>
      </p:bldP>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3" grpId="0" build="p">
        <p:tmplLst>
          <p:tmpl lvl="1">
            <p:tnLst>
              <p:par>
                <p:cTn presetID="10"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5" grpId="0">
        <p:tmplLst>
          <p:tmpl>
            <p:tnLst>
              <p:par>
                <p:cTn presetID="2" presetClass="entr" presetSubtype="4" decel="100000" fill="hold" nodeType="withEffect">
                  <p:stCondLst>
                    <p:cond delay="25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P spid="16" grpId="0"/>
      <p:bldP spid="76" grpId="0"/>
      <p:bldP spid="77" grpId="0"/>
      <p:bldP spid="78" grpId="0" animBg="1">
        <p:tmplLst>
          <p:tmpl>
            <p:tnLst>
              <p:par>
                <p:cTn presetID="10" presetClass="entr" presetSubtype="0" fill="hold" nodeType="withEffect">
                  <p:stCondLst>
                    <p:cond delay="75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childTnLst>
                </p:cTn>
              </p:par>
            </p:tnLst>
          </p:tmpl>
        </p:tmplLst>
      </p:bldP>
      <p:bldP spid="79" grpId="0" animBg="1">
        <p:tmplLst>
          <p:tmpl>
            <p:tnLst>
              <p:par>
                <p:cTn presetID="10" presetClass="entr" presetSubtype="0" fill="hold" nodeType="withEffect">
                  <p:stCondLst>
                    <p:cond delay="1250"/>
                  </p:stCondLst>
                  <p:childTnLst>
                    <p:set>
                      <p:cBhvr>
                        <p:cTn dur="1" fill="hold">
                          <p:stCondLst>
                            <p:cond delay="0"/>
                          </p:stCondLst>
                        </p:cTn>
                        <p:tgtEl>
                          <p:spTgt spid="79"/>
                        </p:tgtEl>
                        <p:attrNameLst>
                          <p:attrName>style.visibility</p:attrName>
                        </p:attrNameLst>
                      </p:cBhvr>
                      <p:to>
                        <p:strVal val="visible"/>
                      </p:to>
                    </p:set>
                    <p:animEffect transition="in" filter="fade">
                      <p:cBhvr>
                        <p:cTn dur="500"/>
                        <p:tgtEl>
                          <p:spTgt spid="79"/>
                        </p:tgtEl>
                      </p:cBhvr>
                    </p:animEffect>
                  </p:childTnLst>
                </p:cTn>
              </p:par>
            </p:tnLst>
          </p:tmpl>
        </p:tmplLst>
      </p:bldP>
      <p:bldP spid="80" grpId="0" animBg="1">
        <p:tmplLst>
          <p:tmpl>
            <p:tnLst>
              <p:par>
                <p:cTn presetID="10" presetClass="entr" presetSubtype="0" fill="hold" nodeType="withEffect">
                  <p:stCondLst>
                    <p:cond delay="1750"/>
                  </p:stCondLst>
                  <p:childTnLst>
                    <p:set>
                      <p:cBhvr>
                        <p:cTn dur="1" fill="hold">
                          <p:stCondLst>
                            <p:cond delay="0"/>
                          </p:stCondLst>
                        </p:cTn>
                        <p:tgtEl>
                          <p:spTgt spid="80"/>
                        </p:tgtEl>
                        <p:attrNameLst>
                          <p:attrName>style.visibility</p:attrName>
                        </p:attrNameLst>
                      </p:cBhvr>
                      <p:to>
                        <p:strVal val="visible"/>
                      </p:to>
                    </p:set>
                    <p:animEffect transition="in" filter="fade">
                      <p:cBhvr>
                        <p:cTn dur="500"/>
                        <p:tgtEl>
                          <p:spTgt spid="80"/>
                        </p:tgtEl>
                      </p:cBhvr>
                    </p:animEffect>
                  </p:childTnLst>
                </p:cTn>
              </p:par>
            </p:tnLst>
          </p:tmpl>
        </p:tmplLst>
      </p:bldP>
      <p:bldP spid="83" grpId="0" build="p">
        <p:tmplLst>
          <p:tmpl lvl="1">
            <p:tnLst>
              <p:par>
                <p:cTn presetID="10" presetClass="entr" presetSubtype="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childTnLst>
                </p:cTn>
              </p:par>
            </p:tnLst>
          </p:tmpl>
        </p:tmplLst>
      </p:bldP>
      <p:bldP spid="84" grpId="0" build="p">
        <p:tmplLst>
          <p:tmpl lvl="1">
            <p:tnLst>
              <p:par>
                <p:cTn presetID="10" presetClass="entr" presetSubtype="0" fill="hold" nodeType="withEffect">
                  <p:stCondLst>
                    <p:cond delay="25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ubbles">
    <p:spTree>
      <p:nvGrpSpPr>
        <p:cNvPr id="1" name=""/>
        <p:cNvGrpSpPr/>
        <p:nvPr/>
      </p:nvGrpSpPr>
      <p:grpSpPr>
        <a:xfrm>
          <a:off x="0" y="0"/>
          <a:ext cx="0" cy="0"/>
          <a:chOff x="0" y="0"/>
          <a:chExt cx="0" cy="0"/>
        </a:xfrm>
      </p:grpSpPr>
      <p:sp>
        <p:nvSpPr>
          <p:cNvPr id="27" name="円/楕円 26"/>
          <p:cNvSpPr/>
          <p:nvPr userDrawn="1"/>
        </p:nvSpPr>
        <p:spPr>
          <a:xfrm>
            <a:off x="9466343" y="4142400"/>
            <a:ext cx="792686" cy="792617"/>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円/楕円 25"/>
          <p:cNvSpPr/>
          <p:nvPr userDrawn="1"/>
        </p:nvSpPr>
        <p:spPr>
          <a:xfrm>
            <a:off x="9020852" y="1310907"/>
            <a:ext cx="691591" cy="69153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円/楕円 27"/>
          <p:cNvSpPr/>
          <p:nvPr userDrawn="1"/>
        </p:nvSpPr>
        <p:spPr>
          <a:xfrm>
            <a:off x="2040764" y="1206802"/>
            <a:ext cx="601573" cy="60152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円/楕円 24"/>
          <p:cNvSpPr/>
          <p:nvPr userDrawn="1"/>
        </p:nvSpPr>
        <p:spPr>
          <a:xfrm>
            <a:off x="3406428" y="3815101"/>
            <a:ext cx="683587" cy="683527"/>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円/楕円 28"/>
          <p:cNvSpPr/>
          <p:nvPr userDrawn="1"/>
        </p:nvSpPr>
        <p:spPr>
          <a:xfrm>
            <a:off x="330079" y="4021417"/>
            <a:ext cx="988406" cy="988320"/>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userDrawn="1"/>
        </p:nvSpPr>
        <p:spPr>
          <a:xfrm>
            <a:off x="9808952" y="1958837"/>
            <a:ext cx="2198218" cy="2198027"/>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userDrawn="1"/>
        </p:nvSpPr>
        <p:spPr>
          <a:xfrm>
            <a:off x="7206220" y="1110694"/>
            <a:ext cx="2250445" cy="2250250"/>
          </a:xfrm>
          <a:prstGeom prst="ellipse">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8"/>
          <p:cNvSpPr/>
          <p:nvPr userDrawn="1"/>
        </p:nvSpPr>
        <p:spPr>
          <a:xfrm>
            <a:off x="7416261" y="2619439"/>
            <a:ext cx="2670000" cy="2669768"/>
          </a:xfrm>
          <a:prstGeom prst="ellipse">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円/楕円 7"/>
          <p:cNvSpPr/>
          <p:nvPr userDrawn="1"/>
        </p:nvSpPr>
        <p:spPr>
          <a:xfrm>
            <a:off x="107953" y="1358770"/>
            <a:ext cx="2087275" cy="2087094"/>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円/楕円 6"/>
          <p:cNvSpPr/>
          <p:nvPr userDrawn="1"/>
        </p:nvSpPr>
        <p:spPr>
          <a:xfrm>
            <a:off x="814955" y="2678917"/>
            <a:ext cx="2356032" cy="2355828"/>
          </a:xfrm>
          <a:prstGeom prst="ellipse">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5" name="円/楕円 4"/>
          <p:cNvSpPr/>
          <p:nvPr userDrawn="1"/>
        </p:nvSpPr>
        <p:spPr>
          <a:xfrm>
            <a:off x="2195756" y="1058737"/>
            <a:ext cx="2670000" cy="2669768"/>
          </a:xfrm>
          <a:prstGeom prst="ellipse">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円/楕円 5"/>
          <p:cNvSpPr/>
          <p:nvPr userDrawn="1"/>
        </p:nvSpPr>
        <p:spPr>
          <a:xfrm>
            <a:off x="4441842" y="1868826"/>
            <a:ext cx="3270118" cy="3269835"/>
          </a:xfrm>
          <a:prstGeom prst="ellips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11"/>
          <p:cNvSpPr>
            <a:spLocks noGrp="1"/>
          </p:cNvSpPr>
          <p:nvPr>
            <p:ph type="body" sz="quarter" idx="16" hasCustomPrompt="1"/>
          </p:nvPr>
        </p:nvSpPr>
        <p:spPr>
          <a:xfrm>
            <a:off x="1662577" y="5229200"/>
            <a:ext cx="8866289" cy="1140127"/>
          </a:xfrm>
        </p:spPr>
        <p:txBody>
          <a:bodyPr anchor="t">
            <a:noAutofit/>
          </a:bodyPr>
          <a:lstStyle>
            <a:lvl1pPr algn="ctr">
              <a:lnSpc>
                <a:spcPct val="120000"/>
              </a:lnSpc>
              <a:spcBef>
                <a:spcPts val="0"/>
              </a:spcBef>
              <a:defRPr sz="1333">
                <a:solidFill>
                  <a:schemeClr val="tx1"/>
                </a:solidFill>
                <a:latin typeface="+mn-lt"/>
              </a:defRPr>
            </a:lvl1pPr>
          </a:lstStyle>
          <a:p>
            <a:pPr lvl="0"/>
            <a:r>
              <a:rPr lang="en-US" altLang="ja-JP" dirty="0"/>
              <a:t>Text Here</a:t>
            </a:r>
            <a:endParaRPr lang="en-US" dirty="0"/>
          </a:p>
        </p:txBody>
      </p:sp>
      <p:sp>
        <p:nvSpPr>
          <p:cNvPr id="13" name="テキスト プレースホルダー 11"/>
          <p:cNvSpPr>
            <a:spLocks noGrp="1"/>
          </p:cNvSpPr>
          <p:nvPr>
            <p:ph type="body" sz="quarter" idx="17" hasCustomPrompt="1"/>
          </p:nvPr>
        </p:nvSpPr>
        <p:spPr>
          <a:xfrm>
            <a:off x="4853952" y="2872178"/>
            <a:ext cx="2483037" cy="515469"/>
          </a:xfrm>
        </p:spPr>
        <p:txBody>
          <a:bodyPr anchor="t">
            <a:noAutofit/>
          </a:bodyPr>
          <a:lstStyle>
            <a:lvl1pPr algn="ctr">
              <a:lnSpc>
                <a:spcPct val="120000"/>
              </a:lnSpc>
              <a:defRPr sz="2133" spc="200">
                <a:solidFill>
                  <a:schemeClr val="bg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18" hasCustomPrompt="1"/>
          </p:nvPr>
        </p:nvSpPr>
        <p:spPr>
          <a:xfrm>
            <a:off x="4745732" y="3398997"/>
            <a:ext cx="2670528" cy="900100"/>
          </a:xfrm>
        </p:spPr>
        <p:txBody>
          <a:bodyPr anchor="t">
            <a:noAutofit/>
          </a:bodyPr>
          <a:lstStyle>
            <a:lvl1pPr algn="ctr">
              <a:lnSpc>
                <a:spcPct val="120000"/>
              </a:lnSpc>
              <a:defRPr sz="1333">
                <a:solidFill>
                  <a:schemeClr val="bg1"/>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19" hasCustomPrompt="1"/>
          </p:nvPr>
        </p:nvSpPr>
        <p:spPr>
          <a:xfrm>
            <a:off x="7734522" y="3278984"/>
            <a:ext cx="2120346" cy="515469"/>
          </a:xfrm>
        </p:spPr>
        <p:txBody>
          <a:bodyPr anchor="t">
            <a:noAutofit/>
          </a:bodyPr>
          <a:lstStyle>
            <a:lvl1pPr algn="ctr">
              <a:lnSpc>
                <a:spcPct val="120000"/>
              </a:lnSpc>
              <a:defRPr sz="2133" spc="200">
                <a:solidFill>
                  <a:schemeClr val="tx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20" hasCustomPrompt="1"/>
          </p:nvPr>
        </p:nvSpPr>
        <p:spPr>
          <a:xfrm>
            <a:off x="7626303" y="3805802"/>
            <a:ext cx="2280451" cy="900100"/>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21" hasCustomPrompt="1"/>
          </p:nvPr>
        </p:nvSpPr>
        <p:spPr>
          <a:xfrm>
            <a:off x="2498751" y="1686921"/>
            <a:ext cx="2120346" cy="515469"/>
          </a:xfrm>
        </p:spPr>
        <p:txBody>
          <a:bodyPr anchor="t">
            <a:noAutofit/>
          </a:bodyPr>
          <a:lstStyle>
            <a:lvl1pPr algn="ctr">
              <a:lnSpc>
                <a:spcPct val="120000"/>
              </a:lnSpc>
              <a:defRPr sz="2133" spc="200">
                <a:solidFill>
                  <a:schemeClr val="tx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22" hasCustomPrompt="1"/>
          </p:nvPr>
        </p:nvSpPr>
        <p:spPr>
          <a:xfrm>
            <a:off x="2390531" y="2213740"/>
            <a:ext cx="2280451" cy="900100"/>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3" hasCustomPrompt="1"/>
          </p:nvPr>
        </p:nvSpPr>
        <p:spPr>
          <a:xfrm>
            <a:off x="932798" y="3551213"/>
            <a:ext cx="2120346" cy="515469"/>
          </a:xfrm>
        </p:spPr>
        <p:txBody>
          <a:bodyPr anchor="t">
            <a:noAutofit/>
          </a:bodyPr>
          <a:lstStyle>
            <a:lvl1pPr algn="ctr">
              <a:lnSpc>
                <a:spcPct val="120000"/>
              </a:lnSpc>
              <a:defRPr sz="2133" spc="200">
                <a:solidFill>
                  <a:schemeClr val="tx1"/>
                </a:solidFill>
                <a:latin typeface="+mj-lt"/>
              </a:defRPr>
            </a:lvl1pPr>
          </a:lstStyle>
          <a:p>
            <a:pPr lvl="0"/>
            <a:r>
              <a:rPr lang="en-US" altLang="ja-JP" dirty="0"/>
              <a:t>TEXT HERE</a:t>
            </a:r>
            <a:endParaRPr lang="en-US" dirty="0"/>
          </a:p>
        </p:txBody>
      </p:sp>
      <p:sp>
        <p:nvSpPr>
          <p:cNvPr id="21" name="テキスト プレースホルダー 11"/>
          <p:cNvSpPr>
            <a:spLocks noGrp="1"/>
          </p:cNvSpPr>
          <p:nvPr>
            <p:ph type="body" sz="quarter" idx="24" hasCustomPrompt="1"/>
          </p:nvPr>
        </p:nvSpPr>
        <p:spPr>
          <a:xfrm>
            <a:off x="74882" y="2057312"/>
            <a:ext cx="2120346" cy="515469"/>
          </a:xfrm>
        </p:spPr>
        <p:txBody>
          <a:bodyPr anchor="t">
            <a:noAutofit/>
          </a:bodyPr>
          <a:lstStyle>
            <a:lvl1pPr algn="ctr">
              <a:lnSpc>
                <a:spcPct val="120000"/>
              </a:lnSpc>
              <a:defRPr sz="2133" spc="200">
                <a:solidFill>
                  <a:schemeClr val="tx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25" hasCustomPrompt="1"/>
          </p:nvPr>
        </p:nvSpPr>
        <p:spPr>
          <a:xfrm>
            <a:off x="7271269" y="1953814"/>
            <a:ext cx="2120346" cy="515469"/>
          </a:xfrm>
        </p:spPr>
        <p:txBody>
          <a:bodyPr anchor="t">
            <a:noAutofit/>
          </a:bodyPr>
          <a:lstStyle>
            <a:lvl1pPr algn="ctr">
              <a:lnSpc>
                <a:spcPct val="120000"/>
              </a:lnSpc>
              <a:defRPr sz="2133" spc="200">
                <a:solidFill>
                  <a:schemeClr val="tx1"/>
                </a:solidFill>
                <a:latin typeface="+mj-lt"/>
              </a:defRPr>
            </a:lvl1pPr>
          </a:lstStyle>
          <a:p>
            <a:pPr lvl="0"/>
            <a:r>
              <a:rPr lang="en-US" altLang="ja-JP" dirty="0"/>
              <a:t>TEXT HERE</a:t>
            </a:r>
            <a:endParaRPr lang="en-US" dirty="0"/>
          </a:p>
        </p:txBody>
      </p:sp>
      <p:sp>
        <p:nvSpPr>
          <p:cNvPr id="23" name="テキスト プレースホルダー 11"/>
          <p:cNvSpPr>
            <a:spLocks noGrp="1"/>
          </p:cNvSpPr>
          <p:nvPr>
            <p:ph type="body" sz="quarter" idx="26" hasCustomPrompt="1"/>
          </p:nvPr>
        </p:nvSpPr>
        <p:spPr>
          <a:xfrm>
            <a:off x="9847887" y="2800116"/>
            <a:ext cx="2120346" cy="515469"/>
          </a:xfrm>
        </p:spPr>
        <p:txBody>
          <a:bodyPr anchor="t">
            <a:noAutofit/>
          </a:bodyPr>
          <a:lstStyle>
            <a:lvl1pPr algn="ctr">
              <a:lnSpc>
                <a:spcPct val="120000"/>
              </a:lnSpc>
              <a:defRPr sz="2133" spc="200">
                <a:solidFill>
                  <a:schemeClr val="tx1"/>
                </a:solidFill>
                <a:latin typeface="+mj-lt"/>
              </a:defRPr>
            </a:lvl1pPr>
          </a:lstStyle>
          <a:p>
            <a:pPr lvl="0"/>
            <a:r>
              <a:rPr lang="en-US" altLang="ja-JP" dirty="0"/>
              <a:t>TEXT HERE</a:t>
            </a:r>
            <a:endParaRPr lang="en-US" dirty="0"/>
          </a:p>
        </p:txBody>
      </p:sp>
      <p:sp>
        <p:nvSpPr>
          <p:cNvPr id="24" name="円/楕円 23"/>
          <p:cNvSpPr/>
          <p:nvPr userDrawn="1"/>
        </p:nvSpPr>
        <p:spPr>
          <a:xfrm>
            <a:off x="4895762" y="1166999"/>
            <a:ext cx="601573" cy="60152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円/楕円 29"/>
          <p:cNvSpPr/>
          <p:nvPr userDrawn="1"/>
        </p:nvSpPr>
        <p:spPr>
          <a:xfrm>
            <a:off x="11378563" y="4005060"/>
            <a:ext cx="792686" cy="792617"/>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19837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500"/>
                                        <p:tgtEl>
                                          <p:spTgt spid="17">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Effect transition="in" filter="fade">
                                      <p:cBhvr>
                                        <p:cTn id="20" dur="500"/>
                                        <p:tgtEl>
                                          <p:spTgt spid="18">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fade">
                                      <p:cBhvr>
                                        <p:cTn id="27" dur="500"/>
                                        <p:tgtEl>
                                          <p:spTgt spid="15">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fade">
                                      <p:cBhvr>
                                        <p:cTn id="40" dur="500"/>
                                        <p:tgtEl>
                                          <p:spTgt spid="19">
                                            <p:txEl>
                                              <p:pRg st="0" end="0"/>
                                            </p:txEl>
                                          </p:spTgt>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xEl>
                                              <p:pRg st="0" end="0"/>
                                            </p:txEl>
                                          </p:spTgt>
                                        </p:tgtEl>
                                        <p:attrNameLst>
                                          <p:attrName>style.visibility</p:attrName>
                                        </p:attrNameLst>
                                      </p:cBhvr>
                                      <p:to>
                                        <p:strVal val="visible"/>
                                      </p:to>
                                    </p:set>
                                    <p:animEffect transition="in" filter="fade">
                                      <p:cBhvr>
                                        <p:cTn id="47" dur="500"/>
                                        <p:tgtEl>
                                          <p:spTgt spid="22">
                                            <p:txEl>
                                              <p:pRg st="0" end="0"/>
                                            </p:txEl>
                                          </p:spTgt>
                                        </p:tgtEl>
                                      </p:cBhvr>
                                    </p:animEffect>
                                  </p:childTnLst>
                                </p:cTn>
                              </p:par>
                            </p:childTnLst>
                          </p:cTn>
                        </p:par>
                        <p:par>
                          <p:cTn id="48" fill="hold">
                            <p:stCondLst>
                              <p:cond delay="2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xEl>
                                              <p:pRg st="0" end="0"/>
                                            </p:txEl>
                                          </p:spTgt>
                                        </p:tgtEl>
                                        <p:attrNameLst>
                                          <p:attrName>style.visibility</p:attrName>
                                        </p:attrNameLst>
                                      </p:cBhvr>
                                      <p:to>
                                        <p:strVal val="visible"/>
                                      </p:to>
                                    </p:set>
                                    <p:animEffect transition="in" filter="fade">
                                      <p:cBhvr>
                                        <p:cTn id="54" dur="500"/>
                                        <p:tgtEl>
                                          <p:spTgt spid="23">
                                            <p:txEl>
                                              <p:pRg st="0" end="0"/>
                                            </p:txEl>
                                          </p:spTgt>
                                        </p:tgtEl>
                                      </p:cBhvr>
                                    </p:animEffect>
                                  </p:childTnLst>
                                </p:cTn>
                              </p:par>
                            </p:childTnLst>
                          </p:cTn>
                        </p:par>
                        <p:par>
                          <p:cTn id="55" fill="hold">
                            <p:stCondLst>
                              <p:cond delay="3000"/>
                            </p:stCondLst>
                            <p:childTnLst>
                              <p:par>
                                <p:cTn id="56" presetID="10"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xEl>
                                              <p:pRg st="0" end="0"/>
                                            </p:txEl>
                                          </p:spTgt>
                                        </p:tgtEl>
                                        <p:attrNameLst>
                                          <p:attrName>style.visibility</p:attrName>
                                        </p:attrNameLst>
                                      </p:cBhvr>
                                      <p:to>
                                        <p:strVal val="visible"/>
                                      </p:to>
                                    </p:set>
                                    <p:animEffect transition="in" filter="fade">
                                      <p:cBhvr>
                                        <p:cTn id="61" dur="500"/>
                                        <p:tgtEl>
                                          <p:spTgt spid="21">
                                            <p:txEl>
                                              <p:pRg st="0" end="0"/>
                                            </p:txEl>
                                          </p:spTgt>
                                        </p:tgtEl>
                                      </p:cBhvr>
                                    </p:animEffect>
                                  </p:childTnLst>
                                </p:cTn>
                              </p:par>
                            </p:childTnLst>
                          </p:cTn>
                        </p:par>
                        <p:par>
                          <p:cTn id="62" fill="hold">
                            <p:stCondLst>
                              <p:cond delay="3500"/>
                            </p:stCondLst>
                            <p:childTnLst>
                              <p:par>
                                <p:cTn id="63" presetID="10" presetClass="entr" presetSubtype="0"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grpId="0" nodeType="withEffect">
                                  <p:stCondLst>
                                    <p:cond delay="75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0" nodeType="withEffect">
                                  <p:stCondLst>
                                    <p:cond delay="100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grpId="0" nodeType="withEffect">
                                  <p:stCondLst>
                                    <p:cond delay="75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childTnLst>
                          </p:cTn>
                        </p:par>
                        <p:par>
                          <p:cTn id="84" fill="hold">
                            <p:stCondLst>
                              <p:cond delay="5000"/>
                            </p:stCondLst>
                            <p:childTnLst>
                              <p:par>
                                <p:cTn id="85" presetID="2" presetClass="entr" presetSubtype="4" decel="100000" fill="hold" grpId="0" nodeType="afterEffect">
                                  <p:stCondLst>
                                    <p:cond delay="500"/>
                                  </p:stCondLst>
                                  <p:childTnLst>
                                    <p:set>
                                      <p:cBhvr>
                                        <p:cTn id="86" dur="1" fill="hold">
                                          <p:stCondLst>
                                            <p:cond delay="0"/>
                                          </p:stCondLst>
                                        </p:cTn>
                                        <p:tgtEl>
                                          <p:spTgt spid="12"/>
                                        </p:tgtEl>
                                        <p:attrNameLst>
                                          <p:attrName>style.visibility</p:attrName>
                                        </p:attrNameLst>
                                      </p:cBhvr>
                                      <p:to>
                                        <p:strVal val="visible"/>
                                      </p:to>
                                    </p:set>
                                    <p:anim calcmode="lin" valueType="num">
                                      <p:cBhvr additive="base">
                                        <p:cTn id="87" dur="500" fill="hold"/>
                                        <p:tgtEl>
                                          <p:spTgt spid="12"/>
                                        </p:tgtEl>
                                        <p:attrNameLst>
                                          <p:attrName>ppt_x</p:attrName>
                                        </p:attrNameLst>
                                      </p:cBhvr>
                                      <p:tavLst>
                                        <p:tav tm="0">
                                          <p:val>
                                            <p:strVal val="#ppt_x"/>
                                          </p:val>
                                        </p:tav>
                                        <p:tav tm="100000">
                                          <p:val>
                                            <p:strVal val="#ppt_x"/>
                                          </p:val>
                                        </p:tav>
                                      </p:tavLst>
                                    </p:anim>
                                    <p:anim calcmode="lin" valueType="num">
                                      <p:cBhvr additive="base">
                                        <p:cTn id="8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8" grpId="0" animBg="1"/>
      <p:bldP spid="25" grpId="0" animBg="1"/>
      <p:bldP spid="29" grpId="0" animBg="1"/>
      <p:bldP spid="11" grpId="0" animBg="1"/>
      <p:bldP spid="10" grpId="0" animBg="1"/>
      <p:bldP spid="9" grpId="0" animBg="1"/>
      <p:bldP spid="8" grpId="0" animBg="1"/>
      <p:bldP spid="7" grpId="0" animBg="1"/>
      <p:bldP spid="5" grpId="0" animBg="1"/>
      <p:bldP spid="6" grpId="0" animBg="1"/>
      <p:bldP spid="12" grpId="0"/>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P spid="30"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alk">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5" name="図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56071" y="1691917"/>
            <a:ext cx="1180582" cy="3413131"/>
          </a:xfrm>
          <a:prstGeom prst="rect">
            <a:avLst/>
          </a:prstGeom>
          <a:effectLst>
            <a:outerShdw blurRad="76200" dir="13500000" sy="23000" kx="1200000" algn="br" rotWithShape="0">
              <a:prstClr val="black">
                <a:alpha val="20000"/>
              </a:prstClr>
            </a:outerShdw>
          </a:effectLst>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45673" y="1627017"/>
            <a:ext cx="974940" cy="3478031"/>
          </a:xfrm>
          <a:prstGeom prst="rect">
            <a:avLst/>
          </a:prstGeom>
          <a:effectLst>
            <a:outerShdw blurRad="76200" dist="88900" dir="13500000" sy="23000" kx="1200000" algn="br" rotWithShape="0">
              <a:prstClr val="black">
                <a:alpha val="20000"/>
              </a:prstClr>
            </a:outerShdw>
          </a:effectLst>
        </p:spPr>
      </p:pic>
      <p:grpSp>
        <p:nvGrpSpPr>
          <p:cNvPr id="7" name="グループ化 6"/>
          <p:cNvGrpSpPr/>
          <p:nvPr userDrawn="1"/>
        </p:nvGrpSpPr>
        <p:grpSpPr>
          <a:xfrm>
            <a:off x="844961" y="1246007"/>
            <a:ext cx="3195632" cy="1290143"/>
            <a:chOff x="792895" y="1183060"/>
            <a:chExt cx="4793032" cy="1935215"/>
          </a:xfrm>
          <a:solidFill>
            <a:schemeClr val="accent1">
              <a:lumMod val="20000"/>
              <a:lumOff val="80000"/>
            </a:schemeClr>
          </a:solidFill>
        </p:grpSpPr>
        <p:sp>
          <p:nvSpPr>
            <p:cNvPr id="8" name="正方形/長方形 7"/>
            <p:cNvSpPr/>
            <p:nvPr userDrawn="1"/>
          </p:nvSpPr>
          <p:spPr>
            <a:xfrm>
              <a:off x="792895" y="118306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9" name="二等辺三角形 8"/>
            <p:cNvSpPr/>
            <p:nvPr userDrawn="1"/>
          </p:nvSpPr>
          <p:spPr>
            <a:xfrm rot="5400000">
              <a:off x="5124176" y="2488148"/>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grpSp>
        <p:nvGrpSpPr>
          <p:cNvPr id="10" name="グループ化 9"/>
          <p:cNvGrpSpPr/>
          <p:nvPr userDrawn="1"/>
        </p:nvGrpSpPr>
        <p:grpSpPr>
          <a:xfrm>
            <a:off x="844961" y="3286233"/>
            <a:ext cx="3195632" cy="1290143"/>
            <a:chOff x="792895" y="4243400"/>
            <a:chExt cx="4793032" cy="1935215"/>
          </a:xfrm>
          <a:solidFill>
            <a:schemeClr val="accent1">
              <a:lumMod val="20000"/>
              <a:lumOff val="80000"/>
            </a:schemeClr>
          </a:solidFill>
        </p:grpSpPr>
        <p:sp>
          <p:nvSpPr>
            <p:cNvPr id="11" name="正方形/長方形 10"/>
            <p:cNvSpPr/>
            <p:nvPr userDrawn="1"/>
          </p:nvSpPr>
          <p:spPr>
            <a:xfrm>
              <a:off x="792895" y="424340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2" name="二等辺三角形 11"/>
            <p:cNvSpPr/>
            <p:nvPr userDrawn="1"/>
          </p:nvSpPr>
          <p:spPr>
            <a:xfrm rot="5400000">
              <a:off x="5124176" y="4459564"/>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grpSp>
        <p:nvGrpSpPr>
          <p:cNvPr id="13" name="グループ化 12"/>
          <p:cNvGrpSpPr/>
          <p:nvPr userDrawn="1"/>
        </p:nvGrpSpPr>
        <p:grpSpPr>
          <a:xfrm rot="10800000">
            <a:off x="7986374" y="3286233"/>
            <a:ext cx="3195632" cy="1290143"/>
            <a:chOff x="792895" y="1183060"/>
            <a:chExt cx="4793032" cy="1935215"/>
          </a:xfrm>
          <a:solidFill>
            <a:schemeClr val="accent1">
              <a:lumMod val="20000"/>
              <a:lumOff val="80000"/>
            </a:schemeClr>
          </a:solidFill>
        </p:grpSpPr>
        <p:sp>
          <p:nvSpPr>
            <p:cNvPr id="14" name="正方形/長方形 13"/>
            <p:cNvSpPr/>
            <p:nvPr userDrawn="1"/>
          </p:nvSpPr>
          <p:spPr>
            <a:xfrm>
              <a:off x="792895" y="118306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5" name="二等辺三角形 14"/>
            <p:cNvSpPr/>
            <p:nvPr userDrawn="1"/>
          </p:nvSpPr>
          <p:spPr>
            <a:xfrm rot="5400000">
              <a:off x="5124176" y="2488148"/>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grpSp>
        <p:nvGrpSpPr>
          <p:cNvPr id="16" name="グループ化 15"/>
          <p:cNvGrpSpPr/>
          <p:nvPr userDrawn="1"/>
        </p:nvGrpSpPr>
        <p:grpSpPr>
          <a:xfrm rot="10800000">
            <a:off x="7987568" y="1245770"/>
            <a:ext cx="3195632" cy="1290143"/>
            <a:chOff x="792895" y="4243400"/>
            <a:chExt cx="4793032" cy="1935215"/>
          </a:xfrm>
          <a:solidFill>
            <a:schemeClr val="accent1">
              <a:lumMod val="20000"/>
              <a:lumOff val="80000"/>
            </a:schemeClr>
          </a:solidFill>
        </p:grpSpPr>
        <p:sp>
          <p:nvSpPr>
            <p:cNvPr id="17" name="正方形/長方形 16"/>
            <p:cNvSpPr/>
            <p:nvPr userDrawn="1"/>
          </p:nvSpPr>
          <p:spPr>
            <a:xfrm>
              <a:off x="792895" y="424340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8" name="二等辺三角形 17"/>
            <p:cNvSpPr/>
            <p:nvPr userDrawn="1"/>
          </p:nvSpPr>
          <p:spPr>
            <a:xfrm rot="5400000">
              <a:off x="5124176" y="4459564"/>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19" name="テキスト プレースホルダー 11"/>
          <p:cNvSpPr>
            <a:spLocks noGrp="1"/>
          </p:cNvSpPr>
          <p:nvPr>
            <p:ph type="body" sz="quarter" idx="18" hasCustomPrompt="1"/>
          </p:nvPr>
        </p:nvSpPr>
        <p:spPr>
          <a:xfrm>
            <a:off x="907791" y="1330730"/>
            <a:ext cx="2874933" cy="1083877"/>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19" hasCustomPrompt="1"/>
          </p:nvPr>
        </p:nvSpPr>
        <p:spPr>
          <a:xfrm>
            <a:off x="907791" y="3389366"/>
            <a:ext cx="2874933" cy="1083877"/>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20" hasCustomPrompt="1"/>
          </p:nvPr>
        </p:nvSpPr>
        <p:spPr>
          <a:xfrm>
            <a:off x="8226421" y="1335779"/>
            <a:ext cx="2874933" cy="1083877"/>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1" hasCustomPrompt="1"/>
          </p:nvPr>
        </p:nvSpPr>
        <p:spPr>
          <a:xfrm>
            <a:off x="8262064" y="3389366"/>
            <a:ext cx="2874933" cy="1083877"/>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3"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24" name="テキスト プレースホルダー 11"/>
          <p:cNvSpPr>
            <a:spLocks noGrp="1"/>
          </p:cNvSpPr>
          <p:nvPr>
            <p:ph type="body" sz="quarter" idx="16" hasCustomPrompt="1"/>
          </p:nvPr>
        </p:nvSpPr>
        <p:spPr>
          <a:xfrm>
            <a:off x="1662577" y="5229200"/>
            <a:ext cx="8866289" cy="900100"/>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83949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8" decel="100000" fill="hold"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50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0-#ppt_w/2"/>
                                          </p:val>
                                        </p:tav>
                                        <p:tav tm="100000">
                                          <p:val>
                                            <p:strVal val="#ppt_x"/>
                                          </p:val>
                                        </p:tav>
                                      </p:tavLst>
                                    </p:anim>
                                    <p:anim calcmode="lin" valueType="num">
                                      <p:cBhvr additive="base">
                                        <p:cTn id="25" dur="500" fill="hold"/>
                                        <p:tgtEl>
                                          <p:spTgt spid="20"/>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10" presetClass="entr" presetSubtype="0" fill="hold" nodeType="afterEffect">
                                  <p:stCondLst>
                                    <p:cond delay="5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3000"/>
                            </p:stCondLst>
                            <p:childTnLst>
                              <p:par>
                                <p:cTn id="31" presetID="2" presetClass="entr" presetSubtype="2" decel="100000"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1+#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1+#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decel="100000" fill="hold" nodeType="afterEffect">
                                  <p:stCondLst>
                                    <p:cond delay="50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1+#ppt_w/2"/>
                                          </p:val>
                                        </p:tav>
                                        <p:tav tm="100000">
                                          <p:val>
                                            <p:strVal val="#ppt_x"/>
                                          </p:val>
                                        </p:tav>
                                      </p:tavLst>
                                    </p:anim>
                                    <p:anim calcmode="lin" valueType="num">
                                      <p:cBhvr additive="base">
                                        <p:cTn id="43" dur="500" fill="hold"/>
                                        <p:tgtEl>
                                          <p:spTgt spid="16"/>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50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fill="hold"/>
                                        <p:tgtEl>
                                          <p:spTgt spid="21"/>
                                        </p:tgtEl>
                                        <p:attrNameLst>
                                          <p:attrName>ppt_x</p:attrName>
                                        </p:attrNameLst>
                                      </p:cBhvr>
                                      <p:tavLst>
                                        <p:tav tm="0">
                                          <p:val>
                                            <p:strVal val="1+#ppt_w/2"/>
                                          </p:val>
                                        </p:tav>
                                        <p:tav tm="100000">
                                          <p:val>
                                            <p:strVal val="#ppt_x"/>
                                          </p:val>
                                        </p:tav>
                                      </p:tavLst>
                                    </p:anim>
                                    <p:anim calcmode="lin" valueType="num">
                                      <p:cBhvr additive="base">
                                        <p:cTn id="47" dur="500" fill="hold"/>
                                        <p:tgtEl>
                                          <p:spTgt spid="21"/>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4" decel="100000" fill="hold" grpId="0" nodeType="afterEffect">
                                  <p:stCondLst>
                                    <p:cond delay="50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8"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p:tmplLst>
          <p:tmpl>
            <p:tnLst>
              <p:par>
                <p:cTn presetID="2" presetClass="entr" presetSubtype="8"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p:tmplLst>
          <p:tmpl>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2"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4" decel="100000" fill="hold" nodeType="after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ircle Diagram">
    <p:spTree>
      <p:nvGrpSpPr>
        <p:cNvPr id="1" name=""/>
        <p:cNvGrpSpPr/>
        <p:nvPr/>
      </p:nvGrpSpPr>
      <p:grpSpPr>
        <a:xfrm>
          <a:off x="0" y="0"/>
          <a:ext cx="0" cy="0"/>
          <a:chOff x="0" y="0"/>
          <a:chExt cx="0" cy="0"/>
        </a:xfrm>
      </p:grpSpPr>
      <p:sp>
        <p:nvSpPr>
          <p:cNvPr id="5" name="円/楕円 4"/>
          <p:cNvSpPr/>
          <p:nvPr userDrawn="1"/>
        </p:nvSpPr>
        <p:spPr>
          <a:xfrm>
            <a:off x="3995584" y="1628800"/>
            <a:ext cx="4200831" cy="4200467"/>
          </a:xfrm>
          <a:prstGeom prst="ellipse">
            <a:avLst/>
          </a:prstGeom>
          <a:solidFill>
            <a:schemeClr val="bg1">
              <a:lumMod val="9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a:spLocks noChangeAspect="1"/>
          </p:cNvSpPr>
          <p:nvPr userDrawn="1"/>
        </p:nvSpPr>
        <p:spPr>
          <a:xfrm>
            <a:off x="3995584" y="1628800"/>
            <a:ext cx="4200831" cy="4200467"/>
          </a:xfrm>
          <a:prstGeom prst="ellipse">
            <a:avLst/>
          </a:prstGeom>
          <a:solidFill>
            <a:schemeClr val="accent1">
              <a:lumMod val="5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10" name="円/楕円 9"/>
          <p:cNvSpPr>
            <a:spLocks noChangeAspect="1"/>
          </p:cNvSpPr>
          <p:nvPr userDrawn="1"/>
        </p:nvSpPr>
        <p:spPr>
          <a:xfrm>
            <a:off x="4266606" y="2170796"/>
            <a:ext cx="3658788" cy="3658471"/>
          </a:xfrm>
          <a:prstGeom prst="ellipse">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8"/>
          <p:cNvSpPr>
            <a:spLocks noChangeAspect="1"/>
          </p:cNvSpPr>
          <p:nvPr userDrawn="1"/>
        </p:nvSpPr>
        <p:spPr>
          <a:xfrm>
            <a:off x="4537627" y="2712792"/>
            <a:ext cx="3116746" cy="3116475"/>
          </a:xfrm>
          <a:prstGeom prst="ellips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円/楕円 7"/>
          <p:cNvSpPr>
            <a:spLocks noChangeAspect="1"/>
          </p:cNvSpPr>
          <p:nvPr userDrawn="1"/>
        </p:nvSpPr>
        <p:spPr>
          <a:xfrm>
            <a:off x="4808649" y="3254788"/>
            <a:ext cx="2574703" cy="2574479"/>
          </a:xfrm>
          <a:prstGeom prst="ellipse">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円/楕円 6"/>
          <p:cNvSpPr/>
          <p:nvPr userDrawn="1"/>
        </p:nvSpPr>
        <p:spPr>
          <a:xfrm>
            <a:off x="5079670" y="3796783"/>
            <a:ext cx="2032660" cy="2032484"/>
          </a:xfrm>
          <a:prstGeom prst="ellipse">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円/楕円 5"/>
          <p:cNvSpPr/>
          <p:nvPr userDrawn="1"/>
        </p:nvSpPr>
        <p:spPr>
          <a:xfrm>
            <a:off x="5350691" y="4338779"/>
            <a:ext cx="1490617" cy="1490488"/>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11"/>
          <p:cNvSpPr>
            <a:spLocks noGrp="1"/>
          </p:cNvSpPr>
          <p:nvPr>
            <p:ph type="body" sz="quarter" idx="18" hasCustomPrompt="1"/>
          </p:nvPr>
        </p:nvSpPr>
        <p:spPr>
          <a:xfrm>
            <a:off x="5342982" y="4891421"/>
            <a:ext cx="1506037" cy="390043"/>
          </a:xfrm>
        </p:spPr>
        <p:txBody>
          <a:bodyPr anchor="ctr">
            <a:noAutofit/>
          </a:bodyPr>
          <a:lstStyle>
            <a:lvl1pPr algn="ctr">
              <a:lnSpc>
                <a:spcPct val="120000"/>
              </a:lnSpc>
              <a:defRPr sz="1333">
                <a:solidFill>
                  <a:schemeClr val="tx1"/>
                </a:solidFill>
                <a:latin typeface="+mj-lt"/>
              </a:defRPr>
            </a:lvl1pPr>
          </a:lstStyle>
          <a:p>
            <a:pPr lvl="0"/>
            <a:r>
              <a:rPr lang="en-US" altLang="ja-JP" dirty="0"/>
              <a:t>Text Here</a:t>
            </a:r>
            <a:endParaRPr lang="en-US" dirty="0"/>
          </a:p>
        </p:txBody>
      </p:sp>
      <p:sp>
        <p:nvSpPr>
          <p:cNvPr id="13" name="テキスト プレースホルダー 11"/>
          <p:cNvSpPr>
            <a:spLocks noGrp="1"/>
          </p:cNvSpPr>
          <p:nvPr>
            <p:ph type="body" sz="quarter" idx="19" hasCustomPrompt="1"/>
          </p:nvPr>
        </p:nvSpPr>
        <p:spPr>
          <a:xfrm>
            <a:off x="5342982" y="3880986"/>
            <a:ext cx="1506037" cy="390043"/>
          </a:xfrm>
        </p:spPr>
        <p:txBody>
          <a:bodyPr anchor="ctr">
            <a:noAutofit/>
          </a:bodyPr>
          <a:lstStyle>
            <a:lvl1pPr algn="ctr">
              <a:lnSpc>
                <a:spcPct val="120000"/>
              </a:lnSpc>
              <a:defRPr sz="1333">
                <a:solidFill>
                  <a:schemeClr val="tx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20" hasCustomPrompt="1"/>
          </p:nvPr>
        </p:nvSpPr>
        <p:spPr>
          <a:xfrm>
            <a:off x="5342982" y="3338991"/>
            <a:ext cx="1506037" cy="390043"/>
          </a:xfrm>
        </p:spPr>
        <p:txBody>
          <a:bodyPr anchor="ctr">
            <a:noAutofit/>
          </a:bodyPr>
          <a:lstStyle>
            <a:lvl1pPr algn="ctr">
              <a:lnSpc>
                <a:spcPct val="120000"/>
              </a:lnSpc>
              <a:defRPr sz="1333">
                <a:solidFill>
                  <a:schemeClr val="tx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1" hasCustomPrompt="1"/>
          </p:nvPr>
        </p:nvSpPr>
        <p:spPr>
          <a:xfrm>
            <a:off x="5342982" y="2761185"/>
            <a:ext cx="1506037" cy="390043"/>
          </a:xfrm>
        </p:spPr>
        <p:txBody>
          <a:bodyPr anchor="ctr">
            <a:noAutofit/>
          </a:bodyPr>
          <a:lstStyle>
            <a:lvl1pPr algn="ctr">
              <a:lnSpc>
                <a:spcPct val="120000"/>
              </a:lnSpc>
              <a:defRPr sz="1333">
                <a:solidFill>
                  <a:schemeClr val="bg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22" hasCustomPrompt="1"/>
          </p:nvPr>
        </p:nvSpPr>
        <p:spPr>
          <a:xfrm>
            <a:off x="5342982" y="2221125"/>
            <a:ext cx="1506037" cy="390043"/>
          </a:xfrm>
        </p:spPr>
        <p:txBody>
          <a:bodyPr anchor="ctr">
            <a:noAutofit/>
          </a:bodyPr>
          <a:lstStyle>
            <a:lvl1pPr algn="ctr">
              <a:lnSpc>
                <a:spcPct val="120000"/>
              </a:lnSpc>
              <a:defRPr sz="1333">
                <a:solidFill>
                  <a:schemeClr val="bg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23" hasCustomPrompt="1"/>
          </p:nvPr>
        </p:nvSpPr>
        <p:spPr>
          <a:xfrm>
            <a:off x="5342982" y="1681065"/>
            <a:ext cx="1506037" cy="390043"/>
          </a:xfrm>
        </p:spPr>
        <p:txBody>
          <a:bodyPr anchor="ctr">
            <a:noAutofit/>
          </a:bodyPr>
          <a:lstStyle>
            <a:lvl1pPr algn="ctr">
              <a:lnSpc>
                <a:spcPct val="120000"/>
              </a:lnSpc>
              <a:defRPr sz="1333">
                <a:solidFill>
                  <a:schemeClr val="bg1"/>
                </a:solidFill>
                <a:latin typeface="+mj-lt"/>
              </a:defRPr>
            </a:lvl1pPr>
          </a:lstStyle>
          <a:p>
            <a:pPr lvl="0"/>
            <a:r>
              <a:rPr lang="en-US" altLang="ja-JP" dirty="0"/>
              <a:t>Text Here</a:t>
            </a:r>
            <a:endParaRPr lang="en-US" dirty="0"/>
          </a:p>
        </p:txBody>
      </p:sp>
      <p:cxnSp>
        <p:nvCxnSpPr>
          <p:cNvPr id="19" name="直線コネクタ 18"/>
          <p:cNvCxnSpPr/>
          <p:nvPr userDrawn="1"/>
        </p:nvCxnSpPr>
        <p:spPr>
          <a:xfrm flipH="1">
            <a:off x="6846149" y="1891087"/>
            <a:ext cx="1745183" cy="0"/>
          </a:xfrm>
          <a:prstGeom prst="line">
            <a:avLst/>
          </a:prstGeom>
          <a:ln w="12700">
            <a:solidFill>
              <a:schemeClr val="accent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3660679" y="2461151"/>
            <a:ext cx="1685172" cy="0"/>
          </a:xfrm>
          <a:prstGeom prst="line">
            <a:avLst/>
          </a:prstGeom>
          <a:ln w="12700">
            <a:solidFill>
              <a:schemeClr val="accent1">
                <a:lumMod val="75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flipH="1">
            <a:off x="6906160" y="3001211"/>
            <a:ext cx="1685172" cy="0"/>
          </a:xfrm>
          <a:prstGeom prst="line">
            <a:avLst/>
          </a:prstGeom>
          <a:ln w="12700">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userDrawn="1"/>
        </p:nvCxnSpPr>
        <p:spPr>
          <a:xfrm flipH="1">
            <a:off x="3665519" y="3571274"/>
            <a:ext cx="1685172" cy="0"/>
          </a:xfrm>
          <a:prstGeom prst="line">
            <a:avLst/>
          </a:prstGeom>
          <a:ln w="12700">
            <a:solidFill>
              <a:schemeClr val="accent1">
                <a:lumMod val="60000"/>
                <a:lumOff val="4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userDrawn="1"/>
        </p:nvCxnSpPr>
        <p:spPr>
          <a:xfrm flipH="1">
            <a:off x="6811304" y="4111334"/>
            <a:ext cx="1780028" cy="0"/>
          </a:xfrm>
          <a:prstGeom prst="line">
            <a:avLst/>
          </a:prstGeom>
          <a:ln w="12700">
            <a:solidFill>
              <a:schemeClr val="accent1">
                <a:lumMod val="40000"/>
                <a:lumOff val="6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userDrawn="1"/>
        </p:nvCxnSpPr>
        <p:spPr>
          <a:xfrm flipH="1">
            <a:off x="3665519" y="4651394"/>
            <a:ext cx="1950386" cy="0"/>
          </a:xfrm>
          <a:prstGeom prst="line">
            <a:avLst/>
          </a:prstGeom>
          <a:ln w="12700">
            <a:solidFill>
              <a:schemeClr val="accent1">
                <a:lumMod val="20000"/>
                <a:lumOff val="80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2" name="テキスト プレースホルダー 11"/>
          <p:cNvSpPr>
            <a:spLocks noGrp="1"/>
          </p:cNvSpPr>
          <p:nvPr>
            <p:ph type="body" sz="quarter" idx="24" hasCustomPrompt="1"/>
          </p:nvPr>
        </p:nvSpPr>
        <p:spPr>
          <a:xfrm>
            <a:off x="8676510" y="2011901"/>
            <a:ext cx="3240641" cy="59926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25" hasCustomPrompt="1"/>
          </p:nvPr>
        </p:nvSpPr>
        <p:spPr>
          <a:xfrm>
            <a:off x="8676510" y="1651061"/>
            <a:ext cx="3240641"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sp>
        <p:nvSpPr>
          <p:cNvPr id="34" name="テキスト プレースホルダー 11"/>
          <p:cNvSpPr>
            <a:spLocks noGrp="1"/>
          </p:cNvSpPr>
          <p:nvPr>
            <p:ph type="body" sz="quarter" idx="26" hasCustomPrompt="1"/>
          </p:nvPr>
        </p:nvSpPr>
        <p:spPr>
          <a:xfrm>
            <a:off x="8676510" y="3122025"/>
            <a:ext cx="3240641" cy="59926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27" hasCustomPrompt="1"/>
          </p:nvPr>
        </p:nvSpPr>
        <p:spPr>
          <a:xfrm>
            <a:off x="8676510" y="2761185"/>
            <a:ext cx="3240641"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sp>
        <p:nvSpPr>
          <p:cNvPr id="36" name="テキスト プレースホルダー 11"/>
          <p:cNvSpPr>
            <a:spLocks noGrp="1"/>
          </p:cNvSpPr>
          <p:nvPr>
            <p:ph type="body" sz="quarter" idx="28" hasCustomPrompt="1"/>
          </p:nvPr>
        </p:nvSpPr>
        <p:spPr>
          <a:xfrm>
            <a:off x="8676510" y="4232147"/>
            <a:ext cx="3240641" cy="59926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37" name="テキスト プレースホルダー 11"/>
          <p:cNvSpPr>
            <a:spLocks noGrp="1"/>
          </p:cNvSpPr>
          <p:nvPr>
            <p:ph type="body" sz="quarter" idx="29" hasCustomPrompt="1"/>
          </p:nvPr>
        </p:nvSpPr>
        <p:spPr>
          <a:xfrm>
            <a:off x="8676510" y="3871307"/>
            <a:ext cx="3240641"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sp>
        <p:nvSpPr>
          <p:cNvPr id="38" name="テキスト プレースホルダー 11"/>
          <p:cNvSpPr>
            <a:spLocks noGrp="1"/>
          </p:cNvSpPr>
          <p:nvPr>
            <p:ph type="body" sz="quarter" idx="30" hasCustomPrompt="1"/>
          </p:nvPr>
        </p:nvSpPr>
        <p:spPr>
          <a:xfrm>
            <a:off x="424878" y="2590275"/>
            <a:ext cx="3240641" cy="599267"/>
          </a:xfrm>
        </p:spPr>
        <p:txBody>
          <a:bodyPr anchor="t">
            <a:noAutofit/>
          </a:bodyPr>
          <a:lstStyle>
            <a:lvl1pPr algn="r">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39" name="テキスト プレースホルダー 11"/>
          <p:cNvSpPr>
            <a:spLocks noGrp="1"/>
          </p:cNvSpPr>
          <p:nvPr>
            <p:ph type="body" sz="quarter" idx="31" hasCustomPrompt="1"/>
          </p:nvPr>
        </p:nvSpPr>
        <p:spPr>
          <a:xfrm>
            <a:off x="424878" y="2229435"/>
            <a:ext cx="3240641" cy="430015"/>
          </a:xfrm>
        </p:spPr>
        <p:txBody>
          <a:bodyPr anchor="b">
            <a:noAutofit/>
          </a:bodyPr>
          <a:lstStyle>
            <a:lvl1pPr algn="r">
              <a:lnSpc>
                <a:spcPct val="120000"/>
              </a:lnSpc>
              <a:defRPr sz="1600" spc="200">
                <a:solidFill>
                  <a:schemeClr val="accent1"/>
                </a:solidFill>
                <a:latin typeface="+mj-lt"/>
              </a:defRPr>
            </a:lvl1pPr>
          </a:lstStyle>
          <a:p>
            <a:pPr lvl="0"/>
            <a:r>
              <a:rPr lang="en-US" altLang="ja-JP" dirty="0"/>
              <a:t>TEXT HERE</a:t>
            </a:r>
            <a:endParaRPr lang="en-US" dirty="0"/>
          </a:p>
        </p:txBody>
      </p:sp>
      <p:sp>
        <p:nvSpPr>
          <p:cNvPr id="40" name="テキスト プレースホルダー 11"/>
          <p:cNvSpPr>
            <a:spLocks noGrp="1"/>
          </p:cNvSpPr>
          <p:nvPr>
            <p:ph type="body" sz="quarter" idx="32" hasCustomPrompt="1"/>
          </p:nvPr>
        </p:nvSpPr>
        <p:spPr>
          <a:xfrm>
            <a:off x="424878" y="3700398"/>
            <a:ext cx="3240641" cy="599267"/>
          </a:xfrm>
        </p:spPr>
        <p:txBody>
          <a:bodyPr anchor="t">
            <a:noAutofit/>
          </a:bodyPr>
          <a:lstStyle>
            <a:lvl1pPr algn="r">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41" name="テキスト プレースホルダー 11"/>
          <p:cNvSpPr>
            <a:spLocks noGrp="1"/>
          </p:cNvSpPr>
          <p:nvPr>
            <p:ph type="body" sz="quarter" idx="33" hasCustomPrompt="1"/>
          </p:nvPr>
        </p:nvSpPr>
        <p:spPr>
          <a:xfrm>
            <a:off x="424878" y="3339558"/>
            <a:ext cx="3240641" cy="430015"/>
          </a:xfrm>
        </p:spPr>
        <p:txBody>
          <a:bodyPr anchor="b">
            <a:noAutofit/>
          </a:bodyPr>
          <a:lstStyle>
            <a:lvl1pPr algn="r">
              <a:lnSpc>
                <a:spcPct val="120000"/>
              </a:lnSpc>
              <a:defRPr sz="1600" spc="200">
                <a:solidFill>
                  <a:schemeClr val="accent1"/>
                </a:solidFill>
                <a:latin typeface="+mj-lt"/>
              </a:defRPr>
            </a:lvl1pPr>
          </a:lstStyle>
          <a:p>
            <a:pPr lvl="0"/>
            <a:r>
              <a:rPr lang="en-US" altLang="ja-JP" dirty="0"/>
              <a:t>TEXT HERE</a:t>
            </a:r>
            <a:endParaRPr lang="en-US" dirty="0"/>
          </a:p>
        </p:txBody>
      </p:sp>
      <p:sp>
        <p:nvSpPr>
          <p:cNvPr id="42" name="テキスト プレースホルダー 11"/>
          <p:cNvSpPr>
            <a:spLocks noGrp="1"/>
          </p:cNvSpPr>
          <p:nvPr>
            <p:ph type="body" sz="quarter" idx="34" hasCustomPrompt="1"/>
          </p:nvPr>
        </p:nvSpPr>
        <p:spPr>
          <a:xfrm>
            <a:off x="424878" y="4810521"/>
            <a:ext cx="3240641" cy="599267"/>
          </a:xfrm>
        </p:spPr>
        <p:txBody>
          <a:bodyPr anchor="t">
            <a:noAutofit/>
          </a:bodyPr>
          <a:lstStyle>
            <a:lvl1pPr algn="r">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43" name="テキスト プレースホルダー 11"/>
          <p:cNvSpPr>
            <a:spLocks noGrp="1"/>
          </p:cNvSpPr>
          <p:nvPr>
            <p:ph type="body" sz="quarter" idx="35" hasCustomPrompt="1"/>
          </p:nvPr>
        </p:nvSpPr>
        <p:spPr>
          <a:xfrm>
            <a:off x="424878" y="4449681"/>
            <a:ext cx="3240641" cy="430015"/>
          </a:xfrm>
        </p:spPr>
        <p:txBody>
          <a:bodyPr anchor="b">
            <a:noAutofit/>
          </a:bodyPr>
          <a:lstStyle>
            <a:lvl1pPr algn="r">
              <a:lnSpc>
                <a:spcPct val="120000"/>
              </a:lnSpc>
              <a:defRPr sz="1600"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173897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right)">
                                      <p:cBhvr>
                                        <p:cTn id="18" dur="500"/>
                                        <p:tgtEl>
                                          <p:spTgt spid="2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fade">
                                      <p:cBhvr>
                                        <p:cTn id="32" dur="500"/>
                                        <p:tgtEl>
                                          <p:spTgt spid="13">
                                            <p:txEl>
                                              <p:pRg st="0" end="0"/>
                                            </p:txEl>
                                          </p:spTgt>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fade">
                                      <p:cBhvr>
                                        <p:cTn id="47" dur="500"/>
                                        <p:tgtEl>
                                          <p:spTgt spid="14">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par>
                          <p:cTn id="51" fill="hold">
                            <p:stCondLst>
                              <p:cond delay="4000"/>
                            </p:stCondLst>
                            <p:childTnLst>
                              <p:par>
                                <p:cTn id="52" presetID="22" presetClass="entr" presetSubtype="2" fill="hold"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right)">
                                      <p:cBhvr>
                                        <p:cTn id="54" dur="500"/>
                                        <p:tgtEl>
                                          <p:spTgt spid="25"/>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childTnLst>
                          </p:cTn>
                        </p:par>
                        <p:par>
                          <p:cTn id="62" fill="hold">
                            <p:stCondLst>
                              <p:cond delay="5000"/>
                            </p:stCondLst>
                            <p:childTnLst>
                              <p:par>
                                <p:cTn id="63" presetID="10" presetClass="entr" presetSubtype="0" fill="hold" grpId="0" nodeType="afterEffect">
                                  <p:stCondLst>
                                    <p:cond delay="0"/>
                                  </p:stCondLst>
                                  <p:childTnLst>
                                    <p:set>
                                      <p:cBhvr>
                                        <p:cTn id="64" dur="1" fill="hold">
                                          <p:stCondLst>
                                            <p:cond delay="0"/>
                                          </p:stCondLst>
                                        </p:cTn>
                                        <p:tgtEl>
                                          <p:spTgt spid="15">
                                            <p:txEl>
                                              <p:pRg st="0" end="0"/>
                                            </p:txEl>
                                          </p:spTgt>
                                        </p:tgtEl>
                                        <p:attrNameLst>
                                          <p:attrName>style.visibility</p:attrName>
                                        </p:attrNameLst>
                                      </p:cBhvr>
                                      <p:to>
                                        <p:strVal val="visible"/>
                                      </p:to>
                                    </p:set>
                                    <p:animEffect transition="in" filter="fade">
                                      <p:cBhvr>
                                        <p:cTn id="65" dur="500"/>
                                        <p:tgtEl>
                                          <p:spTgt spid="15">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par>
                          <p:cTn id="69" fill="hold">
                            <p:stCondLst>
                              <p:cond delay="5500"/>
                            </p:stCondLst>
                            <p:childTnLst>
                              <p:par>
                                <p:cTn id="70" presetID="22" presetClass="entr" presetSubtype="8"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left)">
                                      <p:cBhvr>
                                        <p:cTn id="72" dur="500"/>
                                        <p:tgtEl>
                                          <p:spTgt spid="24"/>
                                        </p:tgtEl>
                                      </p:cBhvr>
                                    </p:animEffect>
                                  </p:childTnLst>
                                </p:cTn>
                              </p:par>
                            </p:childTnLst>
                          </p:cTn>
                        </p:par>
                        <p:par>
                          <p:cTn id="73" fill="hold">
                            <p:stCondLst>
                              <p:cond delay="6000"/>
                            </p:stCondLst>
                            <p:childTnLst>
                              <p:par>
                                <p:cTn id="74" presetID="10" presetClass="entr" presetSubtype="0" fill="hold" grpId="0"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childTnLst>
                          </p:cTn>
                        </p:par>
                        <p:par>
                          <p:cTn id="80" fill="hold">
                            <p:stCondLst>
                              <p:cond delay="6500"/>
                            </p:stCondLst>
                            <p:childTnLst>
                              <p:par>
                                <p:cTn id="81" presetID="10" presetClass="entr" presetSubtype="0" fill="hold" grpId="0" nodeType="afterEffect">
                                  <p:stCondLst>
                                    <p:cond delay="0"/>
                                  </p:stCondLst>
                                  <p:childTnLst>
                                    <p:set>
                                      <p:cBhvr>
                                        <p:cTn id="82" dur="1" fill="hold">
                                          <p:stCondLst>
                                            <p:cond delay="0"/>
                                          </p:stCondLst>
                                        </p:cTn>
                                        <p:tgtEl>
                                          <p:spTgt spid="16">
                                            <p:txEl>
                                              <p:pRg st="0" end="0"/>
                                            </p:txEl>
                                          </p:spTgt>
                                        </p:tgtEl>
                                        <p:attrNameLst>
                                          <p:attrName>style.visibility</p:attrName>
                                        </p:attrNameLst>
                                      </p:cBhvr>
                                      <p:to>
                                        <p:strVal val="visible"/>
                                      </p:to>
                                    </p:set>
                                    <p:animEffect transition="in" filter="fade">
                                      <p:cBhvr>
                                        <p:cTn id="83" dur="500"/>
                                        <p:tgtEl>
                                          <p:spTgt spid="16">
                                            <p:txEl>
                                              <p:pRg st="0" end="0"/>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fade">
                                      <p:cBhvr>
                                        <p:cTn id="86" dur="500"/>
                                        <p:tgtEl>
                                          <p:spTgt spid="10"/>
                                        </p:tgtEl>
                                      </p:cBhvr>
                                    </p:animEffect>
                                  </p:childTnLst>
                                </p:cTn>
                              </p:par>
                            </p:childTnLst>
                          </p:cTn>
                        </p:par>
                        <p:par>
                          <p:cTn id="87" fill="hold">
                            <p:stCondLst>
                              <p:cond delay="7000"/>
                            </p:stCondLst>
                            <p:childTnLst>
                              <p:par>
                                <p:cTn id="88" presetID="22" presetClass="entr" presetSubtype="2" fill="hold"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ipe(right)">
                                      <p:cBhvr>
                                        <p:cTn id="90" dur="500"/>
                                        <p:tgtEl>
                                          <p:spTgt spid="22"/>
                                        </p:tgtEl>
                                      </p:cBhvr>
                                    </p:animEffect>
                                  </p:childTnLst>
                                </p:cTn>
                              </p:par>
                            </p:childTnLst>
                          </p:cTn>
                        </p:par>
                        <p:par>
                          <p:cTn id="91" fill="hold">
                            <p:stCondLst>
                              <p:cond delay="7500"/>
                            </p:stCondLst>
                            <p:childTnLst>
                              <p:par>
                                <p:cTn id="92" presetID="10" presetClass="entr" presetSubtype="0" fill="hold" grpId="0" nodeType="after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fade">
                                      <p:cBhvr>
                                        <p:cTn id="94" dur="500"/>
                                        <p:tgtEl>
                                          <p:spTgt spid="3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8000"/>
                            </p:stCondLst>
                            <p:childTnLst>
                              <p:par>
                                <p:cTn id="99" presetID="10" presetClass="entr" presetSubtype="0" fill="hold" grpId="0" nodeType="after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7">
                                            <p:txEl>
                                              <p:pRg st="0" end="0"/>
                                            </p:txEl>
                                          </p:spTgt>
                                        </p:tgtEl>
                                        <p:attrNameLst>
                                          <p:attrName>style.visibility</p:attrName>
                                        </p:attrNameLst>
                                      </p:cBhvr>
                                      <p:to>
                                        <p:strVal val="visible"/>
                                      </p:to>
                                    </p:set>
                                    <p:animEffect transition="in" filter="fade">
                                      <p:cBhvr>
                                        <p:cTn id="104" dur="500"/>
                                        <p:tgtEl>
                                          <p:spTgt spid="17">
                                            <p:txEl>
                                              <p:pRg st="0" end="0"/>
                                            </p:txEl>
                                          </p:spTgt>
                                        </p:tgtEl>
                                      </p:cBhvr>
                                    </p:animEffect>
                                  </p:childTnLst>
                                </p:cTn>
                              </p:par>
                            </p:childTnLst>
                          </p:cTn>
                        </p:par>
                        <p:par>
                          <p:cTn id="105" fill="hold">
                            <p:stCondLst>
                              <p:cond delay="8500"/>
                            </p:stCondLst>
                            <p:childTnLst>
                              <p:par>
                                <p:cTn id="106" presetID="22" presetClass="entr" presetSubtype="8" fill="hold" nodeType="after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left)">
                                      <p:cBhvr>
                                        <p:cTn id="108" dur="500"/>
                                        <p:tgtEl>
                                          <p:spTgt spid="19"/>
                                        </p:tgtEl>
                                      </p:cBhvr>
                                    </p:animEffect>
                                  </p:childTnLst>
                                </p:cTn>
                              </p:par>
                            </p:childTnLst>
                          </p:cTn>
                        </p:par>
                        <p:par>
                          <p:cTn id="109" fill="hold">
                            <p:stCondLst>
                              <p:cond delay="9000"/>
                            </p:stCondLst>
                            <p:childTnLst>
                              <p:par>
                                <p:cTn id="110" presetID="10" presetClass="entr" presetSubtype="0" fill="hold" grpId="0" nodeType="after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fade">
                                      <p:cBhvr>
                                        <p:cTn id="1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0" grpId="0" animBg="1"/>
      <p:bldP spid="9" grpId="0" animBg="1"/>
      <p:bldP spid="8" grpId="0" animBg="1"/>
      <p:bldP spid="7" grpId="0" animBg="1"/>
      <p:bldP spid="6" grpId="0" animBg="1"/>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2" grpId="0"/>
      <p:bldP spid="33" grpId="0"/>
      <p:bldP spid="34" grpId="0"/>
      <p:bldP spid="35" grpId="0"/>
      <p:bldP spid="36" grpId="0"/>
      <p:bldP spid="37" grpId="0"/>
      <p:bldP spid="38" grpId="0">
        <p:tmplLst>
          <p:tmpl>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tmplLst>
          <p:tmpl>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p:tmplLst>
          <p:tmpl>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p:tmplLst>
          <p:tmpl>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tmplLst>
          <p:tmpl>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p:tmplLst>
          <p:tmpl>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17" hasCustomPrompt="1"/>
          </p:nvPr>
        </p:nvSpPr>
        <p:spPr>
          <a:xfrm>
            <a:off x="604913" y="1311060"/>
            <a:ext cx="2400475" cy="515469"/>
          </a:xfrm>
        </p:spPr>
        <p:txBody>
          <a:bodyPr anchor="t">
            <a:noAutofit/>
          </a:bodyPr>
          <a:lstStyle>
            <a:lvl1pPr algn="r">
              <a:lnSpc>
                <a:spcPct val="120000"/>
              </a:lnSpc>
              <a:defRPr sz="2133" spc="200">
                <a:solidFill>
                  <a:schemeClr val="accent1"/>
                </a:solidFill>
                <a:latin typeface="+mj-lt"/>
              </a:defRPr>
            </a:lvl1pPr>
          </a:lstStyle>
          <a:p>
            <a:pPr lvl="0"/>
            <a:r>
              <a:rPr lang="en-US" altLang="ja-JP" dirty="0"/>
              <a:t>TEXT HERE</a:t>
            </a:r>
            <a:endParaRPr lang="en-US" dirty="0"/>
          </a:p>
        </p:txBody>
      </p:sp>
      <p:sp>
        <p:nvSpPr>
          <p:cNvPr id="6" name="正方形/長方形 5"/>
          <p:cNvSpPr/>
          <p:nvPr userDrawn="1"/>
        </p:nvSpPr>
        <p:spPr>
          <a:xfrm>
            <a:off x="3095406" y="1118743"/>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テキスト プレースホルダー 11"/>
          <p:cNvSpPr>
            <a:spLocks noGrp="1"/>
          </p:cNvSpPr>
          <p:nvPr>
            <p:ph type="body" sz="quarter" idx="26" hasCustomPrompt="1"/>
          </p:nvPr>
        </p:nvSpPr>
        <p:spPr>
          <a:xfrm>
            <a:off x="3215430" y="1118743"/>
            <a:ext cx="7741532" cy="900100"/>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8" name="テキスト プレースホルダー 11"/>
          <p:cNvSpPr>
            <a:spLocks noGrp="1"/>
          </p:cNvSpPr>
          <p:nvPr>
            <p:ph type="body" sz="quarter" idx="27" hasCustomPrompt="1"/>
          </p:nvPr>
        </p:nvSpPr>
        <p:spPr>
          <a:xfrm>
            <a:off x="604913" y="2353676"/>
            <a:ext cx="2400475" cy="515469"/>
          </a:xfrm>
        </p:spPr>
        <p:txBody>
          <a:bodyPr anchor="t">
            <a:noAutofit/>
          </a:bodyPr>
          <a:lstStyle>
            <a:lvl1pPr algn="r">
              <a:lnSpc>
                <a:spcPct val="120000"/>
              </a:lnSpc>
              <a:defRPr sz="2133" spc="200">
                <a:solidFill>
                  <a:schemeClr val="accent1"/>
                </a:solidFill>
                <a:latin typeface="+mj-lt"/>
              </a:defRPr>
            </a:lvl1pPr>
          </a:lstStyle>
          <a:p>
            <a:pPr lvl="0"/>
            <a:r>
              <a:rPr lang="en-US" altLang="ja-JP" dirty="0"/>
              <a:t>TEXT HERE</a:t>
            </a:r>
            <a:endParaRPr lang="en-US" dirty="0"/>
          </a:p>
        </p:txBody>
      </p:sp>
      <p:sp>
        <p:nvSpPr>
          <p:cNvPr id="9" name="正方形/長方形 8"/>
          <p:cNvSpPr/>
          <p:nvPr userDrawn="1"/>
        </p:nvSpPr>
        <p:spPr>
          <a:xfrm>
            <a:off x="3095406" y="2161359"/>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テキスト プレースホルダー 11"/>
          <p:cNvSpPr>
            <a:spLocks noGrp="1"/>
          </p:cNvSpPr>
          <p:nvPr>
            <p:ph type="body" sz="quarter" idx="28" hasCustomPrompt="1"/>
          </p:nvPr>
        </p:nvSpPr>
        <p:spPr>
          <a:xfrm>
            <a:off x="3215430" y="2161359"/>
            <a:ext cx="7741532" cy="900100"/>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11" name="テキスト プレースホルダー 11"/>
          <p:cNvSpPr>
            <a:spLocks noGrp="1"/>
          </p:cNvSpPr>
          <p:nvPr>
            <p:ph type="body" sz="quarter" idx="29" hasCustomPrompt="1"/>
          </p:nvPr>
        </p:nvSpPr>
        <p:spPr>
          <a:xfrm>
            <a:off x="604913" y="3396292"/>
            <a:ext cx="2400475" cy="515469"/>
          </a:xfrm>
        </p:spPr>
        <p:txBody>
          <a:bodyPr anchor="t">
            <a:noAutofit/>
          </a:bodyPr>
          <a:lstStyle>
            <a:lvl1pPr algn="r">
              <a:lnSpc>
                <a:spcPct val="120000"/>
              </a:lnSpc>
              <a:defRPr sz="2133" spc="200">
                <a:solidFill>
                  <a:schemeClr val="accent1"/>
                </a:solidFill>
                <a:latin typeface="+mj-lt"/>
              </a:defRPr>
            </a:lvl1pPr>
          </a:lstStyle>
          <a:p>
            <a:pPr lvl="0"/>
            <a:r>
              <a:rPr lang="en-US" altLang="ja-JP" dirty="0"/>
              <a:t>TEXT HERE</a:t>
            </a:r>
            <a:endParaRPr lang="en-US" dirty="0"/>
          </a:p>
        </p:txBody>
      </p:sp>
      <p:sp>
        <p:nvSpPr>
          <p:cNvPr id="12" name="正方形/長方形 11"/>
          <p:cNvSpPr/>
          <p:nvPr userDrawn="1"/>
        </p:nvSpPr>
        <p:spPr>
          <a:xfrm>
            <a:off x="3095406" y="3203975"/>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テキスト プレースホルダー 11"/>
          <p:cNvSpPr>
            <a:spLocks noGrp="1"/>
          </p:cNvSpPr>
          <p:nvPr>
            <p:ph type="body" sz="quarter" idx="30" hasCustomPrompt="1"/>
          </p:nvPr>
        </p:nvSpPr>
        <p:spPr>
          <a:xfrm>
            <a:off x="3215430" y="3203975"/>
            <a:ext cx="7741532" cy="900100"/>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31" hasCustomPrompt="1"/>
          </p:nvPr>
        </p:nvSpPr>
        <p:spPr>
          <a:xfrm>
            <a:off x="604913" y="4438908"/>
            <a:ext cx="2400475" cy="515469"/>
          </a:xfrm>
        </p:spPr>
        <p:txBody>
          <a:bodyPr anchor="t">
            <a:noAutofit/>
          </a:bodyPr>
          <a:lstStyle>
            <a:lvl1pPr algn="r">
              <a:lnSpc>
                <a:spcPct val="120000"/>
              </a:lnSpc>
              <a:defRPr sz="2133" spc="200">
                <a:solidFill>
                  <a:schemeClr val="accent1"/>
                </a:solidFill>
                <a:latin typeface="+mj-lt"/>
              </a:defRPr>
            </a:lvl1pPr>
          </a:lstStyle>
          <a:p>
            <a:pPr lvl="0"/>
            <a:r>
              <a:rPr lang="en-US" altLang="ja-JP" dirty="0"/>
              <a:t>TEXT HERE</a:t>
            </a:r>
            <a:endParaRPr lang="en-US" dirty="0"/>
          </a:p>
        </p:txBody>
      </p:sp>
      <p:sp>
        <p:nvSpPr>
          <p:cNvPr id="15" name="正方形/長方形 14"/>
          <p:cNvSpPr/>
          <p:nvPr userDrawn="1"/>
        </p:nvSpPr>
        <p:spPr>
          <a:xfrm>
            <a:off x="3095406" y="4246591"/>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テキスト プレースホルダー 11"/>
          <p:cNvSpPr>
            <a:spLocks noGrp="1"/>
          </p:cNvSpPr>
          <p:nvPr>
            <p:ph type="body" sz="quarter" idx="32" hasCustomPrompt="1"/>
          </p:nvPr>
        </p:nvSpPr>
        <p:spPr>
          <a:xfrm>
            <a:off x="3215430" y="4246591"/>
            <a:ext cx="7741532" cy="900100"/>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3" hasCustomPrompt="1"/>
          </p:nvPr>
        </p:nvSpPr>
        <p:spPr>
          <a:xfrm>
            <a:off x="604913" y="5481523"/>
            <a:ext cx="2400475" cy="515469"/>
          </a:xfrm>
        </p:spPr>
        <p:txBody>
          <a:bodyPr anchor="t">
            <a:noAutofit/>
          </a:bodyPr>
          <a:lstStyle>
            <a:lvl1pPr algn="r">
              <a:lnSpc>
                <a:spcPct val="120000"/>
              </a:lnSpc>
              <a:defRPr sz="2133" spc="200">
                <a:solidFill>
                  <a:schemeClr val="accent1"/>
                </a:solidFill>
                <a:latin typeface="+mj-lt"/>
              </a:defRPr>
            </a:lvl1pPr>
          </a:lstStyle>
          <a:p>
            <a:pPr lvl="0"/>
            <a:r>
              <a:rPr lang="en-US" altLang="ja-JP" dirty="0"/>
              <a:t>TEXT HERE</a:t>
            </a:r>
            <a:endParaRPr lang="en-US" dirty="0"/>
          </a:p>
        </p:txBody>
      </p:sp>
      <p:sp>
        <p:nvSpPr>
          <p:cNvPr id="18" name="正方形/長方形 17"/>
          <p:cNvSpPr/>
          <p:nvPr userDrawn="1"/>
        </p:nvSpPr>
        <p:spPr>
          <a:xfrm>
            <a:off x="3095406" y="5289207"/>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テキスト プレースホルダー 11"/>
          <p:cNvSpPr>
            <a:spLocks noGrp="1"/>
          </p:cNvSpPr>
          <p:nvPr>
            <p:ph type="body" sz="quarter" idx="34" hasCustomPrompt="1"/>
          </p:nvPr>
        </p:nvSpPr>
        <p:spPr>
          <a:xfrm>
            <a:off x="3215430" y="5289207"/>
            <a:ext cx="7741532" cy="900100"/>
          </a:xfrm>
        </p:spPr>
        <p:txBody>
          <a:bodyPr anchor="ctr">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96859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8" decel="100000" fill="hold" grpId="0" nodeType="after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25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par>
                          <p:cTn id="30" fill="hold">
                            <p:stCondLst>
                              <p:cond delay="1250"/>
                            </p:stCondLst>
                            <p:childTnLst>
                              <p:par>
                                <p:cTn id="31" presetID="2" presetClass="entr" presetSubtype="8" decel="100000" fill="hold" grpId="0" nodeType="afterEffect">
                                  <p:stCondLst>
                                    <p:cond delay="250"/>
                                  </p:stCondLst>
                                  <p:childTnLst>
                                    <p:set>
                                      <p:cBhvr>
                                        <p:cTn id="32" dur="1" fill="hold">
                                          <p:stCondLst>
                                            <p:cond delay="0"/>
                                          </p:stCondLst>
                                        </p:cTn>
                                        <p:tgtEl>
                                          <p:spTgt spid="11">
                                            <p:txEl>
                                              <p:pRg st="0" end="0"/>
                                            </p:txEl>
                                          </p:spTgt>
                                        </p:tgtEl>
                                        <p:attrNameLst>
                                          <p:attrName>style.visibility</p:attrName>
                                        </p:attrNameLst>
                                      </p:cBhvr>
                                      <p:to>
                                        <p:strVal val="visible"/>
                                      </p:to>
                                    </p:set>
                                    <p:anim calcmode="lin" valueType="num">
                                      <p:cBhvr additive="base">
                                        <p:cTn id="33"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1">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4" decel="100000" fill="hold" grpId="0" nodeType="withEffect">
                                  <p:stCondLst>
                                    <p:cond delay="25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1+#ppt_w/2"/>
                                          </p:val>
                                        </p:tav>
                                        <p:tav tm="100000">
                                          <p:val>
                                            <p:strVal val="#ppt_x"/>
                                          </p:val>
                                        </p:tav>
                                      </p:tavLst>
                                    </p:anim>
                                    <p:anim calcmode="lin" valueType="num">
                                      <p:cBhvr additive="base">
                                        <p:cTn id="42" dur="500" fill="hold"/>
                                        <p:tgtEl>
                                          <p:spTgt spid="13"/>
                                        </p:tgtEl>
                                        <p:attrNameLst>
                                          <p:attrName>ppt_y</p:attrName>
                                        </p:attrNameLst>
                                      </p:cBhvr>
                                      <p:tavLst>
                                        <p:tav tm="0">
                                          <p:val>
                                            <p:strVal val="#ppt_y"/>
                                          </p:val>
                                        </p:tav>
                                        <p:tav tm="100000">
                                          <p:val>
                                            <p:strVal val="#ppt_y"/>
                                          </p:val>
                                        </p:tav>
                                      </p:tavLst>
                                    </p:anim>
                                  </p:childTnLst>
                                </p:cTn>
                              </p:par>
                            </p:childTnLst>
                          </p:cTn>
                        </p:par>
                        <p:par>
                          <p:cTn id="43" fill="hold">
                            <p:stCondLst>
                              <p:cond delay="2000"/>
                            </p:stCondLst>
                            <p:childTnLst>
                              <p:par>
                                <p:cTn id="44" presetID="2" presetClass="entr" presetSubtype="8" decel="100000" fill="hold" grpId="0" nodeType="after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4" decel="10000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2" decel="100000" fill="hold" grpId="0" nodeType="withEffect">
                                  <p:stCondLst>
                                    <p:cond delay="25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1+#ppt_w/2"/>
                                          </p:val>
                                        </p:tav>
                                        <p:tav tm="100000">
                                          <p:val>
                                            <p:strVal val="#ppt_x"/>
                                          </p:val>
                                        </p:tav>
                                      </p:tavLst>
                                    </p:anim>
                                    <p:anim calcmode="lin" valueType="num">
                                      <p:cBhvr additive="base">
                                        <p:cTn id="55" dur="500" fill="hold"/>
                                        <p:tgtEl>
                                          <p:spTgt spid="16"/>
                                        </p:tgtEl>
                                        <p:attrNameLst>
                                          <p:attrName>ppt_y</p:attrName>
                                        </p:attrNameLst>
                                      </p:cBhvr>
                                      <p:tavLst>
                                        <p:tav tm="0">
                                          <p:val>
                                            <p:strVal val="#ppt_y"/>
                                          </p:val>
                                        </p:tav>
                                        <p:tav tm="100000">
                                          <p:val>
                                            <p:strVal val="#ppt_y"/>
                                          </p:val>
                                        </p:tav>
                                      </p:tavLst>
                                    </p:anim>
                                  </p:childTnLst>
                                </p:cTn>
                              </p:par>
                            </p:childTnLst>
                          </p:cTn>
                        </p:par>
                        <p:par>
                          <p:cTn id="56" fill="hold">
                            <p:stCondLst>
                              <p:cond delay="2750"/>
                            </p:stCondLst>
                            <p:childTnLst>
                              <p:par>
                                <p:cTn id="57" presetID="2" presetClass="entr" presetSubtype="8" decel="100000" fill="hold" grpId="0" nodeType="afterEffect">
                                  <p:stCondLst>
                                    <p:cond delay="250"/>
                                  </p:stCondLst>
                                  <p:childTnLst>
                                    <p:set>
                                      <p:cBhvr>
                                        <p:cTn id="58" dur="1" fill="hold">
                                          <p:stCondLst>
                                            <p:cond delay="0"/>
                                          </p:stCondLst>
                                        </p:cTn>
                                        <p:tgtEl>
                                          <p:spTgt spid="17">
                                            <p:txEl>
                                              <p:pRg st="0" end="0"/>
                                            </p:txEl>
                                          </p:spTgt>
                                        </p:tgtEl>
                                        <p:attrNameLst>
                                          <p:attrName>style.visibility</p:attrName>
                                        </p:attrNameLst>
                                      </p:cBhvr>
                                      <p:to>
                                        <p:strVal val="visible"/>
                                      </p:to>
                                    </p:set>
                                    <p:anim calcmode="lin" valueType="num">
                                      <p:cBhvr additive="base">
                                        <p:cTn id="59"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7">
                                            <p:txEl>
                                              <p:pRg st="0" end="0"/>
                                            </p:txEl>
                                          </p:spTgt>
                                        </p:tgtEl>
                                        <p:attrNameLst>
                                          <p:attrName>ppt_y</p:attrName>
                                        </p:attrNameLst>
                                      </p:cBhvr>
                                      <p:tavLst>
                                        <p:tav tm="0">
                                          <p:val>
                                            <p:strVal val="#ppt_y"/>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par>
                                <p:cTn id="65" presetID="2" presetClass="entr" presetSubtype="2" decel="100000" fill="hold" grpId="0" nodeType="withEffect">
                                  <p:stCondLst>
                                    <p:cond delay="25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1+#ppt_w/2"/>
                                          </p:val>
                                        </p:tav>
                                        <p:tav tm="100000">
                                          <p:val>
                                            <p:strVal val="#ppt_x"/>
                                          </p:val>
                                        </p:tav>
                                      </p:tavLst>
                                    </p:anim>
                                    <p:anim calcmode="lin" valueType="num">
                                      <p:cBhvr additive="base">
                                        <p:cTn id="6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8"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animBg="1"/>
      <p:bldP spid="7" grpId="0">
        <p:tmplLst>
          <p:tmpl>
            <p:tnLst>
              <p:par>
                <p:cTn presetID="2" presetClass="entr" presetSubtype="2"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8" grpId="0" build="p">
        <p:tmplLst>
          <p:tmpl lvl="1">
            <p:tnLst>
              <p:par>
                <p:cTn presetID="2" presetClass="entr" presetSubtype="8" decel="10000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bldP spid="10" grpId="0">
        <p:tmplLst>
          <p:tmpl>
            <p:tnLst>
              <p:par>
                <p:cTn presetID="2" presetClass="entr" presetSubtype="2" decel="10000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P spid="13" grpId="0">
        <p:tmplLst>
          <p:tmpl>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8"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p:tmplLst>
          <p:tmpl>
            <p:tnLst>
              <p:par>
                <p:cTn presetID="2" presetClass="entr" presetSubtype="2"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 presetClass="entr" presetSubtype="8"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p:tmplLst>
          <p:tmpl>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No Contents -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7" name="テキスト プレースホルダー 11"/>
          <p:cNvSpPr>
            <a:spLocks noGrp="1"/>
          </p:cNvSpPr>
          <p:nvPr>
            <p:ph type="body" sz="quarter" idx="16" hasCustomPrompt="1"/>
          </p:nvPr>
        </p:nvSpPr>
        <p:spPr>
          <a:xfrm>
            <a:off x="1662577" y="5229200"/>
            <a:ext cx="8866289" cy="900100"/>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
        <p:nvSpPr>
          <p:cNvPr id="8" name="テキスト プレースホルダー 11"/>
          <p:cNvSpPr>
            <a:spLocks noGrp="1"/>
          </p:cNvSpPr>
          <p:nvPr>
            <p:ph type="body" sz="quarter" idx="17" hasCustomPrompt="1"/>
          </p:nvPr>
        </p:nvSpPr>
        <p:spPr>
          <a:xfrm>
            <a:off x="1662577" y="4778070"/>
            <a:ext cx="8866289"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2994407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No Contents -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7" name="テキスト プレースホルダー 11"/>
          <p:cNvSpPr>
            <a:spLocks noGrp="1"/>
          </p:cNvSpPr>
          <p:nvPr>
            <p:ph type="body" sz="quarter" idx="16" hasCustomPrompt="1"/>
          </p:nvPr>
        </p:nvSpPr>
        <p:spPr>
          <a:xfrm>
            <a:off x="665717" y="5199197"/>
            <a:ext cx="5175418" cy="900100"/>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8" name="テキスト プレースホルダー 11"/>
          <p:cNvSpPr>
            <a:spLocks noGrp="1"/>
          </p:cNvSpPr>
          <p:nvPr>
            <p:ph type="body" sz="quarter" idx="17" hasCustomPrompt="1"/>
          </p:nvPr>
        </p:nvSpPr>
        <p:spPr>
          <a:xfrm>
            <a:off x="665717" y="4778070"/>
            <a:ext cx="5175418"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9" name="テキスト プレースホルダー 11"/>
          <p:cNvSpPr>
            <a:spLocks noGrp="1"/>
          </p:cNvSpPr>
          <p:nvPr>
            <p:ph type="body" sz="quarter" idx="18" hasCustomPrompt="1"/>
          </p:nvPr>
        </p:nvSpPr>
        <p:spPr>
          <a:xfrm>
            <a:off x="6328349" y="5193705"/>
            <a:ext cx="5175418" cy="900100"/>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9" hasCustomPrompt="1"/>
          </p:nvPr>
        </p:nvSpPr>
        <p:spPr>
          <a:xfrm>
            <a:off x="6328349" y="4772578"/>
            <a:ext cx="5175418"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310947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2"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8608"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endParaRPr lang="en-US" sz="2083">
              <a:solidFill>
                <a:prstClr val="black"/>
              </a:solidFill>
            </a:endParaRPr>
          </a:p>
        </p:txBody>
      </p:sp>
      <p:sp>
        <p:nvSpPr>
          <p:cNvPr id="5" name="Footer Placeholder 4"/>
          <p:cNvSpPr>
            <a:spLocks noGrp="1"/>
          </p:cNvSpPr>
          <p:nvPr>
            <p:ph type="ftr" sz="quarter" idx="11"/>
          </p:nvPr>
        </p:nvSpPr>
        <p:spPr>
          <a:xfrm>
            <a:off x="4164333" y="6355389"/>
            <a:ext cx="3863336"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r>
              <a:rPr lang="fr-FR" sz="2083">
                <a:solidFill>
                  <a:prstClr val="black"/>
                </a:solidFill>
              </a:rPr>
              <a:t>Préventions des risques professionnels au sein du site BIMO 2 à travers l'implémentation du standard LOTO</a:t>
            </a:r>
            <a:endParaRPr lang="en-US" sz="2083">
              <a:solidFill>
                <a:prstClr val="black"/>
              </a:solidFill>
            </a:endParaRPr>
          </a:p>
        </p:txBody>
      </p:sp>
      <p:sp>
        <p:nvSpPr>
          <p:cNvPr id="6" name="Slide Number Placeholder 5"/>
          <p:cNvSpPr>
            <a:spLocks noGrp="1"/>
          </p:cNvSpPr>
          <p:nvPr>
            <p:ph type="sldNum" sz="quarter" idx="12"/>
          </p:nvPr>
        </p:nvSpPr>
        <p:spPr>
          <a:xfrm>
            <a:off x="8738813"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fld id="{84C8FEB6-42C7-42F3-B2C1-730C6AFBE1EA}" type="slidenum">
              <a:rPr lang="en-US" sz="2083">
                <a:solidFill>
                  <a:prstClr val="black"/>
                </a:solidFill>
              </a:rPr>
              <a:pPr>
                <a:defRPr/>
              </a:pPr>
              <a:t>‹N°›</a:t>
            </a:fld>
            <a:endParaRPr lang="en-US" sz="2083">
              <a:solidFill>
                <a:prstClr val="black"/>
              </a:solidFill>
            </a:endParaRPr>
          </a:p>
        </p:txBody>
      </p:sp>
    </p:spTree>
    <p:extLst>
      <p:ext uri="{BB962C8B-B14F-4D97-AF65-F5344CB8AC3E}">
        <p14:creationId xmlns:p14="http://schemas.microsoft.com/office/powerpoint/2010/main" val="1201655002"/>
      </p:ext>
    </p:extLst>
  </p:cSld>
  <p:clrMapOvr>
    <a:masterClrMapping/>
  </p:clrMapOvr>
  <p:transitio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No Contents - 2 Columns - R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7" name="テキスト プレースホルダー 11"/>
          <p:cNvSpPr>
            <a:spLocks noGrp="1"/>
          </p:cNvSpPr>
          <p:nvPr>
            <p:ph type="body" sz="quarter" idx="16" hasCustomPrompt="1"/>
          </p:nvPr>
        </p:nvSpPr>
        <p:spPr>
          <a:xfrm>
            <a:off x="6328349" y="4360184"/>
            <a:ext cx="5175418" cy="137907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8" name="テキスト プレースホルダー 11"/>
          <p:cNvSpPr>
            <a:spLocks noGrp="1"/>
          </p:cNvSpPr>
          <p:nvPr>
            <p:ph type="body" sz="quarter" idx="17" hasCustomPrompt="1"/>
          </p:nvPr>
        </p:nvSpPr>
        <p:spPr>
          <a:xfrm>
            <a:off x="6328349" y="3939058"/>
            <a:ext cx="5175418"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9" name="テキスト プレースホルダー 11"/>
          <p:cNvSpPr>
            <a:spLocks noGrp="1"/>
          </p:cNvSpPr>
          <p:nvPr>
            <p:ph type="body" sz="quarter" idx="18" hasCustomPrompt="1"/>
          </p:nvPr>
        </p:nvSpPr>
        <p:spPr>
          <a:xfrm>
            <a:off x="6328349" y="2139937"/>
            <a:ext cx="5175418" cy="137907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9" hasCustomPrompt="1"/>
          </p:nvPr>
        </p:nvSpPr>
        <p:spPr>
          <a:xfrm>
            <a:off x="6328349" y="1718810"/>
            <a:ext cx="5175418"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43246624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Tree>
    <p:extLst>
      <p:ext uri="{BB962C8B-B14F-4D97-AF65-F5344CB8AC3E}">
        <p14:creationId xmlns:p14="http://schemas.microsoft.com/office/powerpoint/2010/main" val="301367978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74907" y="1838824"/>
            <a:ext cx="11162209" cy="1109746"/>
          </a:xfrm>
          <a:prstGeom prst="rect">
            <a:avLst/>
          </a:prstGeom>
        </p:spPr>
        <p:txBody>
          <a:bodyPr anchor="b"/>
          <a:lstStyle>
            <a:lvl1pPr algn="ctr">
              <a:defRPr sz="6400"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14" hasCustomPrompt="1"/>
          </p:nvPr>
        </p:nvSpPr>
        <p:spPr>
          <a:xfrm>
            <a:off x="742941" y="2858937"/>
            <a:ext cx="10706118" cy="600067"/>
          </a:xfrm>
        </p:spPr>
        <p:txBody>
          <a:bodyPr anchor="t">
            <a:noAutofit/>
          </a:bodyPr>
          <a:lstStyle>
            <a:lvl1pPr algn="ctr">
              <a:defRPr sz="2667" spc="0">
                <a:solidFill>
                  <a:schemeClr val="tx1"/>
                </a:solidFill>
                <a:latin typeface="+mn-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1403071" y="4089074"/>
            <a:ext cx="9385857" cy="1650183"/>
          </a:xfrm>
        </p:spPr>
        <p:txBody>
          <a:bodyPr anchor="t">
            <a:noAutofit/>
          </a:bodyPr>
          <a:lstStyle>
            <a:lvl1pPr algn="ctr">
              <a:lnSpc>
                <a:spcPct val="120000"/>
              </a:lnSpc>
              <a:defRPr sz="1600">
                <a:solidFill>
                  <a:schemeClr val="tx1"/>
                </a:solidFill>
                <a:latin typeface="+mn-lt"/>
              </a:defRPr>
            </a:lvl1pPr>
          </a:lstStyle>
          <a:p>
            <a:pPr lvl="0"/>
            <a:r>
              <a:rPr lang="en-US" altLang="ja-JP" dirty="0"/>
              <a:t>Text Here</a:t>
            </a:r>
            <a:endParaRPr lang="en-US" dirty="0"/>
          </a:p>
        </p:txBody>
      </p:sp>
      <p:cxnSp>
        <p:nvCxnSpPr>
          <p:cNvPr id="10" name="直線コネクタ 9"/>
          <p:cNvCxnSpPr/>
          <p:nvPr userDrawn="1"/>
        </p:nvCxnSpPr>
        <p:spPr>
          <a:xfrm>
            <a:off x="1748890" y="3759037"/>
            <a:ext cx="869422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261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iterate type="wd">
                                    <p:tmPct val="10000"/>
                                  </p:iterate>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16" presetClass="entr" presetSubtype="37" fill="hold" nodeType="afterEffect">
                                  <p:stCondLst>
                                    <p:cond delay="25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par>
                          <p:cTn id="17" fill="hold">
                            <p:stCondLst>
                              <p:cond delay="1550"/>
                            </p:stCondLst>
                            <p:childTnLst>
                              <p:par>
                                <p:cTn id="18" presetID="2" presetClass="entr" presetSubtype="4" decel="10000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tmplLst>
          <p:tmpl lvl="1">
            <p:tnLst>
              <p:par>
                <p:cTn presetID="2" presetClass="entr" presetSubtype="2" decel="100000" fill="hold" nodeType="withEffect">
                  <p:stCondLst>
                    <p:cond delay="2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1+#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p:tmplLst>
          <p:tmpl>
            <p:tnLst>
              <p:par>
                <p:cTn presetID="2" presetClass="entr" presetSubtype="4"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resenter">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円/楕円 4"/>
          <p:cNvSpPr/>
          <p:nvPr userDrawn="1"/>
        </p:nvSpPr>
        <p:spPr>
          <a:xfrm>
            <a:off x="514896" y="1448781"/>
            <a:ext cx="3873055" cy="3873055"/>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6" name="図プレースホルダー 9"/>
          <p:cNvSpPr>
            <a:spLocks noGrp="1"/>
          </p:cNvSpPr>
          <p:nvPr>
            <p:ph type="pic" sz="quarter" idx="12" hasCustomPrompt="1"/>
          </p:nvPr>
        </p:nvSpPr>
        <p:spPr>
          <a:xfrm>
            <a:off x="642194" y="1576079"/>
            <a:ext cx="3618459" cy="3618458"/>
          </a:xfrm>
          <a:prstGeom prst="ellipse">
            <a:avLst/>
          </a:prstGeom>
        </p:spPr>
        <p:txBody>
          <a:bodyPr/>
          <a:lstStyle>
            <a:lvl1pPr>
              <a:defRPr/>
            </a:lvl1pPr>
          </a:lstStyle>
          <a:p>
            <a:r>
              <a:rPr kumimoji="1" lang="en-US" altLang="ja-JP" dirty="0"/>
              <a:t>Add Image</a:t>
            </a:r>
            <a:endParaRPr kumimoji="1" lang="ja-JP" altLang="en-US" dirty="0"/>
          </a:p>
        </p:txBody>
      </p:sp>
      <p:sp>
        <p:nvSpPr>
          <p:cNvPr id="7" name="タイトル 1"/>
          <p:cNvSpPr>
            <a:spLocks noGrp="1"/>
          </p:cNvSpPr>
          <p:nvPr>
            <p:ph type="title" hasCustomPrompt="1"/>
          </p:nvPr>
        </p:nvSpPr>
        <p:spPr>
          <a:xfrm>
            <a:off x="4745732" y="1178751"/>
            <a:ext cx="6901366" cy="794083"/>
          </a:xfrm>
          <a:prstGeom prst="rect">
            <a:avLst/>
          </a:prstGeom>
        </p:spPr>
        <p:txBody>
          <a:bodyPr anchor="b"/>
          <a:lstStyle>
            <a:lvl1pPr algn="l">
              <a:defRPr sz="3600" spc="1000" baseline="0"/>
            </a:lvl1pPr>
          </a:lstStyle>
          <a:p>
            <a:r>
              <a:rPr lang="en-US" altLang="ja-JP" dirty="0"/>
              <a:t>NAME HERE</a:t>
            </a:r>
            <a:endParaRPr kumimoji="1" lang="ja-JP" altLang="en-US" dirty="0"/>
          </a:p>
        </p:txBody>
      </p:sp>
      <p:sp>
        <p:nvSpPr>
          <p:cNvPr id="8" name="テキスト プレースホルダー 11"/>
          <p:cNvSpPr>
            <a:spLocks noGrp="1"/>
          </p:cNvSpPr>
          <p:nvPr>
            <p:ph type="body" sz="quarter" idx="15" hasCustomPrompt="1"/>
          </p:nvPr>
        </p:nvSpPr>
        <p:spPr>
          <a:xfrm>
            <a:off x="4715726" y="1988841"/>
            <a:ext cx="6901366" cy="1710189"/>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20335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childTnLst>
                          </p:cTn>
                        </p:par>
                        <p:par>
                          <p:cTn id="17" fill="hold">
                            <p:stCondLst>
                              <p:cond delay="5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resenter 2">
    <p:spTree>
      <p:nvGrpSpPr>
        <p:cNvPr id="1" name=""/>
        <p:cNvGrpSpPr/>
        <p:nvPr/>
      </p:nvGrpSpPr>
      <p:grpSpPr>
        <a:xfrm>
          <a:off x="0" y="0"/>
          <a:ext cx="0" cy="0"/>
          <a:chOff x="0" y="0"/>
          <a:chExt cx="0" cy="0"/>
        </a:xfrm>
      </p:grpSpPr>
      <p:sp>
        <p:nvSpPr>
          <p:cNvPr id="14" name="正方形/長方形 13"/>
          <p:cNvSpPr/>
          <p:nvPr userDrawn="1"/>
        </p:nvSpPr>
        <p:spPr>
          <a:xfrm>
            <a:off x="0" y="0"/>
            <a:ext cx="2451423" cy="6858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円/楕円 4"/>
          <p:cNvSpPr/>
          <p:nvPr userDrawn="1"/>
        </p:nvSpPr>
        <p:spPr>
          <a:xfrm>
            <a:off x="514896" y="1448781"/>
            <a:ext cx="3873055" cy="3873055"/>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6" name="図プレースホルダー 9"/>
          <p:cNvSpPr>
            <a:spLocks noGrp="1"/>
          </p:cNvSpPr>
          <p:nvPr>
            <p:ph type="pic" sz="quarter" idx="12" hasCustomPrompt="1"/>
          </p:nvPr>
        </p:nvSpPr>
        <p:spPr>
          <a:xfrm>
            <a:off x="642194" y="1576079"/>
            <a:ext cx="3618459" cy="3618458"/>
          </a:xfrm>
          <a:prstGeom prst="ellipse">
            <a:avLst/>
          </a:prstGeom>
        </p:spPr>
        <p:txBody>
          <a:bodyPr/>
          <a:lstStyle>
            <a:lvl1pPr>
              <a:defRPr/>
            </a:lvl1pPr>
          </a:lstStyle>
          <a:p>
            <a:r>
              <a:rPr kumimoji="1" lang="en-US" altLang="ja-JP" dirty="0"/>
              <a:t>Add Image</a:t>
            </a:r>
            <a:endParaRPr kumimoji="1" lang="ja-JP" altLang="en-US" dirty="0"/>
          </a:p>
        </p:txBody>
      </p:sp>
      <p:sp>
        <p:nvSpPr>
          <p:cNvPr id="7" name="タイトル 1"/>
          <p:cNvSpPr>
            <a:spLocks noGrp="1"/>
          </p:cNvSpPr>
          <p:nvPr>
            <p:ph type="title" hasCustomPrompt="1"/>
          </p:nvPr>
        </p:nvSpPr>
        <p:spPr>
          <a:xfrm>
            <a:off x="4745732" y="1028734"/>
            <a:ext cx="6901366" cy="779709"/>
          </a:xfrm>
          <a:prstGeom prst="rect">
            <a:avLst/>
          </a:prstGeom>
        </p:spPr>
        <p:txBody>
          <a:bodyPr anchor="b"/>
          <a:lstStyle>
            <a:lvl1pPr algn="l">
              <a:defRPr sz="3600" spc="1000" baseline="0"/>
            </a:lvl1pPr>
          </a:lstStyle>
          <a:p>
            <a:r>
              <a:rPr lang="en-US" altLang="ja-JP" dirty="0"/>
              <a:t>NAME HERE</a:t>
            </a:r>
            <a:endParaRPr kumimoji="1" lang="ja-JP" altLang="en-US" dirty="0"/>
          </a:p>
        </p:txBody>
      </p:sp>
      <p:sp>
        <p:nvSpPr>
          <p:cNvPr id="2" name="ホームベース 1"/>
          <p:cNvSpPr/>
          <p:nvPr userDrawn="1"/>
        </p:nvSpPr>
        <p:spPr>
          <a:xfrm>
            <a:off x="4755973" y="2059557"/>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テキスト プレースホルダー 11"/>
          <p:cNvSpPr>
            <a:spLocks noGrp="1"/>
          </p:cNvSpPr>
          <p:nvPr>
            <p:ph type="body" sz="quarter" idx="15" hasCustomPrompt="1"/>
          </p:nvPr>
        </p:nvSpPr>
        <p:spPr>
          <a:xfrm>
            <a:off x="5075798" y="2315120"/>
            <a:ext cx="6361259" cy="69007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0" name="テキスト プレースホルダー 11"/>
          <p:cNvSpPr>
            <a:spLocks noGrp="1"/>
          </p:cNvSpPr>
          <p:nvPr>
            <p:ph type="body" sz="quarter" idx="16" hasCustomPrompt="1"/>
          </p:nvPr>
        </p:nvSpPr>
        <p:spPr>
          <a:xfrm>
            <a:off x="5075798" y="1928834"/>
            <a:ext cx="6361259" cy="515469"/>
          </a:xfrm>
        </p:spPr>
        <p:txBody>
          <a:bodyPr anchor="t">
            <a:noAutofit/>
          </a:bodyPr>
          <a:lstStyle>
            <a:lvl1pPr algn="l">
              <a:lnSpc>
                <a:spcPct val="120000"/>
              </a:lnSpc>
              <a:defRPr sz="2133" spc="200">
                <a:solidFill>
                  <a:schemeClr val="tx2"/>
                </a:solidFill>
                <a:latin typeface="+mj-lt"/>
              </a:defRPr>
            </a:lvl1pPr>
          </a:lstStyle>
          <a:p>
            <a:pPr lvl="0"/>
            <a:r>
              <a:rPr lang="en-US" altLang="ja-JP" dirty="0"/>
              <a:t>TEXT HERE</a:t>
            </a:r>
            <a:endParaRPr lang="en-US" dirty="0"/>
          </a:p>
        </p:txBody>
      </p:sp>
      <p:sp>
        <p:nvSpPr>
          <p:cNvPr id="11" name="ホームベース 10"/>
          <p:cNvSpPr/>
          <p:nvPr userDrawn="1"/>
        </p:nvSpPr>
        <p:spPr>
          <a:xfrm>
            <a:off x="4755973" y="3199684"/>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11"/>
          <p:cNvSpPr>
            <a:spLocks noGrp="1"/>
          </p:cNvSpPr>
          <p:nvPr>
            <p:ph type="body" sz="quarter" idx="17" hasCustomPrompt="1"/>
          </p:nvPr>
        </p:nvSpPr>
        <p:spPr>
          <a:xfrm>
            <a:off x="5075798" y="3455247"/>
            <a:ext cx="6361259" cy="69007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3" name="テキスト プレースホルダー 11"/>
          <p:cNvSpPr>
            <a:spLocks noGrp="1"/>
          </p:cNvSpPr>
          <p:nvPr>
            <p:ph type="body" sz="quarter" idx="18" hasCustomPrompt="1"/>
          </p:nvPr>
        </p:nvSpPr>
        <p:spPr>
          <a:xfrm>
            <a:off x="5075798" y="3068960"/>
            <a:ext cx="6361259" cy="515469"/>
          </a:xfrm>
        </p:spPr>
        <p:txBody>
          <a:bodyPr anchor="t">
            <a:noAutofit/>
          </a:bodyPr>
          <a:lstStyle>
            <a:lvl1pPr algn="l">
              <a:lnSpc>
                <a:spcPct val="120000"/>
              </a:lnSpc>
              <a:defRPr sz="2133" spc="200">
                <a:solidFill>
                  <a:schemeClr val="tx2"/>
                </a:solidFill>
                <a:latin typeface="+mj-lt"/>
              </a:defRPr>
            </a:lvl1pPr>
          </a:lstStyle>
          <a:p>
            <a:pPr lvl="0"/>
            <a:r>
              <a:rPr lang="en-US" altLang="ja-JP" dirty="0"/>
              <a:t>TEXT HERE</a:t>
            </a:r>
          </a:p>
        </p:txBody>
      </p:sp>
    </p:spTree>
    <p:extLst>
      <p:ext uri="{BB962C8B-B14F-4D97-AF65-F5344CB8AC3E}">
        <p14:creationId xmlns:p14="http://schemas.microsoft.com/office/powerpoint/2010/main" val="26991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 calcmode="lin" valueType="num">
                                      <p:cBhvr>
                                        <p:cTn id="13" dur="500" fill="hold"/>
                                        <p:tgtEl>
                                          <p:spTgt spid="6"/>
                                        </p:tgtEl>
                                        <p:attrNameLst>
                                          <p:attrName>style.rotation</p:attrName>
                                        </p:attrNameLst>
                                      </p:cBhvr>
                                      <p:tavLst>
                                        <p:tav tm="0">
                                          <p:val>
                                            <p:fltVal val="360"/>
                                          </p:val>
                                        </p:tav>
                                        <p:tav tm="100000">
                                          <p:val>
                                            <p:fltVal val="0"/>
                                          </p:val>
                                        </p:tav>
                                      </p:tavLst>
                                    </p:anim>
                                    <p:animEffect transition="in" filter="fade">
                                      <p:cBhvr>
                                        <p:cTn id="14" dur="500"/>
                                        <p:tgtEl>
                                          <p:spTgt spid="6"/>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 calcmode="lin" valueType="num">
                                      <p:cBhvr>
                                        <p:cTn id="19" dur="500" fill="hold"/>
                                        <p:tgtEl>
                                          <p:spTgt spid="5"/>
                                        </p:tgtEl>
                                        <p:attrNameLst>
                                          <p:attrName>style.rotation</p:attrName>
                                        </p:attrNameLst>
                                      </p:cBhvr>
                                      <p:tavLst>
                                        <p:tav tm="0">
                                          <p:val>
                                            <p:fltVal val="360"/>
                                          </p:val>
                                        </p:tav>
                                        <p:tav tm="100000">
                                          <p:val>
                                            <p:fltVal val="0"/>
                                          </p:val>
                                        </p:tav>
                                      </p:tavLst>
                                    </p:anim>
                                    <p:animEffect transition="in" filter="fade">
                                      <p:cBhvr>
                                        <p:cTn id="20" dur="500"/>
                                        <p:tgtEl>
                                          <p:spTgt spid="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iterate type="wd">
                                    <p:tmPct val="10000"/>
                                  </p:iterate>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800"/>
                            </p:stCondLst>
                            <p:childTnLst>
                              <p:par>
                                <p:cTn id="27" presetID="2" presetClass="entr" presetSubtype="8" decel="100000" fill="hold" grpId="0" nodeType="afterEffect">
                                  <p:stCondLst>
                                    <p:cond delay="25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0-#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10">
                                            <p:txEl>
                                              <p:pRg st="0" end="0"/>
                                            </p:txEl>
                                          </p:spTgt>
                                        </p:tgtEl>
                                        <p:attrNameLst>
                                          <p:attrName>style.visibility</p:attrName>
                                        </p:attrNameLst>
                                      </p:cBhvr>
                                      <p:to>
                                        <p:strVal val="visible"/>
                                      </p:to>
                                    </p:set>
                                    <p:anim calcmode="lin" valueType="num">
                                      <p:cBhvr additive="base">
                                        <p:cTn id="33"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0">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50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800"/>
                            </p:stCondLst>
                            <p:childTnLst>
                              <p:par>
                                <p:cTn id="40" presetID="2" presetClass="entr" presetSubtype="8" decel="100000" fill="hold" grpId="0" nodeType="afterEffect">
                                  <p:stCondLst>
                                    <p:cond delay="25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0-#ppt_w/2"/>
                                          </p:val>
                                        </p:tav>
                                        <p:tav tm="100000">
                                          <p:val>
                                            <p:strVal val="#ppt_x"/>
                                          </p:val>
                                        </p:tav>
                                      </p:tavLst>
                                    </p:anim>
                                    <p:anim calcmode="lin" valueType="num">
                                      <p:cBhvr additive="base">
                                        <p:cTn id="43" dur="500" fill="hold"/>
                                        <p:tgtEl>
                                          <p:spTgt spid="11"/>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250"/>
                                  </p:stCondLst>
                                  <p:childTnLst>
                                    <p:set>
                                      <p:cBhvr>
                                        <p:cTn id="45" dur="1" fill="hold">
                                          <p:stCondLst>
                                            <p:cond delay="0"/>
                                          </p:stCondLst>
                                        </p:cTn>
                                        <p:tgtEl>
                                          <p:spTgt spid="13">
                                            <p:txEl>
                                              <p:pRg st="0" end="0"/>
                                            </p:txEl>
                                          </p:spTgt>
                                        </p:tgtEl>
                                        <p:attrNameLst>
                                          <p:attrName>style.visibility</p:attrName>
                                        </p:attrNameLst>
                                      </p:cBhvr>
                                      <p:to>
                                        <p:strVal val="visible"/>
                                      </p:to>
                                    </p:set>
                                    <p:anim calcmode="lin" valueType="num">
                                      <p:cBhvr additive="base">
                                        <p:cTn id="46"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3">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1+#ppt_w/2"/>
                                          </p:val>
                                        </p:tav>
                                        <p:tav tm="100000">
                                          <p:val>
                                            <p:strVal val="#ppt_x"/>
                                          </p:val>
                                        </p:tav>
                                      </p:tavLst>
                                    </p:anim>
                                    <p:anim calcmode="lin" valueType="num">
                                      <p:cBhvr additive="base">
                                        <p:cTn id="5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p:bldP spid="7" grpId="0"/>
      <p:bldP spid="2" grpId="0" animBg="1"/>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P spid="12" grpId="0">
        <p:tmplLst>
          <p:tmpl>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resenter 3">
    <p:spTree>
      <p:nvGrpSpPr>
        <p:cNvPr id="1" name=""/>
        <p:cNvGrpSpPr/>
        <p:nvPr/>
      </p:nvGrpSpPr>
      <p:grpSpPr>
        <a:xfrm>
          <a:off x="0" y="0"/>
          <a:ext cx="0" cy="0"/>
          <a:chOff x="0" y="0"/>
          <a:chExt cx="0" cy="0"/>
        </a:xfrm>
      </p:grpSpPr>
      <p:sp>
        <p:nvSpPr>
          <p:cNvPr id="3" name="正方形/長方形 2"/>
          <p:cNvSpPr/>
          <p:nvPr userDrawn="1"/>
        </p:nvSpPr>
        <p:spPr>
          <a:xfrm>
            <a:off x="11377765" y="6167924"/>
            <a:ext cx="270053" cy="690077"/>
          </a:xfrm>
          <a:prstGeom prst="rect">
            <a:avLst/>
          </a:prstGeom>
          <a:solidFill>
            <a:schemeClr val="bg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en-US" sz="1200"/>
          </a:p>
        </p:txBody>
      </p:sp>
      <p:sp>
        <p:nvSpPr>
          <p:cNvPr id="17" name="正方形/長方形 16"/>
          <p:cNvSpPr/>
          <p:nvPr userDrawn="1"/>
        </p:nvSpPr>
        <p:spPr>
          <a:xfrm>
            <a:off x="0" y="5469423"/>
            <a:ext cx="12192000" cy="1397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 name="円/楕円 4"/>
          <p:cNvSpPr/>
          <p:nvPr userDrawn="1"/>
        </p:nvSpPr>
        <p:spPr>
          <a:xfrm>
            <a:off x="514896" y="847349"/>
            <a:ext cx="3873055" cy="3873055"/>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6" name="図プレースホルダー 9"/>
          <p:cNvSpPr>
            <a:spLocks noGrp="1"/>
          </p:cNvSpPr>
          <p:nvPr>
            <p:ph type="pic" sz="quarter" idx="12" hasCustomPrompt="1"/>
          </p:nvPr>
        </p:nvSpPr>
        <p:spPr>
          <a:xfrm>
            <a:off x="642194" y="974647"/>
            <a:ext cx="3618459" cy="3618458"/>
          </a:xfrm>
          <a:prstGeom prst="ellipse">
            <a:avLst/>
          </a:prstGeom>
        </p:spPr>
        <p:txBody>
          <a:bodyPr/>
          <a:lstStyle>
            <a:lvl1pPr>
              <a:defRPr/>
            </a:lvl1pPr>
          </a:lstStyle>
          <a:p>
            <a:r>
              <a:rPr kumimoji="1" lang="en-US" altLang="ja-JP" dirty="0"/>
              <a:t>Add Image</a:t>
            </a:r>
            <a:endParaRPr kumimoji="1" lang="ja-JP" altLang="en-US" dirty="0"/>
          </a:p>
        </p:txBody>
      </p:sp>
      <p:sp>
        <p:nvSpPr>
          <p:cNvPr id="7" name="タイトル 1"/>
          <p:cNvSpPr>
            <a:spLocks noGrp="1"/>
          </p:cNvSpPr>
          <p:nvPr>
            <p:ph type="title" hasCustomPrompt="1"/>
          </p:nvPr>
        </p:nvSpPr>
        <p:spPr>
          <a:xfrm>
            <a:off x="4745732" y="600835"/>
            <a:ext cx="6901366" cy="1209374"/>
          </a:xfrm>
          <a:prstGeom prst="rect">
            <a:avLst/>
          </a:prstGeom>
        </p:spPr>
        <p:txBody>
          <a:bodyPr anchor="b"/>
          <a:lstStyle>
            <a:lvl1pPr algn="l">
              <a:defRPr sz="6400" spc="400" baseline="0"/>
            </a:lvl1pPr>
          </a:lstStyle>
          <a:p>
            <a:r>
              <a:rPr lang="en-US" altLang="ja-JP" dirty="0"/>
              <a:t>NAME HERE</a:t>
            </a:r>
            <a:endParaRPr kumimoji="1" lang="ja-JP" altLang="en-US" dirty="0"/>
          </a:p>
        </p:txBody>
      </p:sp>
      <p:sp>
        <p:nvSpPr>
          <p:cNvPr id="8" name="テキスト プレースホルダー 11"/>
          <p:cNvSpPr>
            <a:spLocks noGrp="1"/>
          </p:cNvSpPr>
          <p:nvPr>
            <p:ph type="body" sz="quarter" idx="15" hasCustomPrompt="1"/>
          </p:nvPr>
        </p:nvSpPr>
        <p:spPr>
          <a:xfrm>
            <a:off x="4749596" y="1591474"/>
            <a:ext cx="6897502" cy="660361"/>
          </a:xfrm>
        </p:spPr>
        <p:txBody>
          <a:bodyPr anchor="t">
            <a:noAutofit/>
          </a:bodyPr>
          <a:lstStyle>
            <a:lvl1pPr algn="l">
              <a:lnSpc>
                <a:spcPct val="120000"/>
              </a:lnSpc>
              <a:defRPr sz="2933" spc="200">
                <a:solidFill>
                  <a:schemeClr val="tx1"/>
                </a:solidFill>
                <a:latin typeface="+mj-lt"/>
              </a:defRPr>
            </a:lvl1pPr>
          </a:lstStyle>
          <a:p>
            <a:pPr lvl="0"/>
            <a:r>
              <a:rPr lang="en-US" altLang="ja-JP" dirty="0"/>
              <a:t>TEXT HERE</a:t>
            </a:r>
            <a:endParaRPr lang="en-US" dirty="0"/>
          </a:p>
        </p:txBody>
      </p:sp>
      <p:sp>
        <p:nvSpPr>
          <p:cNvPr id="11" name="テキスト プレースホルダー 11"/>
          <p:cNvSpPr>
            <a:spLocks noGrp="1"/>
          </p:cNvSpPr>
          <p:nvPr>
            <p:ph type="body" sz="quarter" idx="16" hasCustomPrompt="1"/>
          </p:nvPr>
        </p:nvSpPr>
        <p:spPr>
          <a:xfrm>
            <a:off x="4724194" y="3809702"/>
            <a:ext cx="6901366" cy="117716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2" name="円/楕円 1"/>
          <p:cNvSpPr/>
          <p:nvPr userDrawn="1"/>
        </p:nvSpPr>
        <p:spPr>
          <a:xfrm>
            <a:off x="4767146" y="2343609"/>
            <a:ext cx="1311389" cy="131127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円/楕円 11"/>
          <p:cNvSpPr/>
          <p:nvPr userDrawn="1"/>
        </p:nvSpPr>
        <p:spPr>
          <a:xfrm>
            <a:off x="6426757" y="2343608"/>
            <a:ext cx="1311389" cy="1311275"/>
          </a:xfrm>
          <a:prstGeom prst="ellipse">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userDrawn="1"/>
        </p:nvSpPr>
        <p:spPr>
          <a:xfrm>
            <a:off x="8086367" y="2343608"/>
            <a:ext cx="1311389" cy="1311275"/>
          </a:xfrm>
          <a:prstGeom prst="ellipse">
            <a:avLst/>
          </a:prstGeom>
          <a:solidFill>
            <a:schemeClr val="accent1">
              <a:lumMod val="5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テキスト プレースホルダー 11"/>
          <p:cNvSpPr>
            <a:spLocks noGrp="1"/>
          </p:cNvSpPr>
          <p:nvPr>
            <p:ph type="body" sz="quarter" idx="17" hasCustomPrompt="1"/>
          </p:nvPr>
        </p:nvSpPr>
        <p:spPr>
          <a:xfrm>
            <a:off x="4851205" y="2664322"/>
            <a:ext cx="1151125" cy="660361"/>
          </a:xfrm>
        </p:spPr>
        <p:txBody>
          <a:bodyPr anchor="ctr">
            <a:noAutofit/>
          </a:bodyPr>
          <a:lstStyle>
            <a:lvl1pPr algn="ctr">
              <a:lnSpc>
                <a:spcPct val="120000"/>
              </a:lnSpc>
              <a:spcBef>
                <a:spcPts val="0"/>
              </a:spcBef>
              <a:defRPr sz="1333">
                <a:solidFill>
                  <a:schemeClr val="bg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18" hasCustomPrompt="1"/>
          </p:nvPr>
        </p:nvSpPr>
        <p:spPr>
          <a:xfrm>
            <a:off x="8166499" y="2669065"/>
            <a:ext cx="1151125" cy="660361"/>
          </a:xfrm>
        </p:spPr>
        <p:txBody>
          <a:bodyPr anchor="ctr">
            <a:noAutofit/>
          </a:bodyPr>
          <a:lstStyle>
            <a:lvl1pPr algn="ctr">
              <a:lnSpc>
                <a:spcPct val="120000"/>
              </a:lnSpc>
              <a:spcBef>
                <a:spcPts val="0"/>
              </a:spcBef>
              <a:defRPr sz="1333">
                <a:solidFill>
                  <a:schemeClr val="bg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19" hasCustomPrompt="1"/>
          </p:nvPr>
        </p:nvSpPr>
        <p:spPr>
          <a:xfrm>
            <a:off x="6506888" y="2665342"/>
            <a:ext cx="1151125" cy="660361"/>
          </a:xfrm>
        </p:spPr>
        <p:txBody>
          <a:bodyPr anchor="ctr">
            <a:noAutofit/>
          </a:bodyPr>
          <a:lstStyle>
            <a:lvl1pPr algn="ctr">
              <a:lnSpc>
                <a:spcPct val="120000"/>
              </a:lnSpc>
              <a:spcBef>
                <a:spcPts val="0"/>
              </a:spcBef>
              <a:defRPr sz="1333">
                <a:solidFill>
                  <a:schemeClr val="bg1"/>
                </a:solidFill>
                <a:latin typeface="+mj-lt"/>
              </a:defRPr>
            </a:lvl1pPr>
          </a:lstStyle>
          <a:p>
            <a:pPr lvl="0"/>
            <a:r>
              <a:rPr lang="en-US" altLang="ja-JP" dirty="0"/>
              <a:t>TEXT HERE</a:t>
            </a:r>
            <a:endParaRPr lang="en-US" dirty="0"/>
          </a:p>
        </p:txBody>
      </p:sp>
      <p:sp>
        <p:nvSpPr>
          <p:cNvPr id="18" name="図プレースホルダー 7"/>
          <p:cNvSpPr>
            <a:spLocks noGrp="1"/>
          </p:cNvSpPr>
          <p:nvPr>
            <p:ph type="pic" sz="quarter" idx="20" hasCustomPrompt="1"/>
          </p:nvPr>
        </p:nvSpPr>
        <p:spPr>
          <a:xfrm>
            <a:off x="2190955" y="5807403"/>
            <a:ext cx="557873" cy="557825"/>
          </a:xfrm>
        </p:spPr>
        <p:txBody>
          <a:bodyPr>
            <a:normAutofit/>
          </a:bodyPr>
          <a:lstStyle>
            <a:lvl1pPr>
              <a:defRPr sz="1067"/>
            </a:lvl1pPr>
          </a:lstStyle>
          <a:p>
            <a:r>
              <a:rPr kumimoji="1" lang="en-US" altLang="ja-JP" dirty="0"/>
              <a:t>ICON</a:t>
            </a:r>
            <a:endParaRPr kumimoji="1" lang="ja-JP" altLang="en-US" dirty="0"/>
          </a:p>
        </p:txBody>
      </p:sp>
      <p:sp>
        <p:nvSpPr>
          <p:cNvPr id="19" name="テキスト プレースホルダー 11"/>
          <p:cNvSpPr>
            <a:spLocks noGrp="1"/>
          </p:cNvSpPr>
          <p:nvPr>
            <p:ph type="body" sz="quarter" idx="28" hasCustomPrompt="1"/>
          </p:nvPr>
        </p:nvSpPr>
        <p:spPr>
          <a:xfrm>
            <a:off x="2747070" y="5748137"/>
            <a:ext cx="2113153" cy="702733"/>
          </a:xfrm>
        </p:spPr>
        <p:txBody>
          <a:bodyPr anchor="ctr">
            <a:noAutofit/>
          </a:bodyPr>
          <a:lstStyle>
            <a:lvl1pPr algn="l">
              <a:lnSpc>
                <a:spcPct val="120000"/>
              </a:lnSpc>
              <a:spcBef>
                <a:spcPts val="0"/>
              </a:spcBef>
              <a:defRPr sz="1200">
                <a:solidFill>
                  <a:schemeClr val="bg1"/>
                </a:solidFill>
                <a:latin typeface="+mn-lt"/>
              </a:defRPr>
            </a:lvl1pPr>
          </a:lstStyle>
          <a:p>
            <a:pPr lvl="0"/>
            <a:r>
              <a:rPr lang="en-US" altLang="ja-JP" dirty="0"/>
              <a:t>Text Here</a:t>
            </a:r>
            <a:endParaRPr lang="en-US" dirty="0"/>
          </a:p>
        </p:txBody>
      </p:sp>
      <p:sp>
        <p:nvSpPr>
          <p:cNvPr id="20" name="図プレースホルダー 7"/>
          <p:cNvSpPr>
            <a:spLocks noGrp="1"/>
          </p:cNvSpPr>
          <p:nvPr>
            <p:ph type="pic" sz="quarter" idx="29" hasCustomPrompt="1"/>
          </p:nvPr>
        </p:nvSpPr>
        <p:spPr>
          <a:xfrm>
            <a:off x="5104855" y="5807403"/>
            <a:ext cx="557873" cy="557825"/>
          </a:xfrm>
        </p:spPr>
        <p:txBody>
          <a:bodyPr>
            <a:normAutofit/>
          </a:bodyPr>
          <a:lstStyle>
            <a:lvl1pPr>
              <a:defRPr sz="1067"/>
            </a:lvl1pPr>
          </a:lstStyle>
          <a:p>
            <a:r>
              <a:rPr kumimoji="1" lang="en-US" altLang="ja-JP" dirty="0"/>
              <a:t>ICON</a:t>
            </a:r>
            <a:endParaRPr kumimoji="1" lang="ja-JP" altLang="en-US" dirty="0"/>
          </a:p>
        </p:txBody>
      </p:sp>
      <p:sp>
        <p:nvSpPr>
          <p:cNvPr id="21" name="テキスト プレースホルダー 11"/>
          <p:cNvSpPr>
            <a:spLocks noGrp="1"/>
          </p:cNvSpPr>
          <p:nvPr>
            <p:ph type="body" sz="quarter" idx="30" hasCustomPrompt="1"/>
          </p:nvPr>
        </p:nvSpPr>
        <p:spPr>
          <a:xfrm>
            <a:off x="5660969" y="5756604"/>
            <a:ext cx="2113153" cy="702733"/>
          </a:xfrm>
        </p:spPr>
        <p:txBody>
          <a:bodyPr anchor="ctr">
            <a:noAutofit/>
          </a:bodyPr>
          <a:lstStyle>
            <a:lvl1pPr algn="l">
              <a:lnSpc>
                <a:spcPct val="120000"/>
              </a:lnSpc>
              <a:spcBef>
                <a:spcPts val="0"/>
              </a:spcBef>
              <a:defRPr sz="1200">
                <a:solidFill>
                  <a:schemeClr val="bg1"/>
                </a:solidFill>
                <a:latin typeface="+mn-lt"/>
              </a:defRPr>
            </a:lvl1pPr>
          </a:lstStyle>
          <a:p>
            <a:pPr lvl="0"/>
            <a:r>
              <a:rPr lang="en-US" altLang="ja-JP" dirty="0"/>
              <a:t>Text Here</a:t>
            </a:r>
            <a:endParaRPr lang="en-US" dirty="0"/>
          </a:p>
        </p:txBody>
      </p:sp>
      <p:sp>
        <p:nvSpPr>
          <p:cNvPr id="22" name="図プレースホルダー 7"/>
          <p:cNvSpPr>
            <a:spLocks noGrp="1"/>
          </p:cNvSpPr>
          <p:nvPr>
            <p:ph type="pic" sz="quarter" idx="31" hasCustomPrompt="1"/>
          </p:nvPr>
        </p:nvSpPr>
        <p:spPr>
          <a:xfrm>
            <a:off x="8017641" y="5807403"/>
            <a:ext cx="557873" cy="557825"/>
          </a:xfrm>
        </p:spPr>
        <p:txBody>
          <a:bodyPr>
            <a:normAutofit/>
          </a:bodyPr>
          <a:lstStyle>
            <a:lvl1pPr>
              <a:defRPr sz="1067"/>
            </a:lvl1pPr>
          </a:lstStyle>
          <a:p>
            <a:r>
              <a:rPr kumimoji="1" lang="en-US" altLang="ja-JP" dirty="0"/>
              <a:t>ICON</a:t>
            </a:r>
            <a:endParaRPr kumimoji="1" lang="ja-JP" altLang="en-US" dirty="0"/>
          </a:p>
        </p:txBody>
      </p:sp>
      <p:sp>
        <p:nvSpPr>
          <p:cNvPr id="23" name="テキスト プレースホルダー 11"/>
          <p:cNvSpPr>
            <a:spLocks noGrp="1"/>
          </p:cNvSpPr>
          <p:nvPr>
            <p:ph type="body" sz="quarter" idx="32" hasCustomPrompt="1"/>
          </p:nvPr>
        </p:nvSpPr>
        <p:spPr>
          <a:xfrm>
            <a:off x="8573755" y="5748137"/>
            <a:ext cx="2113153" cy="702733"/>
          </a:xfrm>
        </p:spPr>
        <p:txBody>
          <a:bodyPr anchor="ctr">
            <a:noAutofit/>
          </a:bodyPr>
          <a:lstStyle>
            <a:lvl1pPr algn="l">
              <a:lnSpc>
                <a:spcPct val="120000"/>
              </a:lnSpc>
              <a:spcBef>
                <a:spcPts val="0"/>
              </a:spcBef>
              <a:defRPr sz="1200">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90697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childTnLst>
                          </p:cTn>
                        </p:par>
                        <p:par>
                          <p:cTn id="17" fill="hold">
                            <p:stCondLst>
                              <p:cond delay="500"/>
                            </p:stCondLst>
                            <p:childTnLst>
                              <p:par>
                                <p:cTn id="18" presetID="2" presetClass="entr" presetSubtype="9" decel="100000" fill="hold" grpId="0" nodeType="afterEffect">
                                  <p:stCondLst>
                                    <p:cond delay="0"/>
                                  </p:stCondLst>
                                  <p:iterate type="wd">
                                    <p:tmPct val="10000"/>
                                  </p:iterate>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0"/>
                                  </p:stCondLst>
                                  <p:iterate type="wd">
                                    <p:tmPct val="10000"/>
                                  </p:iterate>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050"/>
                            </p:stCondLst>
                            <p:childTnLst>
                              <p:par>
                                <p:cTn id="27" presetID="10" presetClass="entr" presetSubtype="0" fill="hold" grpId="0" nodeType="afterEffect">
                                  <p:stCondLst>
                                    <p:cond delay="5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500"/>
                                        <p:tgtEl>
                                          <p:spTgt spid="14">
                                            <p:txEl>
                                              <p:pRg st="0" end="0"/>
                                            </p:txEl>
                                          </p:spTgt>
                                        </p:tgtEl>
                                      </p:cBhvr>
                                    </p:animEffect>
                                  </p:childTnLst>
                                </p:cTn>
                              </p:par>
                            </p:childTnLst>
                          </p:cTn>
                        </p:par>
                        <p:par>
                          <p:cTn id="33" fill="hold">
                            <p:stCondLst>
                              <p:cond delay="205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animEffect transition="in" filter="fade">
                                      <p:cBhvr>
                                        <p:cTn id="39" dur="500"/>
                                        <p:tgtEl>
                                          <p:spTgt spid="16">
                                            <p:txEl>
                                              <p:pRg st="0" end="0"/>
                                            </p:txEl>
                                          </p:spTgt>
                                        </p:tgtEl>
                                      </p:cBhvr>
                                    </p:animEffect>
                                  </p:childTnLst>
                                </p:cTn>
                              </p:par>
                            </p:childTnLst>
                          </p:cTn>
                        </p:par>
                        <p:par>
                          <p:cTn id="40" fill="hold">
                            <p:stCondLst>
                              <p:cond delay="255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xEl>
                                              <p:pRg st="0" end="0"/>
                                            </p:txEl>
                                          </p:spTgt>
                                        </p:tgtEl>
                                        <p:attrNameLst>
                                          <p:attrName>style.visibility</p:attrName>
                                        </p:attrNameLst>
                                      </p:cBhvr>
                                      <p:to>
                                        <p:strVal val="visible"/>
                                      </p:to>
                                    </p:set>
                                    <p:animEffect transition="in" filter="fade">
                                      <p:cBhvr>
                                        <p:cTn id="46" dur="500"/>
                                        <p:tgtEl>
                                          <p:spTgt spid="15">
                                            <p:txEl>
                                              <p:pRg st="0" end="0"/>
                                            </p:txEl>
                                          </p:spTgt>
                                        </p:tgtEl>
                                      </p:cBhvr>
                                    </p:animEffect>
                                  </p:childTnLst>
                                </p:cTn>
                              </p:par>
                            </p:childTnLst>
                          </p:cTn>
                        </p:par>
                        <p:par>
                          <p:cTn id="47" fill="hold">
                            <p:stCondLst>
                              <p:cond delay="3050"/>
                            </p:stCondLst>
                            <p:childTnLst>
                              <p:par>
                                <p:cTn id="48" presetID="10" presetClass="entr" presetSubtype="0" fill="hold" grpId="0" nodeType="afterEffect">
                                  <p:stCondLst>
                                    <p:cond delay="25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par>
                          <p:cTn id="51" fill="hold">
                            <p:stCondLst>
                              <p:cond delay="3800"/>
                            </p:stCondLst>
                            <p:childTnLst>
                              <p:par>
                                <p:cTn id="52" presetID="22" presetClass="entr" presetSubtype="8" fill="hold" grpId="0" nodeType="after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left)">
                                      <p:cBhvr>
                                        <p:cTn id="54" dur="500"/>
                                        <p:tgtEl>
                                          <p:spTgt spid="17"/>
                                        </p:tgtEl>
                                      </p:cBhvr>
                                    </p:animEffect>
                                  </p:childTnLst>
                                </p:cTn>
                              </p:par>
                            </p:childTnLst>
                          </p:cTn>
                        </p:par>
                        <p:par>
                          <p:cTn id="55" fill="hold">
                            <p:stCondLst>
                              <p:cond delay="455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xEl>
                                              <p:pRg st="0" end="0"/>
                                            </p:txEl>
                                          </p:spTgt>
                                        </p:tgtEl>
                                        <p:attrNameLst>
                                          <p:attrName>style.visibility</p:attrName>
                                        </p:attrNameLst>
                                      </p:cBhvr>
                                      <p:to>
                                        <p:strVal val="visible"/>
                                      </p:to>
                                    </p:set>
                                    <p:animEffect transition="in" filter="fade">
                                      <p:cBhvr>
                                        <p:cTn id="61" dur="500"/>
                                        <p:tgtEl>
                                          <p:spTgt spid="19">
                                            <p:txEl>
                                              <p:pRg st="0" end="0"/>
                                            </p:txEl>
                                          </p:spTgt>
                                        </p:tgtEl>
                                      </p:cBhvr>
                                    </p:animEffect>
                                  </p:childTnLst>
                                </p:cTn>
                              </p:par>
                            </p:childTnLst>
                          </p:cTn>
                        </p:par>
                        <p:par>
                          <p:cTn id="62" fill="hold">
                            <p:stCondLst>
                              <p:cond delay="5050"/>
                            </p:stCondLst>
                            <p:childTnLst>
                              <p:par>
                                <p:cTn id="63" presetID="10" presetClass="entr" presetSubtype="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500"/>
                                        <p:tgtEl>
                                          <p:spTgt spid="21">
                                            <p:txEl>
                                              <p:pRg st="0" end="0"/>
                                            </p:txEl>
                                          </p:spTgt>
                                        </p:tgtEl>
                                      </p:cBhvr>
                                    </p:animEffect>
                                  </p:childTnLst>
                                </p:cTn>
                              </p:par>
                            </p:childTnLst>
                          </p:cTn>
                        </p:par>
                        <p:par>
                          <p:cTn id="69" fill="hold">
                            <p:stCondLst>
                              <p:cond delay="5550"/>
                            </p:stCondLst>
                            <p:childTnLst>
                              <p:par>
                                <p:cTn id="70" presetID="10" presetClass="entr" presetSubtype="0"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
                                            <p:txEl>
                                              <p:pRg st="0" end="0"/>
                                            </p:txEl>
                                          </p:spTgt>
                                        </p:tgtEl>
                                        <p:attrNameLst>
                                          <p:attrName>style.visibility</p:attrName>
                                        </p:attrNameLst>
                                      </p:cBhvr>
                                      <p:to>
                                        <p:strVal val="visible"/>
                                      </p:to>
                                    </p:set>
                                    <p:animEffect transition="in" filter="fade">
                                      <p:cBhvr>
                                        <p:cTn id="75"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 grpId="0" animBg="1"/>
      <p:bldP spid="6" grpId="0"/>
      <p:bldP spid="7" grpId="0"/>
      <p:bldP spid="8"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11" grpId="0">
        <p:tmplLst>
          <p:tmpl>
            <p:tnLst>
              <p:par>
                <p:cTn presetID="10" presetClass="entr" presetSubtype="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 grpId="0" animBg="1"/>
      <p:bldP spid="12" grpId="0" animBg="1"/>
      <p:bldP spid="13" grpId="0" animBg="1"/>
      <p:bldP spid="14" grpId="0" build="p">
        <p:tmplLst>
          <p:tmpl lvl="1">
            <p:tnLst>
              <p:par>
                <p:cTn presetID="10" presetClass="entr" presetSubtype="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residen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7" name="タイトル 1"/>
          <p:cNvSpPr>
            <a:spLocks noGrp="1"/>
          </p:cNvSpPr>
          <p:nvPr>
            <p:ph type="title" hasCustomPrompt="1"/>
          </p:nvPr>
        </p:nvSpPr>
        <p:spPr>
          <a:xfrm>
            <a:off x="574907" y="3729034"/>
            <a:ext cx="11072191" cy="674070"/>
          </a:xfrm>
          <a:prstGeom prst="rect">
            <a:avLst/>
          </a:prstGeom>
        </p:spPr>
        <p:txBody>
          <a:bodyPr anchor="b"/>
          <a:lstStyle>
            <a:lvl1pPr algn="ctr">
              <a:defRPr sz="3600" spc="1000" baseline="0"/>
            </a:lvl1pPr>
          </a:lstStyle>
          <a:p>
            <a:r>
              <a:rPr lang="en-US" altLang="ja-JP" dirty="0"/>
              <a:t>NAME HERE</a:t>
            </a:r>
            <a:endParaRPr kumimoji="1" lang="ja-JP" altLang="en-US" dirty="0"/>
          </a:p>
        </p:txBody>
      </p:sp>
      <p:sp>
        <p:nvSpPr>
          <p:cNvPr id="8" name="テキスト プレースホルダー 11"/>
          <p:cNvSpPr>
            <a:spLocks noGrp="1"/>
          </p:cNvSpPr>
          <p:nvPr>
            <p:ph type="body" sz="quarter" idx="15" hasCustomPrompt="1"/>
          </p:nvPr>
        </p:nvSpPr>
        <p:spPr>
          <a:xfrm>
            <a:off x="1748890" y="5049181"/>
            <a:ext cx="8694220" cy="1020112"/>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
        <p:nvSpPr>
          <p:cNvPr id="9" name="円/楕円 8"/>
          <p:cNvSpPr/>
          <p:nvPr userDrawn="1"/>
        </p:nvSpPr>
        <p:spPr>
          <a:xfrm>
            <a:off x="4535691" y="518661"/>
            <a:ext cx="3088191" cy="3088191"/>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10" name="図プレースホルダー 9"/>
          <p:cNvSpPr>
            <a:spLocks noGrp="1"/>
          </p:cNvSpPr>
          <p:nvPr>
            <p:ph type="pic" sz="quarter" idx="12" hasCustomPrompt="1"/>
          </p:nvPr>
        </p:nvSpPr>
        <p:spPr>
          <a:xfrm>
            <a:off x="4670436" y="653407"/>
            <a:ext cx="2818701" cy="2818701"/>
          </a:xfrm>
          <a:prstGeom prst="ellipse">
            <a:avLst/>
          </a:prstGeom>
        </p:spPr>
        <p:txBody>
          <a:bodyPr/>
          <a:lstStyle>
            <a:lvl1pPr>
              <a:defRPr/>
            </a:lvl1pPr>
          </a:lstStyle>
          <a:p>
            <a:r>
              <a:rPr kumimoji="1" lang="en-US" altLang="ja-JP" dirty="0"/>
              <a:t>Add Image</a:t>
            </a:r>
            <a:endParaRPr kumimoji="1" lang="ja-JP" altLang="en-US" dirty="0"/>
          </a:p>
        </p:txBody>
      </p:sp>
      <p:sp>
        <p:nvSpPr>
          <p:cNvPr id="11" name="テキスト プレースホルダー 11"/>
          <p:cNvSpPr>
            <a:spLocks noGrp="1"/>
          </p:cNvSpPr>
          <p:nvPr>
            <p:ph type="body" sz="quarter" idx="16" hasCustomPrompt="1"/>
          </p:nvPr>
        </p:nvSpPr>
        <p:spPr>
          <a:xfrm>
            <a:off x="1729872" y="4329100"/>
            <a:ext cx="8732257" cy="515469"/>
          </a:xfrm>
        </p:spPr>
        <p:txBody>
          <a:bodyPr anchor="t">
            <a:noAutofit/>
          </a:bodyPr>
          <a:lstStyle>
            <a:lvl1pPr algn="ctr">
              <a:lnSpc>
                <a:spcPct val="120000"/>
              </a:lnSpc>
              <a:defRPr sz="2133" spc="200">
                <a:solidFill>
                  <a:schemeClr val="tx2"/>
                </a:solidFill>
                <a:latin typeface="+mj-lt"/>
              </a:defRPr>
            </a:lvl1pPr>
          </a:lstStyle>
          <a:p>
            <a:pPr lvl="0"/>
            <a:r>
              <a:rPr lang="en-US" altLang="ja-JP" dirty="0"/>
              <a:t>Text Here</a:t>
            </a:r>
            <a:endParaRPr lang="en-US" dirty="0"/>
          </a:p>
        </p:txBody>
      </p:sp>
      <p:cxnSp>
        <p:nvCxnSpPr>
          <p:cNvPr id="12" name="直線コネクタ 11"/>
          <p:cNvCxnSpPr/>
          <p:nvPr userDrawn="1"/>
        </p:nvCxnSpPr>
        <p:spPr>
          <a:xfrm>
            <a:off x="1748890" y="4929167"/>
            <a:ext cx="869422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038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 calcmode="lin" valueType="num">
                                      <p:cBhvr>
                                        <p:cTn id="15" dur="500" fill="hold"/>
                                        <p:tgtEl>
                                          <p:spTgt spid="9"/>
                                        </p:tgtEl>
                                        <p:attrNameLst>
                                          <p:attrName>style.rotation</p:attrName>
                                        </p:attrNameLst>
                                      </p:cBhvr>
                                      <p:tavLst>
                                        <p:tav tm="0">
                                          <p:val>
                                            <p:fltVal val="360"/>
                                          </p:val>
                                        </p:tav>
                                        <p:tav tm="100000">
                                          <p:val>
                                            <p:fltVal val="0"/>
                                          </p:val>
                                        </p:tav>
                                      </p:tavLst>
                                    </p:anim>
                                    <p:animEffect transition="in" filter="fade">
                                      <p:cBhvr>
                                        <p:cTn id="16" dur="500"/>
                                        <p:tgtEl>
                                          <p:spTgt spid="9"/>
                                        </p:tgtEl>
                                      </p:cBhvr>
                                    </p:animEffect>
                                  </p:childTnLst>
                                </p:cTn>
                              </p:par>
                            </p:childTnLst>
                          </p:cTn>
                        </p:par>
                        <p:par>
                          <p:cTn id="17" fill="hold">
                            <p:stCondLst>
                              <p:cond delay="500"/>
                            </p:stCondLst>
                            <p:childTnLst>
                              <p:par>
                                <p:cTn id="18" presetID="2" presetClass="entr" presetSubtype="9" decel="100000" fill="hold" grpId="0" nodeType="afterEffect">
                                  <p:stCondLst>
                                    <p:cond delay="250"/>
                                  </p:stCondLst>
                                  <p:iterate type="wd">
                                    <p:tmPct val="10000"/>
                                  </p:iterate>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1">
                                            <p:txEl>
                                              <p:pRg st="0" end="0"/>
                                            </p:txEl>
                                          </p:spTgt>
                                        </p:tgtEl>
                                        <p:attrNameLst>
                                          <p:attrName>style.visibility</p:attrName>
                                        </p:attrNameLst>
                                      </p:cBhvr>
                                      <p:to>
                                        <p:strVal val="visible"/>
                                      </p:to>
                                    </p:set>
                                    <p:anim calcmode="lin" valueType="num">
                                      <p:cBhvr additive="base">
                                        <p:cTn id="24"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16" presetClass="entr" presetSubtype="37" fill="hold" nodeType="afterEffect">
                                  <p:stCondLst>
                                    <p:cond delay="500"/>
                                  </p:stCondLst>
                                  <p:childTnLst>
                                    <p:set>
                                      <p:cBhvr>
                                        <p:cTn id="28" dur="1" fill="hold">
                                          <p:stCondLst>
                                            <p:cond delay="0"/>
                                          </p:stCondLst>
                                        </p:cTn>
                                        <p:tgtEl>
                                          <p:spTgt spid="12"/>
                                        </p:tgtEl>
                                        <p:attrNameLst>
                                          <p:attrName>style.visibility</p:attrName>
                                        </p:attrNameLst>
                                      </p:cBhvr>
                                      <p:to>
                                        <p:strVal val="visible"/>
                                      </p:to>
                                    </p:set>
                                    <p:animEffect transition="in" filter="barn(outVertical)">
                                      <p:cBhvr>
                                        <p:cTn id="29" dur="500"/>
                                        <p:tgtEl>
                                          <p:spTgt spid="12"/>
                                        </p:tgtEl>
                                      </p:cBhvr>
                                    </p:animEffect>
                                  </p:childTnLst>
                                </p:cTn>
                              </p:par>
                              <p:par>
                                <p:cTn id="30" presetID="2" presetClass="entr" presetSubtype="4" decel="100000" fill="hold" grpId="0" nodeType="withEffect">
                                  <p:stCondLst>
                                    <p:cond delay="12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tmplLst>
          <p:tmpl>
            <p:tnLst>
              <p:par>
                <p:cTn presetID="2" presetClass="entr" presetSubtype="4" decel="100000" fill="hold" nodeType="withEffect">
                  <p:stCondLst>
                    <p:cond delay="1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bldP spid="10" grpId="0"/>
      <p:bldP spid="11" grpId="0" build="p">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タイトル 1"/>
          <p:cNvSpPr>
            <a:spLocks noGrp="1"/>
          </p:cNvSpPr>
          <p:nvPr>
            <p:ph type="title" hasCustomPrompt="1"/>
          </p:nvPr>
        </p:nvSpPr>
        <p:spPr>
          <a:xfrm>
            <a:off x="364866" y="2228867"/>
            <a:ext cx="4980986" cy="2370263"/>
          </a:xfrm>
          <a:prstGeom prst="rect">
            <a:avLst/>
          </a:prstGeom>
        </p:spPr>
        <p:txBody>
          <a:bodyPr anchor="ctr"/>
          <a:lstStyle>
            <a:lvl1pPr algn="r">
              <a:lnSpc>
                <a:spcPts val="6000"/>
              </a:lnSpc>
              <a:defRPr sz="6400" spc="400" baseline="0"/>
            </a:lvl1pPr>
          </a:lstStyle>
          <a:p>
            <a:r>
              <a:rPr lang="en-US" altLang="ja-JP" dirty="0"/>
              <a:t>SLIDE TITLE HERE</a:t>
            </a:r>
            <a:endParaRPr kumimoji="1" lang="ja-JP" altLang="en-US" dirty="0"/>
          </a:p>
        </p:txBody>
      </p:sp>
      <p:sp>
        <p:nvSpPr>
          <p:cNvPr id="6" name="正方形/長方形 5"/>
          <p:cNvSpPr/>
          <p:nvPr userDrawn="1"/>
        </p:nvSpPr>
        <p:spPr>
          <a:xfrm>
            <a:off x="5497254" y="2108854"/>
            <a:ext cx="60012" cy="2370263"/>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テキスト プレースホルダー 11"/>
          <p:cNvSpPr>
            <a:spLocks noGrp="1"/>
          </p:cNvSpPr>
          <p:nvPr>
            <p:ph type="body" sz="quarter" idx="15" hasCustomPrompt="1"/>
          </p:nvPr>
        </p:nvSpPr>
        <p:spPr>
          <a:xfrm>
            <a:off x="5675917" y="2213865"/>
            <a:ext cx="5671122" cy="2160240"/>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83943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build="p">
        <p:tmplLst>
          <p:tmpl lvl="1">
            <p:tnLst>
              <p:par>
                <p:cTn presetID="2" presetClass="entr" presetSubtype="2" decel="10000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 Column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14" hasCustomPrompt="1"/>
          </p:nvPr>
        </p:nvSpPr>
        <p:spPr>
          <a:xfrm>
            <a:off x="730938" y="1628800"/>
            <a:ext cx="10706118" cy="1175849"/>
          </a:xfrm>
        </p:spPr>
        <p:txBody>
          <a:bodyPr anchor="b">
            <a:noAutofit/>
          </a:bodyPr>
          <a:lstStyle>
            <a:lvl1pPr algn="ctr">
              <a:defRPr sz="3600" spc="1000" baseline="0">
                <a:solidFill>
                  <a:schemeClr val="accent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730938" y="2948947"/>
            <a:ext cx="10706118" cy="2160240"/>
          </a:xfrm>
        </p:spPr>
        <p:txBody>
          <a:bodyPr anchor="t">
            <a:noAutofit/>
          </a:bodyPr>
          <a:lstStyle>
            <a:lvl1pPr algn="ctr">
              <a:lnSpc>
                <a:spcPct val="120000"/>
              </a:lnSpc>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62677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4"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 Word - 1 Column">
    <p:spTree>
      <p:nvGrpSpPr>
        <p:cNvPr id="1" name=""/>
        <p:cNvGrpSpPr/>
        <p:nvPr/>
      </p:nvGrpSpPr>
      <p:grpSpPr>
        <a:xfrm>
          <a:off x="0" y="0"/>
          <a:ext cx="0" cy="0"/>
          <a:chOff x="0" y="0"/>
          <a:chExt cx="0" cy="0"/>
        </a:xfrm>
      </p:grpSpPr>
      <p:sp>
        <p:nvSpPr>
          <p:cNvPr id="17" name="円/楕円 16"/>
          <p:cNvSpPr/>
          <p:nvPr userDrawn="1"/>
        </p:nvSpPr>
        <p:spPr>
          <a:xfrm>
            <a:off x="626588" y="1192422"/>
            <a:ext cx="4382197" cy="4381817"/>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8" name="円/楕円 17"/>
          <p:cNvSpPr/>
          <p:nvPr userDrawn="1"/>
        </p:nvSpPr>
        <p:spPr>
          <a:xfrm>
            <a:off x="1292961" y="1858737"/>
            <a:ext cx="3049452" cy="3049187"/>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‹N°›</a:t>
            </a:fld>
            <a:endParaRPr lang="en-US" dirty="0"/>
          </a:p>
        </p:txBody>
      </p:sp>
      <p:sp>
        <p:nvSpPr>
          <p:cNvPr id="7" name="テキスト プレースホルダー 11"/>
          <p:cNvSpPr>
            <a:spLocks noGrp="1"/>
          </p:cNvSpPr>
          <p:nvPr userDrawn="1">
            <p:ph type="body" sz="quarter" idx="15" hasCustomPrompt="1"/>
          </p:nvPr>
        </p:nvSpPr>
        <p:spPr>
          <a:xfrm>
            <a:off x="5405863" y="1988841"/>
            <a:ext cx="6301247" cy="2910323"/>
          </a:xfrm>
        </p:spPr>
        <p:txBody>
          <a:bodyPr anchor="ctr">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9" name="タイトル 1"/>
          <p:cNvSpPr>
            <a:spLocks noGrp="1"/>
          </p:cNvSpPr>
          <p:nvPr userDrawn="1">
            <p:ph type="title" hasCustomPrompt="1"/>
          </p:nvPr>
        </p:nvSpPr>
        <p:spPr>
          <a:xfrm>
            <a:off x="754943" y="2558904"/>
            <a:ext cx="4320855" cy="1770197"/>
          </a:xfrm>
          <a:prstGeom prst="rect">
            <a:avLst/>
          </a:prstGeom>
        </p:spPr>
        <p:txBody>
          <a:bodyPr anchor="ctr"/>
          <a:lstStyle>
            <a:lvl1pPr algn="ctr">
              <a:defRPr sz="4400" spc="1000" baseline="0"/>
            </a:lvl1pPr>
          </a:lstStyle>
          <a:p>
            <a:r>
              <a:rPr lang="en-US" altLang="ja-JP" dirty="0"/>
              <a:t>WORD</a:t>
            </a:r>
            <a:endParaRPr kumimoji="1" lang="ja-JP" altLang="en-US" dirty="0"/>
          </a:p>
        </p:txBody>
      </p:sp>
    </p:spTree>
    <p:extLst>
      <p:ext uri="{BB962C8B-B14F-4D97-AF65-F5344CB8AC3E}">
        <p14:creationId xmlns:p14="http://schemas.microsoft.com/office/powerpoint/2010/main" val="22713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7" grpId="0">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9"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9"/>
            <a:ext cx="10972801"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8608"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endParaRPr lang="en-US" sz="2083">
              <a:solidFill>
                <a:prstClr val="black"/>
              </a:solidFill>
            </a:endParaRPr>
          </a:p>
        </p:txBody>
      </p:sp>
      <p:sp>
        <p:nvSpPr>
          <p:cNvPr id="4" name="Footer Placeholder 3"/>
          <p:cNvSpPr>
            <a:spLocks noGrp="1"/>
          </p:cNvSpPr>
          <p:nvPr>
            <p:ph type="ftr" sz="quarter" idx="11"/>
          </p:nvPr>
        </p:nvSpPr>
        <p:spPr>
          <a:xfrm>
            <a:off x="4164333" y="6355389"/>
            <a:ext cx="3863336"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r>
              <a:rPr lang="fr-FR" sz="2083">
                <a:solidFill>
                  <a:prstClr val="black"/>
                </a:solidFill>
              </a:rPr>
              <a:t>Préventions des risques professionnels au sein du site BIMO 2 à travers l'implémentation du standard LOTO</a:t>
            </a:r>
            <a:endParaRPr lang="en-US" sz="2083">
              <a:solidFill>
                <a:prstClr val="black"/>
              </a:solidFill>
            </a:endParaRPr>
          </a:p>
        </p:txBody>
      </p:sp>
      <p:sp>
        <p:nvSpPr>
          <p:cNvPr id="5" name="Slide Number Placeholder 4"/>
          <p:cNvSpPr>
            <a:spLocks noGrp="1"/>
          </p:cNvSpPr>
          <p:nvPr>
            <p:ph type="sldNum" sz="quarter" idx="12"/>
          </p:nvPr>
        </p:nvSpPr>
        <p:spPr>
          <a:xfrm>
            <a:off x="8738813"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fld id="{A5ECF410-A1EF-4A1B-B2A5-8D0FE4922577}" type="slidenum">
              <a:rPr lang="en-US" sz="2083">
                <a:solidFill>
                  <a:prstClr val="black"/>
                </a:solidFill>
              </a:rPr>
              <a:pPr>
                <a:defRPr/>
              </a:pPr>
              <a:t>‹N°›</a:t>
            </a:fld>
            <a:endParaRPr lang="en-US" sz="2083">
              <a:solidFill>
                <a:prstClr val="black"/>
              </a:solidFill>
            </a:endParaRPr>
          </a:p>
        </p:txBody>
      </p:sp>
    </p:spTree>
    <p:extLst>
      <p:ext uri="{BB962C8B-B14F-4D97-AF65-F5344CB8AC3E}">
        <p14:creationId xmlns:p14="http://schemas.microsoft.com/office/powerpoint/2010/main" val="1717786192"/>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cxnSp>
        <p:nvCxnSpPr>
          <p:cNvPr id="10" name="直線コネクタ 9"/>
          <p:cNvCxnSpPr/>
          <p:nvPr userDrawn="1"/>
        </p:nvCxnSpPr>
        <p:spPr>
          <a:xfrm flipV="1">
            <a:off x="1595588" y="1223947"/>
            <a:ext cx="8491202" cy="481126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3501904">
            <a:off x="-1129803" y="6789093"/>
            <a:ext cx="956504" cy="956587"/>
          </a:xfrm>
          <a:prstGeom prst="rect">
            <a:avLst/>
          </a:prstGeom>
        </p:spPr>
      </p:pic>
      <p:sp>
        <p:nvSpPr>
          <p:cNvPr id="13" name="テキスト プレースホルダー 11"/>
          <p:cNvSpPr>
            <a:spLocks noGrp="1"/>
          </p:cNvSpPr>
          <p:nvPr>
            <p:ph type="body" sz="quarter" idx="14" hasCustomPrompt="1"/>
          </p:nvPr>
        </p:nvSpPr>
        <p:spPr>
          <a:xfrm>
            <a:off x="5765935" y="3759037"/>
            <a:ext cx="5788856" cy="1205853"/>
          </a:xfrm>
        </p:spPr>
        <p:txBody>
          <a:bodyPr anchor="b">
            <a:noAutofit/>
          </a:bodyPr>
          <a:lstStyle>
            <a:lvl1pPr algn="l">
              <a:spcBef>
                <a:spcPts val="0"/>
              </a:spcBef>
              <a:defRPr sz="3600" spc="1000" baseline="0">
                <a:solidFill>
                  <a:schemeClr val="accent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15" hasCustomPrompt="1"/>
          </p:nvPr>
        </p:nvSpPr>
        <p:spPr>
          <a:xfrm>
            <a:off x="5765935" y="4989174"/>
            <a:ext cx="5788856" cy="1050117"/>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grpSp>
        <p:nvGrpSpPr>
          <p:cNvPr id="20" name="グループ化 19"/>
          <p:cNvGrpSpPr/>
          <p:nvPr userDrawn="1"/>
        </p:nvGrpSpPr>
        <p:grpSpPr>
          <a:xfrm>
            <a:off x="1655642" y="4479117"/>
            <a:ext cx="2609996" cy="390043"/>
            <a:chOff x="4732716" y="5998594"/>
            <a:chExt cx="2970330" cy="443931"/>
          </a:xfrm>
        </p:grpSpPr>
        <p:sp>
          <p:nvSpPr>
            <p:cNvPr id="18" name="直角三角形 17"/>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9" name="正方形/長方形 18"/>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1" name="テキスト プレースホルダー 11"/>
          <p:cNvSpPr>
            <a:spLocks noGrp="1"/>
          </p:cNvSpPr>
          <p:nvPr>
            <p:ph type="body" sz="quarter" idx="21" hasCustomPrompt="1"/>
          </p:nvPr>
        </p:nvSpPr>
        <p:spPr>
          <a:xfrm>
            <a:off x="1715133" y="4460161"/>
            <a:ext cx="1878233" cy="390043"/>
          </a:xfrm>
        </p:spPr>
        <p:txBody>
          <a:bodyPr anchor="t">
            <a:noAutofit/>
          </a:bodyPr>
          <a:lstStyle>
            <a:lvl1pPr algn="l">
              <a:lnSpc>
                <a:spcPct val="120000"/>
              </a:lnSpc>
              <a:defRPr sz="1600" spc="400">
                <a:solidFill>
                  <a:schemeClr val="bg1"/>
                </a:solidFill>
                <a:latin typeface="+mj-lt"/>
              </a:defRPr>
            </a:lvl1pPr>
          </a:lstStyle>
          <a:p>
            <a:pPr lvl="0"/>
            <a:r>
              <a:rPr lang="en-US" altLang="ja-JP" dirty="0"/>
              <a:t>Text Here</a:t>
            </a:r>
            <a:endParaRPr lang="en-US" dirty="0"/>
          </a:p>
        </p:txBody>
      </p:sp>
      <p:grpSp>
        <p:nvGrpSpPr>
          <p:cNvPr id="22" name="グループ化 21"/>
          <p:cNvGrpSpPr/>
          <p:nvPr userDrawn="1"/>
        </p:nvGrpSpPr>
        <p:grpSpPr>
          <a:xfrm>
            <a:off x="4116128" y="3087917"/>
            <a:ext cx="2609996" cy="390043"/>
            <a:chOff x="4732716" y="5998594"/>
            <a:chExt cx="2970330" cy="443931"/>
          </a:xfrm>
        </p:grpSpPr>
        <p:sp>
          <p:nvSpPr>
            <p:cNvPr id="23" name="直角三角形 22"/>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4" name="正方形/長方形 23"/>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5" name="テキスト プレースホルダー 11"/>
          <p:cNvSpPr>
            <a:spLocks noGrp="1"/>
          </p:cNvSpPr>
          <p:nvPr>
            <p:ph type="body" sz="quarter" idx="22" hasCustomPrompt="1"/>
          </p:nvPr>
        </p:nvSpPr>
        <p:spPr>
          <a:xfrm>
            <a:off x="4175620" y="3068961"/>
            <a:ext cx="1878233" cy="390043"/>
          </a:xfrm>
        </p:spPr>
        <p:txBody>
          <a:bodyPr anchor="t">
            <a:noAutofit/>
          </a:bodyPr>
          <a:lstStyle>
            <a:lvl1pPr algn="l">
              <a:lnSpc>
                <a:spcPct val="120000"/>
              </a:lnSpc>
              <a:defRPr sz="1600" spc="400">
                <a:solidFill>
                  <a:schemeClr val="bg1"/>
                </a:solidFill>
                <a:latin typeface="+mj-lt"/>
              </a:defRPr>
            </a:lvl1pPr>
          </a:lstStyle>
          <a:p>
            <a:pPr lvl="0"/>
            <a:r>
              <a:rPr lang="en-US" altLang="ja-JP" dirty="0"/>
              <a:t>Text Here</a:t>
            </a:r>
            <a:endParaRPr lang="en-US" dirty="0"/>
          </a:p>
        </p:txBody>
      </p:sp>
      <p:grpSp>
        <p:nvGrpSpPr>
          <p:cNvPr id="26" name="グループ化 25"/>
          <p:cNvGrpSpPr/>
          <p:nvPr userDrawn="1"/>
        </p:nvGrpSpPr>
        <p:grpSpPr>
          <a:xfrm>
            <a:off x="6666633" y="1647757"/>
            <a:ext cx="2609996" cy="390043"/>
            <a:chOff x="4732716" y="5998594"/>
            <a:chExt cx="2970330" cy="443931"/>
          </a:xfrm>
        </p:grpSpPr>
        <p:sp>
          <p:nvSpPr>
            <p:cNvPr id="27" name="直角三角形 26"/>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8" name="正方形/長方形 27"/>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9" name="テキスト プレースホルダー 11"/>
          <p:cNvSpPr>
            <a:spLocks noGrp="1"/>
          </p:cNvSpPr>
          <p:nvPr>
            <p:ph type="body" sz="quarter" idx="23" hasCustomPrompt="1"/>
          </p:nvPr>
        </p:nvSpPr>
        <p:spPr>
          <a:xfrm>
            <a:off x="6726125" y="1628800"/>
            <a:ext cx="1878233" cy="390043"/>
          </a:xfrm>
        </p:spPr>
        <p:txBody>
          <a:bodyPr anchor="t">
            <a:noAutofit/>
          </a:bodyPr>
          <a:lstStyle>
            <a:lvl1pPr algn="l">
              <a:lnSpc>
                <a:spcPct val="120000"/>
              </a:lnSpc>
              <a:defRPr sz="1600" spc="400">
                <a:solidFill>
                  <a:schemeClr val="bg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24" hasCustomPrompt="1"/>
          </p:nvPr>
        </p:nvSpPr>
        <p:spPr>
          <a:xfrm>
            <a:off x="934978" y="3669301"/>
            <a:ext cx="3425895" cy="565983"/>
          </a:xfrm>
        </p:spPr>
        <p:txBody>
          <a:bodyPr anchor="b">
            <a:noAutofit/>
          </a:bodyPr>
          <a:lstStyle>
            <a:lvl1pPr algn="r">
              <a:spcBef>
                <a:spcPts val="0"/>
              </a:spcBef>
              <a:defRPr sz="2400" spc="200">
                <a:solidFill>
                  <a:schemeClr val="accent1"/>
                </a:solidFill>
                <a:latin typeface="+mj-lt"/>
              </a:defRPr>
            </a:lvl1pPr>
          </a:lstStyle>
          <a:p>
            <a:pPr lvl="0"/>
            <a:r>
              <a:rPr lang="en-US" altLang="ja-JP" dirty="0"/>
              <a:t>TEXT HERE</a:t>
            </a:r>
            <a:endParaRPr lang="en-US" dirty="0"/>
          </a:p>
        </p:txBody>
      </p:sp>
      <p:sp>
        <p:nvSpPr>
          <p:cNvPr id="32" name="テキスト プレースホルダー 11"/>
          <p:cNvSpPr>
            <a:spLocks noGrp="1"/>
          </p:cNvSpPr>
          <p:nvPr>
            <p:ph type="body" sz="quarter" idx="25" hasCustomPrompt="1"/>
          </p:nvPr>
        </p:nvSpPr>
        <p:spPr>
          <a:xfrm>
            <a:off x="3450259" y="2291306"/>
            <a:ext cx="3425895" cy="565983"/>
          </a:xfrm>
        </p:spPr>
        <p:txBody>
          <a:bodyPr anchor="b">
            <a:noAutofit/>
          </a:bodyPr>
          <a:lstStyle>
            <a:lvl1pPr algn="r">
              <a:spcBef>
                <a:spcPts val="0"/>
              </a:spcBef>
              <a:defRPr sz="2400" spc="200">
                <a:solidFill>
                  <a:schemeClr val="accent1"/>
                </a:solidFill>
                <a:latin typeface="+mj-lt"/>
              </a:defRPr>
            </a:lvl1pPr>
          </a:lstStyle>
          <a:p>
            <a:pPr lvl="0"/>
            <a:r>
              <a:rPr lang="en-US" altLang="ja-JP" dirty="0"/>
              <a:t>TEXT HERE</a:t>
            </a:r>
            <a:endParaRPr lang="en-US" dirty="0"/>
          </a:p>
        </p:txBody>
      </p:sp>
      <p:sp>
        <p:nvSpPr>
          <p:cNvPr id="33" name="テキスト プレースホルダー 11"/>
          <p:cNvSpPr>
            <a:spLocks noGrp="1"/>
          </p:cNvSpPr>
          <p:nvPr>
            <p:ph type="body" sz="quarter" idx="26" hasCustomPrompt="1"/>
          </p:nvPr>
        </p:nvSpPr>
        <p:spPr>
          <a:xfrm>
            <a:off x="6000764" y="848714"/>
            <a:ext cx="3425895" cy="565983"/>
          </a:xfrm>
        </p:spPr>
        <p:txBody>
          <a:bodyPr anchor="b">
            <a:noAutofit/>
          </a:bodyPr>
          <a:lstStyle>
            <a:lvl1pPr algn="r">
              <a:spcBef>
                <a:spcPts val="0"/>
              </a:spcBef>
              <a:defRPr sz="2400" spc="200">
                <a:solidFill>
                  <a:schemeClr val="accent1"/>
                </a:solidFill>
                <a:latin typeface="+mj-lt"/>
              </a:defRPr>
            </a:lvl1pPr>
          </a:lstStyle>
          <a:p>
            <a:pPr lvl="0"/>
            <a:r>
              <a:rPr lang="en-US" altLang="ja-JP" dirty="0"/>
              <a:t>TEXT HERE</a:t>
            </a:r>
            <a:endParaRPr lang="en-US" dirty="0"/>
          </a:p>
        </p:txBody>
      </p:sp>
      <p:sp>
        <p:nvSpPr>
          <p:cNvPr id="35" name="テキスト プレースホルダー 11"/>
          <p:cNvSpPr>
            <a:spLocks noGrp="1"/>
          </p:cNvSpPr>
          <p:nvPr>
            <p:ph type="body" sz="quarter" idx="17" hasCustomPrompt="1"/>
          </p:nvPr>
        </p:nvSpPr>
        <p:spPr>
          <a:xfrm>
            <a:off x="244842" y="4089073"/>
            <a:ext cx="4080807" cy="390043"/>
          </a:xfrm>
        </p:spPr>
        <p:txBody>
          <a:bodyPr anchor="t">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7" hasCustomPrompt="1"/>
          </p:nvPr>
        </p:nvSpPr>
        <p:spPr>
          <a:xfrm>
            <a:off x="2765341" y="2708921"/>
            <a:ext cx="4080807" cy="390043"/>
          </a:xfrm>
        </p:spPr>
        <p:txBody>
          <a:bodyPr anchor="t">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
        <p:nvSpPr>
          <p:cNvPr id="37" name="テキスト プレースホルダー 11"/>
          <p:cNvSpPr>
            <a:spLocks noGrp="1"/>
          </p:cNvSpPr>
          <p:nvPr>
            <p:ph type="body" sz="quarter" idx="28" hasCustomPrompt="1"/>
          </p:nvPr>
        </p:nvSpPr>
        <p:spPr>
          <a:xfrm>
            <a:off x="5315846" y="1268760"/>
            <a:ext cx="4080807" cy="390043"/>
          </a:xfrm>
        </p:spPr>
        <p:txBody>
          <a:bodyPr anchor="t">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cxnSp>
        <p:nvCxnSpPr>
          <p:cNvPr id="30" name="直線コネクタ 29"/>
          <p:cNvCxnSpPr/>
          <p:nvPr userDrawn="1"/>
        </p:nvCxnSpPr>
        <p:spPr>
          <a:xfrm>
            <a:off x="5735929" y="4929167"/>
            <a:ext cx="645607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12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0.92231 -0.927 L 0.09315 -0.0872 " pathEditMode="fixed" rAng="0" ptsTypes="AA">
                                      <p:cBhvr>
                                        <p:cTn id="6" dur="1000" spd="-100000" fill="hold"/>
                                        <p:tgtEl>
                                          <p:spTgt spid="12"/>
                                        </p:tgtEl>
                                        <p:attrNameLst>
                                          <p:attrName>ppt_x</p:attrName>
                                          <p:attrName>ppt_y</p:attrName>
                                        </p:attrNameLst>
                                      </p:cBhvr>
                                      <p:rCtr x="-41458" y="41991"/>
                                    </p:animMotion>
                                  </p:childTnLst>
                                </p:cTn>
                              </p:par>
                              <p:par>
                                <p:cTn id="7" presetID="22" presetClass="entr" presetSubtype="4"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ipe(down)">
                                      <p:cBhvr>
                                        <p:cTn id="9" dur="1000"/>
                                        <p:tgtEl>
                                          <p:spTgt spid="10"/>
                                        </p:tgtEl>
                                      </p:cBhvr>
                                    </p:animEffect>
                                  </p:childTnLst>
                                </p:cTn>
                              </p:par>
                            </p:childTnLst>
                          </p:cTn>
                        </p:par>
                        <p:par>
                          <p:cTn id="10" fill="hold">
                            <p:stCondLst>
                              <p:cond delay="1000"/>
                            </p:stCondLst>
                            <p:childTnLst>
                              <p:par>
                                <p:cTn id="11" presetID="2" presetClass="entr" presetSubtype="8" decel="10000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 calcmode="lin" valueType="num">
                                      <p:cBhvr additive="base">
                                        <p:cTn id="1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0-#ppt_w/2"/>
                                          </p:val>
                                        </p:tav>
                                        <p:tav tm="100000">
                                          <p:val>
                                            <p:strVal val="#ppt_x"/>
                                          </p:val>
                                        </p:tav>
                                      </p:tavLst>
                                    </p:anim>
                                    <p:anim calcmode="lin" valueType="num">
                                      <p:cBhvr additive="base">
                                        <p:cTn id="27" dur="500" fill="hold"/>
                                        <p:tgtEl>
                                          <p:spTgt spid="31"/>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decel="100000" fill="hold" grpId="0" nodeType="afterEffect">
                                  <p:stCondLst>
                                    <p:cond delay="500"/>
                                  </p:stCondLst>
                                  <p:childTnLst>
                                    <p:set>
                                      <p:cBhvr>
                                        <p:cTn id="30" dur="1" fill="hold">
                                          <p:stCondLst>
                                            <p:cond delay="0"/>
                                          </p:stCondLst>
                                        </p:cTn>
                                        <p:tgtEl>
                                          <p:spTgt spid="25">
                                            <p:txEl>
                                              <p:pRg st="0" end="0"/>
                                            </p:txEl>
                                          </p:spTgt>
                                        </p:tgtEl>
                                        <p:attrNameLst>
                                          <p:attrName>style.visibility</p:attrName>
                                        </p:attrNameLst>
                                      </p:cBhvr>
                                      <p:to>
                                        <p:strVal val="visible"/>
                                      </p:to>
                                    </p:set>
                                    <p:anim calcmode="lin" valueType="num">
                                      <p:cBhvr additive="base">
                                        <p:cTn id="31"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5">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50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0-#ppt_w/2"/>
                                          </p:val>
                                        </p:tav>
                                        <p:tav tm="100000">
                                          <p:val>
                                            <p:strVal val="#ppt_x"/>
                                          </p:val>
                                        </p:tav>
                                      </p:tavLst>
                                    </p:anim>
                                    <p:anim calcmode="lin" valueType="num">
                                      <p:cBhvr additive="base">
                                        <p:cTn id="36" dur="500" fill="hold"/>
                                        <p:tgtEl>
                                          <p:spTgt spid="22"/>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fill="hold"/>
                                        <p:tgtEl>
                                          <p:spTgt spid="36"/>
                                        </p:tgtEl>
                                        <p:attrNameLst>
                                          <p:attrName>ppt_x</p:attrName>
                                        </p:attrNameLst>
                                      </p:cBhvr>
                                      <p:tavLst>
                                        <p:tav tm="0">
                                          <p:val>
                                            <p:strVal val="0-#ppt_w/2"/>
                                          </p:val>
                                        </p:tav>
                                        <p:tav tm="100000">
                                          <p:val>
                                            <p:strVal val="#ppt_x"/>
                                          </p:val>
                                        </p:tav>
                                      </p:tavLst>
                                    </p:anim>
                                    <p:anim calcmode="lin" valueType="num">
                                      <p:cBhvr additive="base">
                                        <p:cTn id="41" dur="500" fill="hold"/>
                                        <p:tgtEl>
                                          <p:spTgt spid="36"/>
                                        </p:tgtEl>
                                        <p:attrNameLst>
                                          <p:attrName>ppt_y</p:attrName>
                                        </p:attrNameLst>
                                      </p:cBhvr>
                                      <p:tavLst>
                                        <p:tav tm="0">
                                          <p:val>
                                            <p:strVal val="#ppt_y"/>
                                          </p:val>
                                        </p:tav>
                                        <p:tav tm="100000">
                                          <p:val>
                                            <p:strVal val="#ppt_y"/>
                                          </p:val>
                                        </p:tav>
                                      </p:tavLst>
                                    </p:anim>
                                  </p:childTnLst>
                                </p:cTn>
                              </p:par>
                              <p:par>
                                <p:cTn id="42" presetID="2" presetClass="entr" presetSubtype="8" decel="10000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0-#ppt_w/2"/>
                                          </p:val>
                                        </p:tav>
                                        <p:tav tm="100000">
                                          <p:val>
                                            <p:strVal val="#ppt_x"/>
                                          </p:val>
                                        </p:tav>
                                      </p:tavLst>
                                    </p:anim>
                                    <p:anim calcmode="lin" valueType="num">
                                      <p:cBhvr additive="base">
                                        <p:cTn id="45" dur="500" fill="hold"/>
                                        <p:tgtEl>
                                          <p:spTgt spid="32"/>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8" decel="100000" fill="hold" grpId="0" nodeType="afterEffect">
                                  <p:stCondLst>
                                    <p:cond delay="500"/>
                                  </p:stCondLst>
                                  <p:childTnLst>
                                    <p:set>
                                      <p:cBhvr>
                                        <p:cTn id="48" dur="1" fill="hold">
                                          <p:stCondLst>
                                            <p:cond delay="0"/>
                                          </p:stCondLst>
                                        </p:cTn>
                                        <p:tgtEl>
                                          <p:spTgt spid="29">
                                            <p:txEl>
                                              <p:pRg st="0" end="0"/>
                                            </p:txEl>
                                          </p:spTgt>
                                        </p:tgtEl>
                                        <p:attrNameLst>
                                          <p:attrName>style.visibility</p:attrName>
                                        </p:attrNameLst>
                                      </p:cBhvr>
                                      <p:to>
                                        <p:strVal val="visible"/>
                                      </p:to>
                                    </p:set>
                                    <p:anim calcmode="lin" valueType="num">
                                      <p:cBhvr additive="base">
                                        <p:cTn id="49"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9">
                                            <p:txEl>
                                              <p:pRg st="0" end="0"/>
                                            </p:txEl>
                                          </p:spTgt>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50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0-#ppt_w/2"/>
                                          </p:val>
                                        </p:tav>
                                        <p:tav tm="100000">
                                          <p:val>
                                            <p:strVal val="#ppt_x"/>
                                          </p:val>
                                        </p:tav>
                                      </p:tavLst>
                                    </p:anim>
                                    <p:anim calcmode="lin" valueType="num">
                                      <p:cBhvr additive="base">
                                        <p:cTn id="54" dur="500" fill="hold"/>
                                        <p:tgtEl>
                                          <p:spTgt spid="26"/>
                                        </p:tgtEl>
                                        <p:attrNameLst>
                                          <p:attrName>ppt_y</p:attrName>
                                        </p:attrNameLst>
                                      </p:cBhvr>
                                      <p:tavLst>
                                        <p:tav tm="0">
                                          <p:val>
                                            <p:strVal val="#ppt_y"/>
                                          </p:val>
                                        </p:tav>
                                        <p:tav tm="100000">
                                          <p:val>
                                            <p:strVal val="#ppt_y"/>
                                          </p:val>
                                        </p:tav>
                                      </p:tavLst>
                                    </p:anim>
                                  </p:childTnLst>
                                </p:cTn>
                              </p:par>
                            </p:childTnLst>
                          </p:cTn>
                        </p:par>
                        <p:par>
                          <p:cTn id="55" fill="hold">
                            <p:stCondLst>
                              <p:cond delay="4500"/>
                            </p:stCondLst>
                            <p:childTnLst>
                              <p:par>
                                <p:cTn id="56" presetID="2" presetClass="entr" presetSubtype="8" decel="100000"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0-#ppt_w/2"/>
                                          </p:val>
                                        </p:tav>
                                        <p:tav tm="100000">
                                          <p:val>
                                            <p:strVal val="#ppt_x"/>
                                          </p:val>
                                        </p:tav>
                                      </p:tavLst>
                                    </p:anim>
                                    <p:anim calcmode="lin" valueType="num">
                                      <p:cBhvr additive="base">
                                        <p:cTn id="59" dur="500" fill="hold"/>
                                        <p:tgtEl>
                                          <p:spTgt spid="37"/>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additive="base">
                                        <p:cTn id="62" dur="500" fill="hold"/>
                                        <p:tgtEl>
                                          <p:spTgt spid="33"/>
                                        </p:tgtEl>
                                        <p:attrNameLst>
                                          <p:attrName>ppt_x</p:attrName>
                                        </p:attrNameLst>
                                      </p:cBhvr>
                                      <p:tavLst>
                                        <p:tav tm="0">
                                          <p:val>
                                            <p:strVal val="0-#ppt_w/2"/>
                                          </p:val>
                                        </p:tav>
                                        <p:tav tm="100000">
                                          <p:val>
                                            <p:strVal val="#ppt_x"/>
                                          </p:val>
                                        </p:tav>
                                      </p:tavLst>
                                    </p:anim>
                                    <p:anim calcmode="lin" valueType="num">
                                      <p:cBhvr additive="base">
                                        <p:cTn id="63" dur="500" fill="hold"/>
                                        <p:tgtEl>
                                          <p:spTgt spid="33"/>
                                        </p:tgtEl>
                                        <p:attrNameLst>
                                          <p:attrName>ppt_y</p:attrName>
                                        </p:attrNameLst>
                                      </p:cBhvr>
                                      <p:tavLst>
                                        <p:tav tm="0">
                                          <p:val>
                                            <p:strVal val="#ppt_y"/>
                                          </p:val>
                                        </p:tav>
                                        <p:tav tm="100000">
                                          <p:val>
                                            <p:strVal val="#ppt_y"/>
                                          </p:val>
                                        </p:tav>
                                      </p:tavLst>
                                    </p:anim>
                                  </p:childTnLst>
                                </p:cTn>
                              </p:par>
                            </p:childTnLst>
                          </p:cTn>
                        </p:par>
                        <p:par>
                          <p:cTn id="64" fill="hold">
                            <p:stCondLst>
                              <p:cond delay="5000"/>
                            </p:stCondLst>
                            <p:childTnLst>
                              <p:par>
                                <p:cTn id="65" presetID="2" presetClass="entr" presetSubtype="2" decel="100000" fill="hold" grpId="0" nodeType="after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1+#ppt_w/2"/>
                                          </p:val>
                                        </p:tav>
                                        <p:tav tm="100000">
                                          <p:val>
                                            <p:strVal val="#ppt_x"/>
                                          </p:val>
                                        </p:tav>
                                      </p:tavLst>
                                    </p:anim>
                                    <p:anim calcmode="lin" valueType="num">
                                      <p:cBhvr additive="base">
                                        <p:cTn id="68" dur="500" fill="hold"/>
                                        <p:tgtEl>
                                          <p:spTgt spid="13"/>
                                        </p:tgtEl>
                                        <p:attrNameLst>
                                          <p:attrName>ppt_y</p:attrName>
                                        </p:attrNameLst>
                                      </p:cBhvr>
                                      <p:tavLst>
                                        <p:tav tm="0">
                                          <p:val>
                                            <p:strVal val="#ppt_y"/>
                                          </p:val>
                                        </p:tav>
                                        <p:tav tm="100000">
                                          <p:val>
                                            <p:strVal val="#ppt_y"/>
                                          </p:val>
                                        </p:tav>
                                      </p:tavLst>
                                    </p:anim>
                                  </p:childTnLst>
                                </p:cTn>
                              </p:par>
                              <p:par>
                                <p:cTn id="69" presetID="22" presetClass="entr" presetSubtype="2"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right)">
                                      <p:cBhvr>
                                        <p:cTn id="71" dur="500"/>
                                        <p:tgtEl>
                                          <p:spTgt spid="30"/>
                                        </p:tgtEl>
                                      </p:cBhvr>
                                    </p:animEffect>
                                  </p:childTnLst>
                                </p:cTn>
                              </p:par>
                            </p:childTnLst>
                          </p:cTn>
                        </p:par>
                        <p:par>
                          <p:cTn id="72" fill="hold">
                            <p:stCondLst>
                              <p:cond delay="6000"/>
                            </p:stCondLst>
                            <p:childTnLst>
                              <p:par>
                                <p:cTn id="73" presetID="2" presetClass="entr" presetSubtype="2" decel="100000" fill="hold" grpId="0" nodeType="after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fill="hold"/>
                                        <p:tgtEl>
                                          <p:spTgt spid="14"/>
                                        </p:tgtEl>
                                        <p:attrNameLst>
                                          <p:attrName>ppt_x</p:attrName>
                                        </p:attrNameLst>
                                      </p:cBhvr>
                                      <p:tavLst>
                                        <p:tav tm="0">
                                          <p:val>
                                            <p:strVal val="1+#ppt_w/2"/>
                                          </p:val>
                                        </p:tav>
                                        <p:tav tm="100000">
                                          <p:val>
                                            <p:strVal val="#ppt_x"/>
                                          </p:val>
                                        </p:tav>
                                      </p:tavLst>
                                    </p:anim>
                                    <p:anim calcmode="lin" valueType="num">
                                      <p:cBhvr additive="base">
                                        <p:cTn id="7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2" presetClass="entr" presetSubtype="2" decel="100000" fill="hold" nodeType="after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p:tmplLst>
          <p:tmpl>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8" decel="100000" fill="hold" nodeType="after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 presetClass="entr" presetSubtype="8"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8"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p:tmplLst>
          <p:tmpl>
            <p:tnLst>
              <p:par>
                <p:cTn presetID="2" presetClass="entr" presetSubtype="8"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8"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 Word - 4 List">
    <p:spTree>
      <p:nvGrpSpPr>
        <p:cNvPr id="1" name=""/>
        <p:cNvGrpSpPr/>
        <p:nvPr/>
      </p:nvGrpSpPr>
      <p:grpSpPr>
        <a:xfrm>
          <a:off x="0" y="0"/>
          <a:ext cx="0" cy="0"/>
          <a:chOff x="0" y="0"/>
          <a:chExt cx="0" cy="0"/>
        </a:xfrm>
      </p:grpSpPr>
      <p:sp>
        <p:nvSpPr>
          <p:cNvPr id="26" name="円/楕円 25"/>
          <p:cNvSpPr/>
          <p:nvPr userDrawn="1"/>
        </p:nvSpPr>
        <p:spPr>
          <a:xfrm>
            <a:off x="626588" y="1192422"/>
            <a:ext cx="4382197" cy="4381817"/>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7" name="円/楕円 26"/>
          <p:cNvSpPr/>
          <p:nvPr userDrawn="1"/>
        </p:nvSpPr>
        <p:spPr>
          <a:xfrm>
            <a:off x="1292961" y="1858737"/>
            <a:ext cx="3049452" cy="3049187"/>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‹N°›</a:t>
            </a:fld>
            <a:endParaRPr lang="en-US" dirty="0"/>
          </a:p>
        </p:txBody>
      </p:sp>
      <p:sp>
        <p:nvSpPr>
          <p:cNvPr id="7" name="テキスト プレースホルダー 11"/>
          <p:cNvSpPr>
            <a:spLocks noGrp="1"/>
          </p:cNvSpPr>
          <p:nvPr userDrawn="1">
            <p:ph type="body" sz="quarter" idx="15" hasCustomPrompt="1"/>
          </p:nvPr>
        </p:nvSpPr>
        <p:spPr>
          <a:xfrm>
            <a:off x="6726124" y="1028734"/>
            <a:ext cx="4980986" cy="989921"/>
          </a:xfrm>
        </p:spPr>
        <p:txBody>
          <a:bodyPr anchor="ctr">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cxnSp>
        <p:nvCxnSpPr>
          <p:cNvPr id="10" name="直線コネクタ 9"/>
          <p:cNvCxnSpPr/>
          <p:nvPr userDrawn="1"/>
        </p:nvCxnSpPr>
        <p:spPr>
          <a:xfrm>
            <a:off x="6636106" y="968727"/>
            <a:ext cx="0" cy="114012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テキスト プレースホルダー 11"/>
          <p:cNvSpPr>
            <a:spLocks noGrp="1"/>
          </p:cNvSpPr>
          <p:nvPr userDrawn="1">
            <p:ph type="body" sz="quarter" idx="16" hasCustomPrompt="1"/>
          </p:nvPr>
        </p:nvSpPr>
        <p:spPr>
          <a:xfrm>
            <a:off x="5165816" y="1238757"/>
            <a:ext cx="1380273" cy="600067"/>
          </a:xfrm>
        </p:spPr>
        <p:txBody>
          <a:bodyPr anchor="ctr">
            <a:noAutofit/>
          </a:bodyPr>
          <a:lstStyle>
            <a:lvl1pPr algn="r">
              <a:lnSpc>
                <a:spcPct val="120000"/>
              </a:lnSpc>
              <a:defRPr sz="1600">
                <a:solidFill>
                  <a:schemeClr val="accent1"/>
                </a:solidFill>
                <a:latin typeface="+mj-lt"/>
              </a:defRPr>
            </a:lvl1pPr>
          </a:lstStyle>
          <a:p>
            <a:pPr lvl="0"/>
            <a:r>
              <a:rPr lang="en-US" altLang="ja-JP" dirty="0"/>
              <a:t>TEXT HERE</a:t>
            </a:r>
            <a:endParaRPr lang="en-US" dirty="0"/>
          </a:p>
        </p:txBody>
      </p:sp>
      <p:sp>
        <p:nvSpPr>
          <p:cNvPr id="12" name="テキスト プレースホルダー 11"/>
          <p:cNvSpPr>
            <a:spLocks noGrp="1"/>
          </p:cNvSpPr>
          <p:nvPr userDrawn="1">
            <p:ph type="body" sz="quarter" idx="17" hasCustomPrompt="1"/>
          </p:nvPr>
        </p:nvSpPr>
        <p:spPr>
          <a:xfrm>
            <a:off x="6726124" y="2318877"/>
            <a:ext cx="4980986" cy="989921"/>
          </a:xfrm>
        </p:spPr>
        <p:txBody>
          <a:bodyPr anchor="ctr">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cxnSp>
        <p:nvCxnSpPr>
          <p:cNvPr id="13" name="直線コネクタ 12"/>
          <p:cNvCxnSpPr/>
          <p:nvPr userDrawn="1"/>
        </p:nvCxnSpPr>
        <p:spPr>
          <a:xfrm>
            <a:off x="6636106" y="2258870"/>
            <a:ext cx="0" cy="114012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4" name="テキスト プレースホルダー 11"/>
          <p:cNvSpPr>
            <a:spLocks noGrp="1"/>
          </p:cNvSpPr>
          <p:nvPr userDrawn="1">
            <p:ph type="body" sz="quarter" idx="18" hasCustomPrompt="1"/>
          </p:nvPr>
        </p:nvSpPr>
        <p:spPr>
          <a:xfrm>
            <a:off x="5165816" y="2528900"/>
            <a:ext cx="1380273" cy="600067"/>
          </a:xfrm>
        </p:spPr>
        <p:txBody>
          <a:bodyPr anchor="ctr">
            <a:noAutofit/>
          </a:bodyPr>
          <a:lstStyle>
            <a:lvl1pPr algn="r">
              <a:lnSpc>
                <a:spcPct val="120000"/>
              </a:lnSpc>
              <a:defRPr sz="16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userDrawn="1">
            <p:ph type="body" sz="quarter" idx="19" hasCustomPrompt="1"/>
          </p:nvPr>
        </p:nvSpPr>
        <p:spPr>
          <a:xfrm>
            <a:off x="6726124" y="3609020"/>
            <a:ext cx="4980986" cy="989921"/>
          </a:xfrm>
        </p:spPr>
        <p:txBody>
          <a:bodyPr anchor="ctr">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cxnSp>
        <p:nvCxnSpPr>
          <p:cNvPr id="16" name="直線コネクタ 15"/>
          <p:cNvCxnSpPr/>
          <p:nvPr userDrawn="1"/>
        </p:nvCxnSpPr>
        <p:spPr>
          <a:xfrm>
            <a:off x="6636106" y="3549013"/>
            <a:ext cx="0" cy="114012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7" name="テキスト プレースホルダー 11"/>
          <p:cNvSpPr>
            <a:spLocks noGrp="1"/>
          </p:cNvSpPr>
          <p:nvPr userDrawn="1">
            <p:ph type="body" sz="quarter" idx="20" hasCustomPrompt="1"/>
          </p:nvPr>
        </p:nvSpPr>
        <p:spPr>
          <a:xfrm>
            <a:off x="5165816" y="3819043"/>
            <a:ext cx="1380273" cy="600067"/>
          </a:xfrm>
        </p:spPr>
        <p:txBody>
          <a:bodyPr anchor="ctr">
            <a:noAutofit/>
          </a:bodyPr>
          <a:lstStyle>
            <a:lvl1pPr algn="r">
              <a:lnSpc>
                <a:spcPct val="120000"/>
              </a:lnSpc>
              <a:defRPr sz="1600">
                <a:solidFill>
                  <a:schemeClr val="accent1"/>
                </a:solidFill>
                <a:latin typeface="+mj-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21" hasCustomPrompt="1"/>
          </p:nvPr>
        </p:nvSpPr>
        <p:spPr>
          <a:xfrm>
            <a:off x="6726124" y="4928978"/>
            <a:ext cx="4980986" cy="989921"/>
          </a:xfrm>
        </p:spPr>
        <p:txBody>
          <a:bodyPr anchor="ctr">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cxnSp>
        <p:nvCxnSpPr>
          <p:cNvPr id="19" name="直線コネクタ 18"/>
          <p:cNvCxnSpPr/>
          <p:nvPr userDrawn="1"/>
        </p:nvCxnSpPr>
        <p:spPr>
          <a:xfrm>
            <a:off x="6636106" y="4868971"/>
            <a:ext cx="0" cy="114012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0" name="テキスト プレースホルダー 11"/>
          <p:cNvSpPr>
            <a:spLocks noGrp="1"/>
          </p:cNvSpPr>
          <p:nvPr userDrawn="1">
            <p:ph type="body" sz="quarter" idx="22" hasCustomPrompt="1"/>
          </p:nvPr>
        </p:nvSpPr>
        <p:spPr>
          <a:xfrm>
            <a:off x="5165816" y="5139001"/>
            <a:ext cx="1380273" cy="600067"/>
          </a:xfrm>
        </p:spPr>
        <p:txBody>
          <a:bodyPr anchor="ctr">
            <a:noAutofit/>
          </a:bodyPr>
          <a:lstStyle>
            <a:lvl1pPr algn="r">
              <a:lnSpc>
                <a:spcPct val="120000"/>
              </a:lnSpc>
              <a:defRPr sz="1600">
                <a:solidFill>
                  <a:schemeClr val="accent1"/>
                </a:solidFill>
                <a:latin typeface="+mj-lt"/>
              </a:defRPr>
            </a:lvl1pPr>
          </a:lstStyle>
          <a:p>
            <a:pPr lvl="0"/>
            <a:r>
              <a:rPr lang="en-US" altLang="ja-JP" dirty="0"/>
              <a:t>TEXT HERE</a:t>
            </a:r>
            <a:endParaRPr lang="en-US" dirty="0"/>
          </a:p>
        </p:txBody>
      </p:sp>
      <p:sp>
        <p:nvSpPr>
          <p:cNvPr id="21" name="タイトル 1"/>
          <p:cNvSpPr>
            <a:spLocks noGrp="1"/>
          </p:cNvSpPr>
          <p:nvPr userDrawn="1">
            <p:ph type="title" hasCustomPrompt="1"/>
          </p:nvPr>
        </p:nvSpPr>
        <p:spPr>
          <a:xfrm>
            <a:off x="754943" y="2558904"/>
            <a:ext cx="4320855" cy="1770197"/>
          </a:xfrm>
          <a:prstGeom prst="rect">
            <a:avLst/>
          </a:prstGeom>
        </p:spPr>
        <p:txBody>
          <a:bodyPr anchor="ctr"/>
          <a:lstStyle>
            <a:lvl1pPr algn="ctr">
              <a:defRPr sz="4400" spc="1000" baseline="0"/>
            </a:lvl1pPr>
          </a:lstStyle>
          <a:p>
            <a:r>
              <a:rPr lang="en-US" altLang="ja-JP" dirty="0"/>
              <a:t>WORD</a:t>
            </a:r>
            <a:endParaRPr kumimoji="1" lang="ja-JP" altLang="en-US" dirty="0"/>
          </a:p>
        </p:txBody>
      </p:sp>
    </p:spTree>
    <p:extLst>
      <p:ext uri="{BB962C8B-B14F-4D97-AF65-F5344CB8AC3E}">
        <p14:creationId xmlns:p14="http://schemas.microsoft.com/office/powerpoint/2010/main" val="357297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par>
                          <p:cTn id="14" fill="hold">
                            <p:stCondLst>
                              <p:cond delay="1000"/>
                            </p:stCondLst>
                            <p:childTnLst>
                              <p:par>
                                <p:cTn id="15" presetID="2" presetClass="entr" presetSubtype="8"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4" decel="10000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2" decel="1000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8" decel="100000" fill="hold" grpId="0" nodeType="afterEffect">
                                  <p:stCondLst>
                                    <p:cond delay="25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0-#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1+#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par>
                                <p:cTn id="36" presetID="2" presetClass="entr" presetSubtype="4" decel="100000" fill="hold" nodeType="with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par>
                          <p:cTn id="40" fill="hold">
                            <p:stCondLst>
                              <p:cond delay="2250"/>
                            </p:stCondLst>
                            <p:childTnLst>
                              <p:par>
                                <p:cTn id="41" presetID="2" presetClass="entr" presetSubtype="8" decel="100000" fill="hold" grpId="0" nodeType="afterEffect">
                                  <p:stCondLst>
                                    <p:cond delay="25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25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1+#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4" decel="100000" fill="hold" nodeType="withEffect">
                                  <p:stCondLst>
                                    <p:cond delay="25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childTnLst>
                          </p:cTn>
                        </p:par>
                        <p:par>
                          <p:cTn id="53" fill="hold">
                            <p:stCondLst>
                              <p:cond delay="3000"/>
                            </p:stCondLst>
                            <p:childTnLst>
                              <p:par>
                                <p:cTn id="54" presetID="2" presetClass="entr" presetSubtype="8" decel="100000" fill="hold" grpId="0" nodeType="afterEffect">
                                  <p:stCondLst>
                                    <p:cond delay="25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500" fill="hold"/>
                                        <p:tgtEl>
                                          <p:spTgt spid="20"/>
                                        </p:tgtEl>
                                        <p:attrNameLst>
                                          <p:attrName>ppt_x</p:attrName>
                                        </p:attrNameLst>
                                      </p:cBhvr>
                                      <p:tavLst>
                                        <p:tav tm="0">
                                          <p:val>
                                            <p:strVal val="0-#ppt_w/2"/>
                                          </p:val>
                                        </p:tav>
                                        <p:tav tm="100000">
                                          <p:val>
                                            <p:strVal val="#ppt_x"/>
                                          </p:val>
                                        </p:tav>
                                      </p:tavLst>
                                    </p:anim>
                                    <p:anim calcmode="lin" valueType="num">
                                      <p:cBhvr additive="base">
                                        <p:cTn id="57" dur="500" fill="hold"/>
                                        <p:tgtEl>
                                          <p:spTgt spid="20"/>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25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1+#ppt_w/2"/>
                                          </p:val>
                                        </p:tav>
                                        <p:tav tm="100000">
                                          <p:val>
                                            <p:strVal val="#ppt_x"/>
                                          </p:val>
                                        </p:tav>
                                      </p:tavLst>
                                    </p:anim>
                                    <p:anim calcmode="lin" valueType="num">
                                      <p:cBhvr additive="base">
                                        <p:cTn id="61" dur="500" fill="hold"/>
                                        <p:tgtEl>
                                          <p:spTgt spid="18"/>
                                        </p:tgtEl>
                                        <p:attrNameLst>
                                          <p:attrName>ppt_y</p:attrName>
                                        </p:attrNameLst>
                                      </p:cBhvr>
                                      <p:tavLst>
                                        <p:tav tm="0">
                                          <p:val>
                                            <p:strVal val="#ppt_y"/>
                                          </p:val>
                                        </p:tav>
                                        <p:tav tm="100000">
                                          <p:val>
                                            <p:strVal val="#ppt_y"/>
                                          </p:val>
                                        </p:tav>
                                      </p:tavLst>
                                    </p:anim>
                                  </p:childTnLst>
                                </p:cTn>
                              </p:par>
                              <p:par>
                                <p:cTn id="62" presetID="2" presetClass="entr" presetSubtype="4" decel="100000" fill="hold" nodeType="withEffect">
                                  <p:stCondLst>
                                    <p:cond delay="25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7" grpId="0"/>
      <p:bldP spid="11" grpId="0"/>
      <p:bldP spid="12" grpId="0"/>
      <p:bldP spid="14" grpId="0"/>
      <p:bldP spid="15" grpId="0"/>
      <p:bldP spid="17" grpId="0"/>
      <p:bldP spid="18" grpId="0"/>
      <p:bldP spid="20" grpId="0"/>
      <p:bldP spid="21" grpId="0"/>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10" name="図プレースホルダー 9"/>
          <p:cNvSpPr>
            <a:spLocks noGrp="1"/>
          </p:cNvSpPr>
          <p:nvPr>
            <p:ph type="pic" sz="quarter" idx="12" hasCustomPrompt="1"/>
          </p:nvPr>
        </p:nvSpPr>
        <p:spPr>
          <a:xfrm>
            <a:off x="0" y="0"/>
            <a:ext cx="7000972" cy="6858000"/>
          </a:xfrm>
          <a:custGeom>
            <a:avLst/>
            <a:gdLst/>
            <a:ahLst/>
            <a:cxnLst/>
            <a:rect l="l" t="t" r="r" b="b"/>
            <a:pathLst>
              <a:path w="10500547" h="10287000">
                <a:moveTo>
                  <a:pt x="0" y="0"/>
                </a:moveTo>
                <a:lnTo>
                  <a:pt x="7928797" y="0"/>
                </a:lnTo>
                <a:lnTo>
                  <a:pt x="10500547" y="10287000"/>
                </a:lnTo>
                <a:lnTo>
                  <a:pt x="0" y="10287000"/>
                </a:lnTo>
                <a:close/>
              </a:path>
            </a:pathLst>
          </a:custGeom>
        </p:spPr>
        <p:txBody>
          <a:bodyPr/>
          <a:lstStyle>
            <a:lvl1pPr>
              <a:defRPr/>
            </a:lvl1pPr>
          </a:lstStyle>
          <a:p>
            <a:r>
              <a:rPr kumimoji="1" lang="en-US" altLang="ja-JP" dirty="0"/>
              <a:t>Add an image</a:t>
            </a:r>
            <a:endParaRPr kumimoji="1" lang="ja-JP" altLang="en-US" dirty="0"/>
          </a:p>
        </p:txBody>
      </p:sp>
      <p:sp>
        <p:nvSpPr>
          <p:cNvPr id="15" name="図プレースホルダー 14"/>
          <p:cNvSpPr>
            <a:spLocks noGrp="1"/>
          </p:cNvSpPr>
          <p:nvPr>
            <p:ph type="pic" sz="quarter" idx="13" hasCustomPrompt="1"/>
          </p:nvPr>
        </p:nvSpPr>
        <p:spPr>
          <a:xfrm>
            <a:off x="5375858" y="2138857"/>
            <a:ext cx="1064405" cy="373335"/>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a:t> </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16" name="テキスト プレースホルダー 11"/>
          <p:cNvSpPr>
            <a:spLocks noGrp="1"/>
          </p:cNvSpPr>
          <p:nvPr>
            <p:ph type="body" sz="quarter" idx="15" hasCustomPrompt="1"/>
          </p:nvPr>
        </p:nvSpPr>
        <p:spPr>
          <a:xfrm>
            <a:off x="5525887" y="2138857"/>
            <a:ext cx="720142" cy="360040"/>
          </a:xfrm>
        </p:spPr>
        <p:txBody>
          <a:bodyPr anchor="ctr">
            <a:noAutofit/>
          </a:bodyPr>
          <a:lstStyle>
            <a:lvl1pPr algn="ctr">
              <a:lnSpc>
                <a:spcPct val="120000"/>
              </a:lnSpc>
              <a:defRPr sz="1867">
                <a:solidFill>
                  <a:schemeClr val="bg1"/>
                </a:solidFill>
                <a:latin typeface="+mj-lt"/>
              </a:defRPr>
            </a:lvl1pPr>
          </a:lstStyle>
          <a:p>
            <a:pPr lvl="0"/>
            <a:r>
              <a:rPr lang="en-US" altLang="ja-JP" dirty="0"/>
              <a:t>00</a:t>
            </a:r>
            <a:endParaRPr lang="en-US" dirty="0"/>
          </a:p>
        </p:txBody>
      </p:sp>
      <p:sp>
        <p:nvSpPr>
          <p:cNvPr id="17" name="テキスト プレースホルダー 11"/>
          <p:cNvSpPr>
            <a:spLocks noGrp="1"/>
          </p:cNvSpPr>
          <p:nvPr>
            <p:ph type="body" sz="quarter" idx="14" hasCustomPrompt="1"/>
          </p:nvPr>
        </p:nvSpPr>
        <p:spPr>
          <a:xfrm>
            <a:off x="6456070" y="2108854"/>
            <a:ext cx="4590908" cy="455769"/>
          </a:xfrm>
        </p:spPr>
        <p:txBody>
          <a:bodyPr anchor="ctr">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17" hasCustomPrompt="1"/>
          </p:nvPr>
        </p:nvSpPr>
        <p:spPr>
          <a:xfrm>
            <a:off x="6576095" y="2438890"/>
            <a:ext cx="4590908" cy="39004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9" name="図プレースホルダー 14"/>
          <p:cNvSpPr>
            <a:spLocks noGrp="1"/>
          </p:cNvSpPr>
          <p:nvPr>
            <p:ph type="pic" sz="quarter" idx="18" hasCustomPrompt="1"/>
          </p:nvPr>
        </p:nvSpPr>
        <p:spPr>
          <a:xfrm>
            <a:off x="5615905" y="3098963"/>
            <a:ext cx="1064405" cy="373335"/>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a:t> </a:t>
            </a:r>
            <a:endParaRPr kumimoji="1" lang="ja-JP" altLang="en-US" dirty="0"/>
          </a:p>
        </p:txBody>
      </p:sp>
      <p:sp>
        <p:nvSpPr>
          <p:cNvPr id="20" name="テキスト プレースホルダー 11"/>
          <p:cNvSpPr>
            <a:spLocks noGrp="1"/>
          </p:cNvSpPr>
          <p:nvPr>
            <p:ph type="body" sz="quarter" idx="19" hasCustomPrompt="1"/>
          </p:nvPr>
        </p:nvSpPr>
        <p:spPr>
          <a:xfrm>
            <a:off x="5765935" y="3098963"/>
            <a:ext cx="720142" cy="360040"/>
          </a:xfrm>
        </p:spPr>
        <p:txBody>
          <a:bodyPr anchor="ctr">
            <a:noAutofit/>
          </a:bodyPr>
          <a:lstStyle>
            <a:lvl1pPr algn="ctr">
              <a:lnSpc>
                <a:spcPct val="120000"/>
              </a:lnSpc>
              <a:defRPr sz="1867">
                <a:solidFill>
                  <a:schemeClr val="bg1"/>
                </a:solidFill>
                <a:latin typeface="+mj-lt"/>
              </a:defRPr>
            </a:lvl1pPr>
          </a:lstStyle>
          <a:p>
            <a:pPr lvl="0"/>
            <a:r>
              <a:rPr lang="en-US" altLang="ja-JP" dirty="0"/>
              <a:t>00</a:t>
            </a:r>
            <a:endParaRPr lang="en-US" dirty="0"/>
          </a:p>
        </p:txBody>
      </p:sp>
      <p:sp>
        <p:nvSpPr>
          <p:cNvPr id="21" name="テキスト プレースホルダー 11"/>
          <p:cNvSpPr>
            <a:spLocks noGrp="1"/>
          </p:cNvSpPr>
          <p:nvPr>
            <p:ph type="body" sz="quarter" idx="20" hasCustomPrompt="1"/>
          </p:nvPr>
        </p:nvSpPr>
        <p:spPr>
          <a:xfrm>
            <a:off x="6696118" y="3068960"/>
            <a:ext cx="4590908" cy="455769"/>
          </a:xfrm>
        </p:spPr>
        <p:txBody>
          <a:bodyPr anchor="ctr">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21" hasCustomPrompt="1"/>
          </p:nvPr>
        </p:nvSpPr>
        <p:spPr>
          <a:xfrm>
            <a:off x="6816143" y="3398996"/>
            <a:ext cx="4590908" cy="39004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4" name="図プレースホルダー 14"/>
          <p:cNvSpPr>
            <a:spLocks noGrp="1"/>
          </p:cNvSpPr>
          <p:nvPr>
            <p:ph type="pic" sz="quarter" idx="23" hasCustomPrompt="1"/>
          </p:nvPr>
        </p:nvSpPr>
        <p:spPr>
          <a:xfrm>
            <a:off x="5855953" y="4059071"/>
            <a:ext cx="1064405" cy="373335"/>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a:t> </a:t>
            </a:r>
            <a:endParaRPr kumimoji="1" lang="ja-JP" altLang="en-US" dirty="0"/>
          </a:p>
        </p:txBody>
      </p:sp>
      <p:sp>
        <p:nvSpPr>
          <p:cNvPr id="25" name="テキスト プレースホルダー 11"/>
          <p:cNvSpPr>
            <a:spLocks noGrp="1"/>
          </p:cNvSpPr>
          <p:nvPr>
            <p:ph type="body" sz="quarter" idx="24" hasCustomPrompt="1"/>
          </p:nvPr>
        </p:nvSpPr>
        <p:spPr>
          <a:xfrm>
            <a:off x="6005982" y="4059071"/>
            <a:ext cx="720142" cy="360040"/>
          </a:xfrm>
        </p:spPr>
        <p:txBody>
          <a:bodyPr anchor="ctr">
            <a:noAutofit/>
          </a:bodyPr>
          <a:lstStyle>
            <a:lvl1pPr algn="ctr">
              <a:lnSpc>
                <a:spcPct val="120000"/>
              </a:lnSpc>
              <a:defRPr sz="1867">
                <a:solidFill>
                  <a:schemeClr val="bg1"/>
                </a:solidFill>
                <a:latin typeface="+mj-lt"/>
              </a:defRPr>
            </a:lvl1pPr>
          </a:lstStyle>
          <a:p>
            <a:pPr lvl="0"/>
            <a:r>
              <a:rPr lang="en-US" altLang="ja-JP" dirty="0"/>
              <a:t>00</a:t>
            </a:r>
            <a:endParaRPr lang="en-US" dirty="0"/>
          </a:p>
        </p:txBody>
      </p:sp>
      <p:sp>
        <p:nvSpPr>
          <p:cNvPr id="26" name="テキスト プレースホルダー 11"/>
          <p:cNvSpPr>
            <a:spLocks noGrp="1"/>
          </p:cNvSpPr>
          <p:nvPr>
            <p:ph type="body" sz="quarter" idx="25" hasCustomPrompt="1"/>
          </p:nvPr>
        </p:nvSpPr>
        <p:spPr>
          <a:xfrm>
            <a:off x="6936165" y="4029068"/>
            <a:ext cx="4590908" cy="455769"/>
          </a:xfrm>
        </p:spPr>
        <p:txBody>
          <a:bodyPr anchor="ctr">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27" name="テキスト プレースホルダー 11"/>
          <p:cNvSpPr>
            <a:spLocks noGrp="1"/>
          </p:cNvSpPr>
          <p:nvPr>
            <p:ph type="body" sz="quarter" idx="26" hasCustomPrompt="1"/>
          </p:nvPr>
        </p:nvSpPr>
        <p:spPr>
          <a:xfrm>
            <a:off x="7056190" y="4359104"/>
            <a:ext cx="4590908" cy="39004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8" name="図プレースホルダー 14"/>
          <p:cNvSpPr>
            <a:spLocks noGrp="1"/>
          </p:cNvSpPr>
          <p:nvPr>
            <p:ph type="pic" sz="quarter" idx="27" hasCustomPrompt="1"/>
          </p:nvPr>
        </p:nvSpPr>
        <p:spPr>
          <a:xfrm>
            <a:off x="6096000" y="5019177"/>
            <a:ext cx="1064405" cy="373335"/>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a:t> </a:t>
            </a:r>
            <a:endParaRPr kumimoji="1" lang="ja-JP" altLang="en-US" dirty="0"/>
          </a:p>
        </p:txBody>
      </p:sp>
      <p:sp>
        <p:nvSpPr>
          <p:cNvPr id="29" name="テキスト プレースホルダー 11"/>
          <p:cNvSpPr>
            <a:spLocks noGrp="1"/>
          </p:cNvSpPr>
          <p:nvPr>
            <p:ph type="body" sz="quarter" idx="28" hasCustomPrompt="1"/>
          </p:nvPr>
        </p:nvSpPr>
        <p:spPr>
          <a:xfrm>
            <a:off x="6246030" y="5019177"/>
            <a:ext cx="720142" cy="360040"/>
          </a:xfrm>
        </p:spPr>
        <p:txBody>
          <a:bodyPr anchor="ctr">
            <a:noAutofit/>
          </a:bodyPr>
          <a:lstStyle>
            <a:lvl1pPr algn="ctr">
              <a:lnSpc>
                <a:spcPct val="120000"/>
              </a:lnSpc>
              <a:defRPr sz="1867">
                <a:solidFill>
                  <a:schemeClr val="bg1"/>
                </a:solidFill>
                <a:latin typeface="+mj-lt"/>
              </a:defRPr>
            </a:lvl1pPr>
          </a:lstStyle>
          <a:p>
            <a:pPr lvl="0"/>
            <a:r>
              <a:rPr lang="en-US" altLang="ja-JP" dirty="0"/>
              <a:t>00</a:t>
            </a:r>
            <a:endParaRPr lang="en-US" dirty="0"/>
          </a:p>
        </p:txBody>
      </p:sp>
      <p:sp>
        <p:nvSpPr>
          <p:cNvPr id="30" name="テキスト プレースホルダー 11"/>
          <p:cNvSpPr>
            <a:spLocks noGrp="1"/>
          </p:cNvSpPr>
          <p:nvPr>
            <p:ph type="body" sz="quarter" idx="29" hasCustomPrompt="1"/>
          </p:nvPr>
        </p:nvSpPr>
        <p:spPr>
          <a:xfrm>
            <a:off x="7176213" y="4989174"/>
            <a:ext cx="4590908" cy="455769"/>
          </a:xfrm>
        </p:spPr>
        <p:txBody>
          <a:bodyPr anchor="ctr">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30" hasCustomPrompt="1"/>
          </p:nvPr>
        </p:nvSpPr>
        <p:spPr>
          <a:xfrm>
            <a:off x="7296238" y="5319210"/>
            <a:ext cx="4590908" cy="39004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1" hasCustomPrompt="1"/>
          </p:nvPr>
        </p:nvSpPr>
        <p:spPr>
          <a:xfrm>
            <a:off x="5855952" y="338657"/>
            <a:ext cx="5911170" cy="785806"/>
          </a:xfrm>
        </p:spPr>
        <p:txBody>
          <a:bodyPr anchor="b">
            <a:noAutofit/>
          </a:bodyPr>
          <a:lstStyle>
            <a:lvl1pPr algn="l">
              <a:defRPr sz="3600" spc="1000" baseline="0">
                <a:solidFill>
                  <a:schemeClr val="accent1"/>
                </a:solidFill>
                <a:latin typeface="+mj-lt"/>
              </a:defRPr>
            </a:lvl1pPr>
          </a:lstStyle>
          <a:p>
            <a:pPr lvl="0"/>
            <a:r>
              <a:rPr lang="en-US" altLang="ja-JP" dirty="0"/>
              <a:t>TEXT HERE</a:t>
            </a:r>
            <a:endParaRPr lang="en-US" dirty="0"/>
          </a:p>
        </p:txBody>
      </p:sp>
      <p:sp>
        <p:nvSpPr>
          <p:cNvPr id="34" name="テキスト プレースホルダー 11"/>
          <p:cNvSpPr>
            <a:spLocks noGrp="1"/>
          </p:cNvSpPr>
          <p:nvPr>
            <p:ph type="body" sz="quarter" idx="32" hasCustomPrompt="1"/>
          </p:nvPr>
        </p:nvSpPr>
        <p:spPr>
          <a:xfrm>
            <a:off x="5855952" y="1088741"/>
            <a:ext cx="5911170" cy="75008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33092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iterate type="wd">
                                    <p:tmPct val="10000"/>
                                  </p:iterate>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1+#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10" presetClass="entr" presetSubtype="0" fill="hold" grpId="0" nodeType="afterEffect">
                                  <p:stCondLst>
                                    <p:cond delay="50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fade">
                                      <p:cBhvr>
                                        <p:cTn id="20" dur="500"/>
                                        <p:tgtEl>
                                          <p:spTgt spid="16">
                                            <p:txEl>
                                              <p:pRg st="0" end="0"/>
                                            </p:txEl>
                                          </p:spTgt>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1+#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1+#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childTnLst>
                          </p:cTn>
                        </p:par>
                        <p:par>
                          <p:cTn id="32" fill="hold">
                            <p:stCondLst>
                              <p:cond delay="2050"/>
                            </p:stCondLst>
                            <p:childTnLst>
                              <p:par>
                                <p:cTn id="33" presetID="10" presetClass="entr" presetSubtype="0" fill="hold" grpId="0" nodeType="afterEffect">
                                  <p:stCondLst>
                                    <p:cond delay="500"/>
                                  </p:stCondLst>
                                  <p:childTnLst>
                                    <p:set>
                                      <p:cBhvr>
                                        <p:cTn id="34" dur="1" fill="hold">
                                          <p:stCondLst>
                                            <p:cond delay="0"/>
                                          </p:stCondLst>
                                        </p:cTn>
                                        <p:tgtEl>
                                          <p:spTgt spid="20">
                                            <p:txEl>
                                              <p:pRg st="0" end="0"/>
                                            </p:txEl>
                                          </p:spTgt>
                                        </p:tgtEl>
                                        <p:attrNameLst>
                                          <p:attrName>style.visibility</p:attrName>
                                        </p:attrNameLst>
                                      </p:cBhvr>
                                      <p:to>
                                        <p:strVal val="visible"/>
                                      </p:to>
                                    </p:set>
                                    <p:animEffect transition="in" filter="fade">
                                      <p:cBhvr>
                                        <p:cTn id="35" dur="500"/>
                                        <p:tgtEl>
                                          <p:spTgt spid="20">
                                            <p:txEl>
                                              <p:pRg st="0" end="0"/>
                                            </p:txEl>
                                          </p:spTgt>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2" presetClass="entr" presetSubtype="2" decel="100000" fill="hold" grpId="0" nodeType="withEffect">
                                  <p:stCondLst>
                                    <p:cond delay="50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1+#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50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1+#ppt_w/2"/>
                                          </p:val>
                                        </p:tav>
                                        <p:tav tm="100000">
                                          <p:val>
                                            <p:strVal val="#ppt_x"/>
                                          </p:val>
                                        </p:tav>
                                      </p:tavLst>
                                    </p:anim>
                                    <p:anim calcmode="lin" valueType="num">
                                      <p:cBhvr additive="base">
                                        <p:cTn id="46" dur="500" fill="hold"/>
                                        <p:tgtEl>
                                          <p:spTgt spid="22"/>
                                        </p:tgtEl>
                                        <p:attrNameLst>
                                          <p:attrName>ppt_y</p:attrName>
                                        </p:attrNameLst>
                                      </p:cBhvr>
                                      <p:tavLst>
                                        <p:tav tm="0">
                                          <p:val>
                                            <p:strVal val="#ppt_y"/>
                                          </p:val>
                                        </p:tav>
                                        <p:tav tm="100000">
                                          <p:val>
                                            <p:strVal val="#ppt_y"/>
                                          </p:val>
                                        </p:tav>
                                      </p:tavLst>
                                    </p:anim>
                                  </p:childTnLst>
                                </p:cTn>
                              </p:par>
                            </p:childTnLst>
                          </p:cTn>
                        </p:par>
                        <p:par>
                          <p:cTn id="47" fill="hold">
                            <p:stCondLst>
                              <p:cond delay="3050"/>
                            </p:stCondLst>
                            <p:childTnLst>
                              <p:par>
                                <p:cTn id="48" presetID="10" presetClass="entr" presetSubtype="0" fill="hold" grpId="0" nodeType="afterEffect">
                                  <p:stCondLst>
                                    <p:cond delay="500"/>
                                  </p:stCondLst>
                                  <p:childTnLst>
                                    <p:set>
                                      <p:cBhvr>
                                        <p:cTn id="49" dur="1" fill="hold">
                                          <p:stCondLst>
                                            <p:cond delay="0"/>
                                          </p:stCondLst>
                                        </p:cTn>
                                        <p:tgtEl>
                                          <p:spTgt spid="25">
                                            <p:txEl>
                                              <p:pRg st="0" end="0"/>
                                            </p:txEl>
                                          </p:spTgt>
                                        </p:tgtEl>
                                        <p:attrNameLst>
                                          <p:attrName>style.visibility</p:attrName>
                                        </p:attrNameLst>
                                      </p:cBhvr>
                                      <p:to>
                                        <p:strVal val="visible"/>
                                      </p:to>
                                    </p:set>
                                    <p:animEffect transition="in" filter="fade">
                                      <p:cBhvr>
                                        <p:cTn id="50" dur="500"/>
                                        <p:tgtEl>
                                          <p:spTgt spid="25">
                                            <p:txEl>
                                              <p:pRg st="0" end="0"/>
                                            </p:txEl>
                                          </p:spTgt>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2" presetClass="entr" presetSubtype="2" decel="100000" fill="hold" grpId="0" nodeType="withEffect">
                                  <p:stCondLst>
                                    <p:cond delay="5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1+#ppt_w/2"/>
                                          </p:val>
                                        </p:tav>
                                        <p:tav tm="100000">
                                          <p:val>
                                            <p:strVal val="#ppt_x"/>
                                          </p:val>
                                        </p:tav>
                                      </p:tavLst>
                                    </p:anim>
                                    <p:anim calcmode="lin" valueType="num">
                                      <p:cBhvr additive="base">
                                        <p:cTn id="57" dur="500" fill="hold"/>
                                        <p:tgtEl>
                                          <p:spTgt spid="26"/>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500"/>
                                  </p:stCondLst>
                                  <p:childTnLst>
                                    <p:set>
                                      <p:cBhvr>
                                        <p:cTn id="59" dur="1" fill="hold">
                                          <p:stCondLst>
                                            <p:cond delay="0"/>
                                          </p:stCondLst>
                                        </p:cTn>
                                        <p:tgtEl>
                                          <p:spTgt spid="27"/>
                                        </p:tgtEl>
                                        <p:attrNameLst>
                                          <p:attrName>style.visibility</p:attrName>
                                        </p:attrNameLst>
                                      </p:cBhvr>
                                      <p:to>
                                        <p:strVal val="visible"/>
                                      </p:to>
                                    </p:set>
                                    <p:anim calcmode="lin" valueType="num">
                                      <p:cBhvr additive="base">
                                        <p:cTn id="60" dur="500" fill="hold"/>
                                        <p:tgtEl>
                                          <p:spTgt spid="27"/>
                                        </p:tgtEl>
                                        <p:attrNameLst>
                                          <p:attrName>ppt_x</p:attrName>
                                        </p:attrNameLst>
                                      </p:cBhvr>
                                      <p:tavLst>
                                        <p:tav tm="0">
                                          <p:val>
                                            <p:strVal val="1+#ppt_w/2"/>
                                          </p:val>
                                        </p:tav>
                                        <p:tav tm="100000">
                                          <p:val>
                                            <p:strVal val="#ppt_x"/>
                                          </p:val>
                                        </p:tav>
                                      </p:tavLst>
                                    </p:anim>
                                    <p:anim calcmode="lin" valueType="num">
                                      <p:cBhvr additive="base">
                                        <p:cTn id="61" dur="500" fill="hold"/>
                                        <p:tgtEl>
                                          <p:spTgt spid="27"/>
                                        </p:tgtEl>
                                        <p:attrNameLst>
                                          <p:attrName>ppt_y</p:attrName>
                                        </p:attrNameLst>
                                      </p:cBhvr>
                                      <p:tavLst>
                                        <p:tav tm="0">
                                          <p:val>
                                            <p:strVal val="#ppt_y"/>
                                          </p:val>
                                        </p:tav>
                                        <p:tav tm="100000">
                                          <p:val>
                                            <p:strVal val="#ppt_y"/>
                                          </p:val>
                                        </p:tav>
                                      </p:tavLst>
                                    </p:anim>
                                  </p:childTnLst>
                                </p:cTn>
                              </p:par>
                            </p:childTnLst>
                          </p:cTn>
                        </p:par>
                        <p:par>
                          <p:cTn id="62" fill="hold">
                            <p:stCondLst>
                              <p:cond delay="4050"/>
                            </p:stCondLst>
                            <p:childTnLst>
                              <p:par>
                                <p:cTn id="63" presetID="10" presetClass="entr" presetSubtype="0" fill="hold" grpId="0" nodeType="afterEffect">
                                  <p:stCondLst>
                                    <p:cond delay="500"/>
                                  </p:stCondLst>
                                  <p:childTnLst>
                                    <p:set>
                                      <p:cBhvr>
                                        <p:cTn id="64" dur="1" fill="hold">
                                          <p:stCondLst>
                                            <p:cond delay="0"/>
                                          </p:stCondLst>
                                        </p:cTn>
                                        <p:tgtEl>
                                          <p:spTgt spid="29">
                                            <p:txEl>
                                              <p:pRg st="0" end="0"/>
                                            </p:txEl>
                                          </p:spTgt>
                                        </p:tgtEl>
                                        <p:attrNameLst>
                                          <p:attrName>style.visibility</p:attrName>
                                        </p:attrNameLst>
                                      </p:cBhvr>
                                      <p:to>
                                        <p:strVal val="visible"/>
                                      </p:to>
                                    </p:set>
                                    <p:animEffect transition="in" filter="fade">
                                      <p:cBhvr>
                                        <p:cTn id="65" dur="500"/>
                                        <p:tgtEl>
                                          <p:spTgt spid="29">
                                            <p:txEl>
                                              <p:pRg st="0" end="0"/>
                                            </p:txEl>
                                          </p:spTgt>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2" presetClass="entr" presetSubtype="2" decel="100000" fill="hold" grpId="0" nodeType="withEffect">
                                  <p:stCondLst>
                                    <p:cond delay="50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fill="hold"/>
                                        <p:tgtEl>
                                          <p:spTgt spid="30"/>
                                        </p:tgtEl>
                                        <p:attrNameLst>
                                          <p:attrName>ppt_x</p:attrName>
                                        </p:attrNameLst>
                                      </p:cBhvr>
                                      <p:tavLst>
                                        <p:tav tm="0">
                                          <p:val>
                                            <p:strVal val="1+#ppt_w/2"/>
                                          </p:val>
                                        </p:tav>
                                        <p:tav tm="100000">
                                          <p:val>
                                            <p:strVal val="#ppt_x"/>
                                          </p:val>
                                        </p:tav>
                                      </p:tavLst>
                                    </p:anim>
                                    <p:anim calcmode="lin" valueType="num">
                                      <p:cBhvr additive="base">
                                        <p:cTn id="72" dur="500" fill="hold"/>
                                        <p:tgtEl>
                                          <p:spTgt spid="30"/>
                                        </p:tgtEl>
                                        <p:attrNameLst>
                                          <p:attrName>ppt_y</p:attrName>
                                        </p:attrNameLst>
                                      </p:cBhvr>
                                      <p:tavLst>
                                        <p:tav tm="0">
                                          <p:val>
                                            <p:strVal val="#ppt_y"/>
                                          </p:val>
                                        </p:tav>
                                        <p:tav tm="100000">
                                          <p:val>
                                            <p:strVal val="#ppt_y"/>
                                          </p:val>
                                        </p:tav>
                                      </p:tavLst>
                                    </p:anim>
                                  </p:childTnLst>
                                </p:cTn>
                              </p:par>
                              <p:par>
                                <p:cTn id="73" presetID="2" presetClass="entr" presetSubtype="2" decel="100000" fill="hold" grpId="0" nodeType="withEffect">
                                  <p:stCondLst>
                                    <p:cond delay="50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1+#ppt_w/2"/>
                                          </p:val>
                                        </p:tav>
                                        <p:tav tm="100000">
                                          <p:val>
                                            <p:strVal val="#ppt_x"/>
                                          </p:val>
                                        </p:tav>
                                      </p:tavLst>
                                    </p:anim>
                                    <p:anim calcmode="lin" valueType="num">
                                      <p:cBhvr additive="base">
                                        <p:cTn id="7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P spid="16" grpId="0" build="p">
        <p:tmplLst>
          <p:tmpl lvl="1">
            <p:tnLst>
              <p:par>
                <p:cTn presetID="10" presetClass="entr" presetSubtype="0" fill="hold" nodeType="after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bldP spid="18" grpId="0"/>
      <p:bldP spid="19" grpId="0" animBg="1"/>
      <p:bldP spid="20" grpId="0" build="p">
        <p:tmplLst>
          <p:tmpl lvl="1">
            <p:tnLst>
              <p:par>
                <p:cTn presetID="10" presetClass="entr" presetSubtype="0" fill="hold" nodeType="after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p:bldP spid="24" grpId="0" animBg="1"/>
      <p:bldP spid="25" grpId="0" build="p">
        <p:tmplLst>
          <p:tmpl lvl="1">
            <p:tnLst>
              <p:par>
                <p:cTn presetID="10" presetClass="entr" presetSubtype="0"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bldP spid="27" grpId="0"/>
      <p:bldP spid="28" grpId="0" animBg="1"/>
      <p:bldP spid="29" grpId="0" build="p">
        <p:tmplLst>
          <p:tmpl lvl="1">
            <p:tnLst>
              <p:par>
                <p:cTn presetID="10" presetClass="entr" presetSubtype="0" fill="hold" nodeType="after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bldP spid="31" grpId="0"/>
      <p:bldP spid="33" grpId="0"/>
      <p:bldP spid="34" grpId="0"/>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meline - Star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cxnSp>
        <p:nvCxnSpPr>
          <p:cNvPr id="8" name="直線コネクタ 7"/>
          <p:cNvCxnSpPr/>
          <p:nvPr userDrawn="1"/>
        </p:nvCxnSpPr>
        <p:spPr>
          <a:xfrm>
            <a:off x="6095470" y="0"/>
            <a:ext cx="1" cy="6858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5982855" y="1868826"/>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17" name="グループ化 16"/>
          <p:cNvGrpSpPr/>
          <p:nvPr userDrawn="1"/>
        </p:nvGrpSpPr>
        <p:grpSpPr>
          <a:xfrm>
            <a:off x="6306041" y="1568793"/>
            <a:ext cx="4620914" cy="420047"/>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14" name="テキスト プレースホルダー 11"/>
          <p:cNvSpPr>
            <a:spLocks noGrp="1"/>
          </p:cNvSpPr>
          <p:nvPr>
            <p:ph type="body" sz="quarter" idx="27" hasCustomPrompt="1"/>
          </p:nvPr>
        </p:nvSpPr>
        <p:spPr>
          <a:xfrm>
            <a:off x="7176214" y="1499797"/>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8" hasCustomPrompt="1"/>
          </p:nvPr>
        </p:nvSpPr>
        <p:spPr>
          <a:xfrm>
            <a:off x="7146207" y="1988841"/>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16" name="円/楕円 15"/>
          <p:cNvSpPr/>
          <p:nvPr userDrawn="1"/>
        </p:nvSpPr>
        <p:spPr>
          <a:xfrm>
            <a:off x="5982855" y="3338990"/>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18" name="グループ化 17"/>
          <p:cNvGrpSpPr/>
          <p:nvPr userDrawn="1"/>
        </p:nvGrpSpPr>
        <p:grpSpPr>
          <a:xfrm rot="10800000" flipV="1">
            <a:off x="1235039" y="3068960"/>
            <a:ext cx="4620914" cy="420047"/>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1" name="テキスト プレースホルダー 11"/>
          <p:cNvSpPr>
            <a:spLocks noGrp="1"/>
          </p:cNvSpPr>
          <p:nvPr>
            <p:ph type="body" sz="quarter" idx="29" hasCustomPrompt="1"/>
          </p:nvPr>
        </p:nvSpPr>
        <p:spPr>
          <a:xfrm>
            <a:off x="1505092" y="3008954"/>
            <a:ext cx="3450683" cy="565983"/>
          </a:xfrm>
        </p:spPr>
        <p:txBody>
          <a:bodyPr anchor="ctr">
            <a:noAutofit/>
          </a:bodyPr>
          <a:lstStyle>
            <a:lvl1pPr algn="r">
              <a:spcBef>
                <a:spcPts val="0"/>
              </a:spcBef>
              <a:defRPr sz="2133" spc="2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30" hasCustomPrompt="1"/>
          </p:nvPr>
        </p:nvSpPr>
        <p:spPr>
          <a:xfrm>
            <a:off x="1535098" y="3497997"/>
            <a:ext cx="3390670"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23" name="円/楕円 22"/>
          <p:cNvSpPr/>
          <p:nvPr userDrawn="1"/>
        </p:nvSpPr>
        <p:spPr>
          <a:xfrm>
            <a:off x="5982855" y="4749147"/>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24" name="グループ化 23"/>
          <p:cNvGrpSpPr/>
          <p:nvPr userDrawn="1"/>
        </p:nvGrpSpPr>
        <p:grpSpPr>
          <a:xfrm>
            <a:off x="6306041" y="4449113"/>
            <a:ext cx="4620914" cy="420047"/>
            <a:chOff x="9458241" y="1768125"/>
            <a:chExt cx="6930769" cy="630070"/>
          </a:xfrm>
        </p:grpSpPr>
        <p:sp>
          <p:nvSpPr>
            <p:cNvPr id="25" name="平行四辺形 24"/>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平行四辺形 25"/>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7" name="テキスト プレースホルダー 11"/>
          <p:cNvSpPr>
            <a:spLocks noGrp="1"/>
          </p:cNvSpPr>
          <p:nvPr>
            <p:ph type="body" sz="quarter" idx="31" hasCustomPrompt="1"/>
          </p:nvPr>
        </p:nvSpPr>
        <p:spPr>
          <a:xfrm>
            <a:off x="7176214" y="4380117"/>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32" hasCustomPrompt="1"/>
          </p:nvPr>
        </p:nvSpPr>
        <p:spPr>
          <a:xfrm>
            <a:off x="7146207" y="4869161"/>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29" name="テキスト プレースホルダー 11"/>
          <p:cNvSpPr>
            <a:spLocks noGrp="1"/>
          </p:cNvSpPr>
          <p:nvPr>
            <p:ph type="body" sz="quarter" idx="14" hasCustomPrompt="1"/>
          </p:nvPr>
        </p:nvSpPr>
        <p:spPr>
          <a:xfrm>
            <a:off x="424878" y="248647"/>
            <a:ext cx="4697679" cy="905819"/>
          </a:xfrm>
        </p:spPr>
        <p:txBody>
          <a:bodyPr anchor="b">
            <a:noAutofit/>
          </a:bodyPr>
          <a:lstStyle>
            <a:lvl1pPr algn="l">
              <a:spcBef>
                <a:spcPts val="0"/>
              </a:spcBef>
              <a:defRPr sz="3600" spc="1000" baseline="0">
                <a:solidFill>
                  <a:schemeClr val="accent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15" hasCustomPrompt="1"/>
          </p:nvPr>
        </p:nvSpPr>
        <p:spPr>
          <a:xfrm>
            <a:off x="424878" y="1178750"/>
            <a:ext cx="4697679" cy="1500167"/>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cxnSp>
        <p:nvCxnSpPr>
          <p:cNvPr id="31" name="直線コネクタ 30"/>
          <p:cNvCxnSpPr/>
          <p:nvPr userDrawn="1"/>
        </p:nvCxnSpPr>
        <p:spPr>
          <a:xfrm>
            <a:off x="0" y="1118743"/>
            <a:ext cx="5195822"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円/楕円 32"/>
          <p:cNvSpPr/>
          <p:nvPr userDrawn="1"/>
        </p:nvSpPr>
        <p:spPr>
          <a:xfrm>
            <a:off x="5810414" y="5889274"/>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テキスト プレースホルダー 11"/>
          <p:cNvSpPr>
            <a:spLocks noGrp="1"/>
          </p:cNvSpPr>
          <p:nvPr>
            <p:ph type="body" sz="quarter" idx="33" hasCustomPrompt="1"/>
          </p:nvPr>
        </p:nvSpPr>
        <p:spPr>
          <a:xfrm>
            <a:off x="5705923" y="5966321"/>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a:t>0000</a:t>
            </a:r>
            <a:endParaRPr lang="en-US" dirty="0"/>
          </a:p>
        </p:txBody>
      </p:sp>
      <p:sp>
        <p:nvSpPr>
          <p:cNvPr id="5" name="円/楕円 4"/>
          <p:cNvSpPr/>
          <p:nvPr userDrawn="1"/>
        </p:nvSpPr>
        <p:spPr>
          <a:xfrm>
            <a:off x="5810414" y="338657"/>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テキスト プレースホルダー 11"/>
          <p:cNvSpPr>
            <a:spLocks noGrp="1"/>
          </p:cNvSpPr>
          <p:nvPr>
            <p:ph type="body" sz="quarter" idx="26" hasCustomPrompt="1"/>
          </p:nvPr>
        </p:nvSpPr>
        <p:spPr>
          <a:xfrm>
            <a:off x="5705923" y="415705"/>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a:t>0000</a:t>
            </a:r>
            <a:endParaRPr lang="en-US" dirty="0"/>
          </a:p>
        </p:txBody>
      </p:sp>
    </p:spTree>
    <p:extLst>
      <p:ext uri="{BB962C8B-B14F-4D97-AF65-F5344CB8AC3E}">
        <p14:creationId xmlns:p14="http://schemas.microsoft.com/office/powerpoint/2010/main" val="333230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22" presetClass="entr" presetSubtype="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750"/>
                                        <p:tgtEl>
                                          <p:spTgt spid="8"/>
                                        </p:tgtEl>
                                      </p:cBhvr>
                                    </p:animEffect>
                                  </p:childTnLst>
                                </p:cTn>
                              </p:par>
                            </p:childTnLst>
                          </p:cTn>
                        </p:par>
                        <p:par>
                          <p:cTn id="21" fill="hold">
                            <p:stCondLst>
                              <p:cond delay="18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2300"/>
                            </p:stCondLst>
                            <p:childTnLst>
                              <p:par>
                                <p:cTn id="29" presetID="2" presetClass="entr" presetSubtype="1" decel="10000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0-#ppt_h/2"/>
                                          </p:val>
                                        </p:tav>
                                        <p:tav tm="100000">
                                          <p:val>
                                            <p:strVal val="#ppt_y"/>
                                          </p:val>
                                        </p:tav>
                                      </p:tavLst>
                                    </p:anim>
                                  </p:childTnLst>
                                </p:cTn>
                              </p:par>
                              <p:par>
                                <p:cTn id="33" presetID="2" presetClass="entr" presetSubtype="2"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1+#ppt_w/2"/>
                                          </p:val>
                                        </p:tav>
                                        <p:tav tm="100000">
                                          <p:val>
                                            <p:strVal val="#ppt_x"/>
                                          </p:val>
                                        </p:tav>
                                      </p:tavLst>
                                    </p:anim>
                                    <p:anim calcmode="lin" valueType="num">
                                      <p:cBhvr additive="base">
                                        <p:cTn id="36" dur="500" fill="hold"/>
                                        <p:tgtEl>
                                          <p:spTgt spid="17"/>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anim calcmode="lin" valueType="num">
                                      <p:cBhvr additive="base">
                                        <p:cTn id="3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4">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1+#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2800"/>
                            </p:stCondLst>
                            <p:childTnLst>
                              <p:par>
                                <p:cTn id="46" presetID="2" presetClass="entr" presetSubtype="1" decel="100000" fill="hold" grpId="0" nodeType="afterEffect">
                                  <p:stCondLst>
                                    <p:cond delay="50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0-#ppt_h/2"/>
                                          </p:val>
                                        </p:tav>
                                        <p:tav tm="100000">
                                          <p:val>
                                            <p:strVal val="#ppt_y"/>
                                          </p:val>
                                        </p:tav>
                                      </p:tavLst>
                                    </p:anim>
                                  </p:childTnLst>
                                </p:cTn>
                              </p:par>
                              <p:par>
                                <p:cTn id="50" presetID="2" presetClass="entr" presetSubtype="8" decel="100000" fill="hold" nodeType="withEffect">
                                  <p:stCondLst>
                                    <p:cond delay="50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0-#ppt_w/2"/>
                                          </p:val>
                                        </p:tav>
                                        <p:tav tm="100000">
                                          <p:val>
                                            <p:strVal val="#ppt_x"/>
                                          </p:val>
                                        </p:tav>
                                      </p:tavLst>
                                    </p:anim>
                                    <p:anim calcmode="lin" valueType="num">
                                      <p:cBhvr additive="base">
                                        <p:cTn id="53" dur="500" fill="hold"/>
                                        <p:tgtEl>
                                          <p:spTgt spid="18"/>
                                        </p:tgtEl>
                                        <p:attrNameLst>
                                          <p:attrName>ppt_y</p:attrName>
                                        </p:attrNameLst>
                                      </p:cBhvr>
                                      <p:tavLst>
                                        <p:tav tm="0">
                                          <p:val>
                                            <p:strVal val="#ppt_y"/>
                                          </p:val>
                                        </p:tav>
                                        <p:tav tm="100000">
                                          <p:val>
                                            <p:strVal val="#ppt_y"/>
                                          </p:val>
                                        </p:tav>
                                      </p:tavLst>
                                    </p:anim>
                                  </p:childTnLst>
                                </p:cTn>
                              </p:par>
                              <p:par>
                                <p:cTn id="54" presetID="2" presetClass="entr" presetSubtype="8" decel="100000" fill="hold" grpId="0" nodeType="withEffect">
                                  <p:stCondLst>
                                    <p:cond delay="50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8" decel="100000" fill="hold" grpId="0" nodeType="withEffect">
                                  <p:stCondLst>
                                    <p:cond delay="50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fill="hold"/>
                                        <p:tgtEl>
                                          <p:spTgt spid="22"/>
                                        </p:tgtEl>
                                        <p:attrNameLst>
                                          <p:attrName>ppt_x</p:attrName>
                                        </p:attrNameLst>
                                      </p:cBhvr>
                                      <p:tavLst>
                                        <p:tav tm="0">
                                          <p:val>
                                            <p:strVal val="0-#ppt_w/2"/>
                                          </p:val>
                                        </p:tav>
                                        <p:tav tm="100000">
                                          <p:val>
                                            <p:strVal val="#ppt_x"/>
                                          </p:val>
                                        </p:tav>
                                      </p:tavLst>
                                    </p:anim>
                                    <p:anim calcmode="lin" valueType="num">
                                      <p:cBhvr additive="base">
                                        <p:cTn id="61" dur="500" fill="hold"/>
                                        <p:tgtEl>
                                          <p:spTgt spid="22"/>
                                        </p:tgtEl>
                                        <p:attrNameLst>
                                          <p:attrName>ppt_y</p:attrName>
                                        </p:attrNameLst>
                                      </p:cBhvr>
                                      <p:tavLst>
                                        <p:tav tm="0">
                                          <p:val>
                                            <p:strVal val="#ppt_y"/>
                                          </p:val>
                                        </p:tav>
                                        <p:tav tm="100000">
                                          <p:val>
                                            <p:strVal val="#ppt_y"/>
                                          </p:val>
                                        </p:tav>
                                      </p:tavLst>
                                    </p:anim>
                                  </p:childTnLst>
                                </p:cTn>
                              </p:par>
                            </p:childTnLst>
                          </p:cTn>
                        </p:par>
                        <p:par>
                          <p:cTn id="62" fill="hold">
                            <p:stCondLst>
                              <p:cond delay="3800"/>
                            </p:stCondLst>
                            <p:childTnLst>
                              <p:par>
                                <p:cTn id="63" presetID="2" presetClass="entr" presetSubtype="1" decel="100000" fill="hold" grpId="0" nodeType="afterEffect">
                                  <p:stCondLst>
                                    <p:cond delay="50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2" decel="100000" fill="hold" nodeType="withEffect">
                                  <p:stCondLst>
                                    <p:cond delay="50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500" fill="hold"/>
                                        <p:tgtEl>
                                          <p:spTgt spid="24"/>
                                        </p:tgtEl>
                                        <p:attrNameLst>
                                          <p:attrName>ppt_x</p:attrName>
                                        </p:attrNameLst>
                                      </p:cBhvr>
                                      <p:tavLst>
                                        <p:tav tm="0">
                                          <p:val>
                                            <p:strVal val="1+#ppt_w/2"/>
                                          </p:val>
                                        </p:tav>
                                        <p:tav tm="100000">
                                          <p:val>
                                            <p:strVal val="#ppt_x"/>
                                          </p:val>
                                        </p:tav>
                                      </p:tavLst>
                                    </p:anim>
                                    <p:anim calcmode="lin" valueType="num">
                                      <p:cBhvr additive="base">
                                        <p:cTn id="70" dur="500" fill="hold"/>
                                        <p:tgtEl>
                                          <p:spTgt spid="24"/>
                                        </p:tgtEl>
                                        <p:attrNameLst>
                                          <p:attrName>ppt_y</p:attrName>
                                        </p:attrNameLst>
                                      </p:cBhvr>
                                      <p:tavLst>
                                        <p:tav tm="0">
                                          <p:val>
                                            <p:strVal val="#ppt_y"/>
                                          </p:val>
                                        </p:tav>
                                        <p:tav tm="100000">
                                          <p:val>
                                            <p:strVal val="#ppt_y"/>
                                          </p:val>
                                        </p:tav>
                                      </p:tavLst>
                                    </p:anim>
                                  </p:childTnLst>
                                </p:cTn>
                              </p:par>
                              <p:par>
                                <p:cTn id="71" presetID="2" presetClass="entr" presetSubtype="2" decel="100000" fill="hold" grpId="0" nodeType="withEffect">
                                  <p:stCondLst>
                                    <p:cond delay="500"/>
                                  </p:stCondLst>
                                  <p:childTnLst>
                                    <p:set>
                                      <p:cBhvr>
                                        <p:cTn id="72" dur="1" fill="hold">
                                          <p:stCondLst>
                                            <p:cond delay="0"/>
                                          </p:stCondLst>
                                        </p:cTn>
                                        <p:tgtEl>
                                          <p:spTgt spid="27">
                                            <p:txEl>
                                              <p:pRg st="0" end="0"/>
                                            </p:txEl>
                                          </p:spTgt>
                                        </p:tgtEl>
                                        <p:attrNameLst>
                                          <p:attrName>style.visibility</p:attrName>
                                        </p:attrNameLst>
                                      </p:cBhvr>
                                      <p:to>
                                        <p:strVal val="visible"/>
                                      </p:to>
                                    </p:set>
                                    <p:anim calcmode="lin" valueType="num">
                                      <p:cBhvr additive="base">
                                        <p:cTn id="7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7">
                                            <p:txEl>
                                              <p:pRg st="0" end="0"/>
                                            </p:txEl>
                                          </p:spTgt>
                                        </p:tgtEl>
                                        <p:attrNameLst>
                                          <p:attrName>ppt_y</p:attrName>
                                        </p:attrNameLst>
                                      </p:cBhvr>
                                      <p:tavLst>
                                        <p:tav tm="0">
                                          <p:val>
                                            <p:strVal val="#ppt_y"/>
                                          </p:val>
                                        </p:tav>
                                        <p:tav tm="100000">
                                          <p:val>
                                            <p:strVal val="#ppt_y"/>
                                          </p:val>
                                        </p:tav>
                                      </p:tavLst>
                                    </p:anim>
                                  </p:childTnLst>
                                </p:cTn>
                              </p:par>
                              <p:par>
                                <p:cTn id="75" presetID="2" presetClass="entr" presetSubtype="2" decel="100000" fill="hold" grpId="0" nodeType="withEffect">
                                  <p:stCondLst>
                                    <p:cond delay="500"/>
                                  </p:stCondLst>
                                  <p:childTnLst>
                                    <p:set>
                                      <p:cBhvr>
                                        <p:cTn id="76" dur="1" fill="hold">
                                          <p:stCondLst>
                                            <p:cond delay="0"/>
                                          </p:stCondLst>
                                        </p:cTn>
                                        <p:tgtEl>
                                          <p:spTgt spid="28"/>
                                        </p:tgtEl>
                                        <p:attrNameLst>
                                          <p:attrName>style.visibility</p:attrName>
                                        </p:attrNameLst>
                                      </p:cBhvr>
                                      <p:to>
                                        <p:strVal val="visible"/>
                                      </p:to>
                                    </p:set>
                                    <p:anim calcmode="lin" valueType="num">
                                      <p:cBhvr additive="base">
                                        <p:cTn id="77" dur="500" fill="hold"/>
                                        <p:tgtEl>
                                          <p:spTgt spid="28"/>
                                        </p:tgtEl>
                                        <p:attrNameLst>
                                          <p:attrName>ppt_x</p:attrName>
                                        </p:attrNameLst>
                                      </p:cBhvr>
                                      <p:tavLst>
                                        <p:tav tm="0">
                                          <p:val>
                                            <p:strVal val="1+#ppt_w/2"/>
                                          </p:val>
                                        </p:tav>
                                        <p:tav tm="100000">
                                          <p:val>
                                            <p:strVal val="#ppt_x"/>
                                          </p:val>
                                        </p:tav>
                                      </p:tavLst>
                                    </p:anim>
                                    <p:anim calcmode="lin" valueType="num">
                                      <p:cBhvr additive="base">
                                        <p:cTn id="78" dur="500" fill="hold"/>
                                        <p:tgtEl>
                                          <p:spTgt spid="28"/>
                                        </p:tgtEl>
                                        <p:attrNameLst>
                                          <p:attrName>ppt_y</p:attrName>
                                        </p:attrNameLst>
                                      </p:cBhvr>
                                      <p:tavLst>
                                        <p:tav tm="0">
                                          <p:val>
                                            <p:strVal val="#ppt_y"/>
                                          </p:val>
                                        </p:tav>
                                        <p:tav tm="100000">
                                          <p:val>
                                            <p:strVal val="#ppt_y"/>
                                          </p:val>
                                        </p:tav>
                                      </p:tavLst>
                                    </p:anim>
                                  </p:childTnLst>
                                </p:cTn>
                              </p:par>
                            </p:childTnLst>
                          </p:cTn>
                        </p:par>
                        <p:par>
                          <p:cTn id="79" fill="hold">
                            <p:stCondLst>
                              <p:cond delay="4800"/>
                            </p:stCondLst>
                            <p:childTnLst>
                              <p:par>
                                <p:cTn id="80" presetID="2" presetClass="entr" presetSubtype="1" decel="100000" fill="hold" grpId="0" nodeType="afterEffect">
                                  <p:stCondLst>
                                    <p:cond delay="500"/>
                                  </p:stCondLst>
                                  <p:childTnLst>
                                    <p:set>
                                      <p:cBhvr>
                                        <p:cTn id="81" dur="1" fill="hold">
                                          <p:stCondLst>
                                            <p:cond delay="0"/>
                                          </p:stCondLst>
                                        </p:cTn>
                                        <p:tgtEl>
                                          <p:spTgt spid="33"/>
                                        </p:tgtEl>
                                        <p:attrNameLst>
                                          <p:attrName>style.visibility</p:attrName>
                                        </p:attrNameLst>
                                      </p:cBhvr>
                                      <p:to>
                                        <p:strVal val="visible"/>
                                      </p:to>
                                    </p:set>
                                    <p:anim calcmode="lin" valueType="num">
                                      <p:cBhvr additive="base">
                                        <p:cTn id="82" dur="500" fill="hold"/>
                                        <p:tgtEl>
                                          <p:spTgt spid="33"/>
                                        </p:tgtEl>
                                        <p:attrNameLst>
                                          <p:attrName>ppt_x</p:attrName>
                                        </p:attrNameLst>
                                      </p:cBhvr>
                                      <p:tavLst>
                                        <p:tav tm="0">
                                          <p:val>
                                            <p:strVal val="#ppt_x"/>
                                          </p:val>
                                        </p:tav>
                                        <p:tav tm="100000">
                                          <p:val>
                                            <p:strVal val="#ppt_x"/>
                                          </p:val>
                                        </p:tav>
                                      </p:tavLst>
                                    </p:anim>
                                    <p:anim calcmode="lin" valueType="num">
                                      <p:cBhvr additive="base">
                                        <p:cTn id="83" dur="500" fill="hold"/>
                                        <p:tgtEl>
                                          <p:spTgt spid="33"/>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500"/>
                                  </p:stCondLst>
                                  <p:childTnLst>
                                    <p:set>
                                      <p:cBhvr>
                                        <p:cTn id="85" dur="1" fill="hold">
                                          <p:stCondLst>
                                            <p:cond delay="0"/>
                                          </p:stCondLst>
                                        </p:cTn>
                                        <p:tgtEl>
                                          <p:spTgt spid="34">
                                            <p:txEl>
                                              <p:pRg st="0" end="0"/>
                                            </p:txEl>
                                          </p:spTgt>
                                        </p:tgtEl>
                                        <p:attrNameLst>
                                          <p:attrName>style.visibility</p:attrName>
                                        </p:attrNameLst>
                                      </p:cBhvr>
                                      <p:to>
                                        <p:strVal val="visible"/>
                                      </p:to>
                                    </p:set>
                                    <p:anim calcmode="lin" valueType="num">
                                      <p:cBhvr additive="base">
                                        <p:cTn id="86"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build="p">
        <p:tmplLst>
          <p:tmpl lvl="1">
            <p:tnLst>
              <p:par>
                <p:cTn presetID="2" presetClass="entr" presetSubtype="2"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21" grpId="0" build="p">
        <p:tmplLst>
          <p:tmpl lvl="1">
            <p:tnLst>
              <p:par>
                <p:cTn presetID="2" presetClass="entr" presetSubtype="8"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8"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7" grpId="0" build="p">
        <p:tmplLst>
          <p:tmpl lvl="1">
            <p:tnLst>
              <p:par>
                <p:cTn presetID="2" presetClass="entr" presetSubtype="2"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p:tmplLst>
          <p:tmpl>
            <p:tnLst>
              <p:par>
                <p:cTn presetID="2" presetClass="entr" presetSubtype="8"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0-#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1"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5" grpId="0" animBg="1"/>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meline - Middl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円/楕円 4"/>
          <p:cNvSpPr/>
          <p:nvPr userDrawn="1"/>
        </p:nvSpPr>
        <p:spPr>
          <a:xfrm>
            <a:off x="5810414" y="338657"/>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テキスト プレースホルダー 11"/>
          <p:cNvSpPr>
            <a:spLocks noGrp="1"/>
          </p:cNvSpPr>
          <p:nvPr>
            <p:ph type="body" sz="quarter" idx="26" hasCustomPrompt="1"/>
          </p:nvPr>
        </p:nvSpPr>
        <p:spPr>
          <a:xfrm>
            <a:off x="5705923" y="415705"/>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a:t>0000</a:t>
            </a:r>
            <a:endParaRPr lang="en-US" dirty="0"/>
          </a:p>
        </p:txBody>
      </p:sp>
      <p:cxnSp>
        <p:nvCxnSpPr>
          <p:cNvPr id="8" name="直線コネクタ 7"/>
          <p:cNvCxnSpPr/>
          <p:nvPr userDrawn="1"/>
        </p:nvCxnSpPr>
        <p:spPr>
          <a:xfrm>
            <a:off x="6095470" y="0"/>
            <a:ext cx="1" cy="6858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5982855" y="1868826"/>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17" name="グループ化 16"/>
          <p:cNvGrpSpPr/>
          <p:nvPr userDrawn="1"/>
        </p:nvGrpSpPr>
        <p:grpSpPr>
          <a:xfrm>
            <a:off x="6306041" y="3038957"/>
            <a:ext cx="4620914" cy="420047"/>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14" name="テキスト プレースホルダー 11"/>
          <p:cNvSpPr>
            <a:spLocks noGrp="1"/>
          </p:cNvSpPr>
          <p:nvPr>
            <p:ph type="body" sz="quarter" idx="27" hasCustomPrompt="1"/>
          </p:nvPr>
        </p:nvSpPr>
        <p:spPr>
          <a:xfrm>
            <a:off x="7176214" y="2969961"/>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8" hasCustomPrompt="1"/>
          </p:nvPr>
        </p:nvSpPr>
        <p:spPr>
          <a:xfrm>
            <a:off x="7146207" y="3459004"/>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16" name="円/楕円 15"/>
          <p:cNvSpPr/>
          <p:nvPr userDrawn="1"/>
        </p:nvSpPr>
        <p:spPr>
          <a:xfrm>
            <a:off x="5982855" y="3338990"/>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18" name="グループ化 17"/>
          <p:cNvGrpSpPr/>
          <p:nvPr userDrawn="1"/>
        </p:nvGrpSpPr>
        <p:grpSpPr>
          <a:xfrm rot="10800000" flipV="1">
            <a:off x="1235039" y="4467233"/>
            <a:ext cx="4620914" cy="420047"/>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1" name="テキスト プレースホルダー 11"/>
          <p:cNvSpPr>
            <a:spLocks noGrp="1"/>
          </p:cNvSpPr>
          <p:nvPr>
            <p:ph type="body" sz="quarter" idx="29" hasCustomPrompt="1"/>
          </p:nvPr>
        </p:nvSpPr>
        <p:spPr>
          <a:xfrm>
            <a:off x="1505092" y="4398237"/>
            <a:ext cx="3450683" cy="565983"/>
          </a:xfrm>
        </p:spPr>
        <p:txBody>
          <a:bodyPr anchor="ctr">
            <a:noAutofit/>
          </a:bodyPr>
          <a:lstStyle>
            <a:lvl1pPr algn="r">
              <a:spcBef>
                <a:spcPts val="0"/>
              </a:spcBef>
              <a:defRPr sz="2133" spc="2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30" hasCustomPrompt="1"/>
          </p:nvPr>
        </p:nvSpPr>
        <p:spPr>
          <a:xfrm>
            <a:off x="1535098" y="4887281"/>
            <a:ext cx="3390670"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23" name="円/楕円 22"/>
          <p:cNvSpPr/>
          <p:nvPr userDrawn="1"/>
        </p:nvSpPr>
        <p:spPr>
          <a:xfrm>
            <a:off x="5982855" y="4749147"/>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円/楕円 32"/>
          <p:cNvSpPr/>
          <p:nvPr userDrawn="1"/>
        </p:nvSpPr>
        <p:spPr>
          <a:xfrm>
            <a:off x="5810414" y="5889274"/>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テキスト プレースホルダー 11"/>
          <p:cNvSpPr>
            <a:spLocks noGrp="1"/>
          </p:cNvSpPr>
          <p:nvPr>
            <p:ph type="body" sz="quarter" idx="33" hasCustomPrompt="1"/>
          </p:nvPr>
        </p:nvSpPr>
        <p:spPr>
          <a:xfrm>
            <a:off x="5705923" y="5966321"/>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a:t>0000</a:t>
            </a:r>
            <a:endParaRPr lang="en-US" dirty="0"/>
          </a:p>
        </p:txBody>
      </p:sp>
      <p:grpSp>
        <p:nvGrpSpPr>
          <p:cNvPr id="35" name="グループ化 34"/>
          <p:cNvGrpSpPr/>
          <p:nvPr userDrawn="1"/>
        </p:nvGrpSpPr>
        <p:grpSpPr>
          <a:xfrm rot="10800000" flipV="1">
            <a:off x="1235039" y="1577783"/>
            <a:ext cx="4620914" cy="420047"/>
            <a:chOff x="9458241" y="1768125"/>
            <a:chExt cx="6930769" cy="630070"/>
          </a:xfrm>
        </p:grpSpPr>
        <p:sp>
          <p:nvSpPr>
            <p:cNvPr id="36" name="平行四辺形 35"/>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7" name="平行四辺形 36"/>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38" name="テキスト プレースホルダー 11"/>
          <p:cNvSpPr>
            <a:spLocks noGrp="1"/>
          </p:cNvSpPr>
          <p:nvPr>
            <p:ph type="body" sz="quarter" idx="34" hasCustomPrompt="1"/>
          </p:nvPr>
        </p:nvSpPr>
        <p:spPr>
          <a:xfrm>
            <a:off x="1505092" y="1508787"/>
            <a:ext cx="3450683" cy="565983"/>
          </a:xfrm>
        </p:spPr>
        <p:txBody>
          <a:bodyPr anchor="ctr">
            <a:noAutofit/>
          </a:bodyPr>
          <a:lstStyle>
            <a:lvl1pPr algn="r">
              <a:spcBef>
                <a:spcPts val="0"/>
              </a:spcBef>
              <a:defRPr sz="2133" spc="200">
                <a:solidFill>
                  <a:schemeClr val="accent1"/>
                </a:solidFill>
                <a:latin typeface="+mj-lt"/>
              </a:defRPr>
            </a:lvl1pPr>
          </a:lstStyle>
          <a:p>
            <a:pPr lvl="0"/>
            <a:r>
              <a:rPr lang="en-US" altLang="ja-JP" dirty="0"/>
              <a:t>TEXT HERE</a:t>
            </a:r>
            <a:endParaRPr lang="en-US" dirty="0"/>
          </a:p>
        </p:txBody>
      </p:sp>
      <p:sp>
        <p:nvSpPr>
          <p:cNvPr id="39" name="テキスト プレースホルダー 11"/>
          <p:cNvSpPr>
            <a:spLocks noGrp="1"/>
          </p:cNvSpPr>
          <p:nvPr>
            <p:ph type="body" sz="quarter" idx="35" hasCustomPrompt="1"/>
          </p:nvPr>
        </p:nvSpPr>
        <p:spPr>
          <a:xfrm>
            <a:off x="1535098" y="1997831"/>
            <a:ext cx="3390670"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Tree>
    <p:extLst>
      <p:ext uri="{BB962C8B-B14F-4D97-AF65-F5344CB8AC3E}">
        <p14:creationId xmlns:p14="http://schemas.microsoft.com/office/powerpoint/2010/main" val="268822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750"/>
                                        <p:tgtEl>
                                          <p:spTgt spid="8"/>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additive="base">
                                        <p:cTn id="1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1" decel="100000" fill="hold" grpId="0"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0-#ppt_h/2"/>
                                          </p:val>
                                        </p:tav>
                                        <p:tav tm="100000">
                                          <p:val>
                                            <p:strVal val="#ppt_y"/>
                                          </p:val>
                                        </p:tav>
                                      </p:tavLst>
                                    </p:anim>
                                  </p:childTnLst>
                                </p:cTn>
                              </p:par>
                              <p:par>
                                <p:cTn id="22" presetID="2" presetClass="entr" presetSubtype="8" decel="100000" fill="hold" nodeType="withEffect">
                                  <p:stCondLst>
                                    <p:cond delay="50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500" fill="hold"/>
                                        <p:tgtEl>
                                          <p:spTgt spid="35"/>
                                        </p:tgtEl>
                                        <p:attrNameLst>
                                          <p:attrName>ppt_x</p:attrName>
                                        </p:attrNameLst>
                                      </p:cBhvr>
                                      <p:tavLst>
                                        <p:tav tm="0">
                                          <p:val>
                                            <p:strVal val="0-#ppt_w/2"/>
                                          </p:val>
                                        </p:tav>
                                        <p:tav tm="100000">
                                          <p:val>
                                            <p:strVal val="#ppt_x"/>
                                          </p:val>
                                        </p:tav>
                                      </p:tavLst>
                                    </p:anim>
                                    <p:anim calcmode="lin" valueType="num">
                                      <p:cBhvr additive="base">
                                        <p:cTn id="25" dur="500" fill="hold"/>
                                        <p:tgtEl>
                                          <p:spTgt spid="35"/>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500"/>
                                  </p:stCondLst>
                                  <p:childTnLst>
                                    <p:set>
                                      <p:cBhvr>
                                        <p:cTn id="27" dur="1" fill="hold">
                                          <p:stCondLst>
                                            <p:cond delay="0"/>
                                          </p:stCondLst>
                                        </p:cTn>
                                        <p:tgtEl>
                                          <p:spTgt spid="38">
                                            <p:txEl>
                                              <p:pRg st="0" end="0"/>
                                            </p:txEl>
                                          </p:spTgt>
                                        </p:tgtEl>
                                        <p:attrNameLst>
                                          <p:attrName>style.visibility</p:attrName>
                                        </p:attrNameLst>
                                      </p:cBhvr>
                                      <p:to>
                                        <p:strVal val="visible"/>
                                      </p:to>
                                    </p:set>
                                    <p:anim calcmode="lin" valueType="num">
                                      <p:cBhvr additive="base">
                                        <p:cTn id="28"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8">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50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fill="hold"/>
                                        <p:tgtEl>
                                          <p:spTgt spid="39"/>
                                        </p:tgtEl>
                                        <p:attrNameLst>
                                          <p:attrName>ppt_x</p:attrName>
                                        </p:attrNameLst>
                                      </p:cBhvr>
                                      <p:tavLst>
                                        <p:tav tm="0">
                                          <p:val>
                                            <p:strVal val="0-#ppt_w/2"/>
                                          </p:val>
                                        </p:tav>
                                        <p:tav tm="100000">
                                          <p:val>
                                            <p:strVal val="#ppt_x"/>
                                          </p:val>
                                        </p:tav>
                                      </p:tavLst>
                                    </p:anim>
                                    <p:anim calcmode="lin" valueType="num">
                                      <p:cBhvr additive="base">
                                        <p:cTn id="33" dur="500" fill="hold"/>
                                        <p:tgtEl>
                                          <p:spTgt spid="39"/>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2" presetClass="entr" presetSubtype="1" decel="100000" fill="hold" grpId="0" nodeType="after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0-#ppt_h/2"/>
                                          </p:val>
                                        </p:tav>
                                        <p:tav tm="100000">
                                          <p:val>
                                            <p:strVal val="#ppt_y"/>
                                          </p:val>
                                        </p:tav>
                                      </p:tavLst>
                                    </p:anim>
                                  </p:childTnLst>
                                </p:cTn>
                              </p:par>
                              <p:par>
                                <p:cTn id="39" presetID="2" presetClass="entr" presetSubtype="2" decel="100000" fill="hold" nodeType="withEffect">
                                  <p:stCondLst>
                                    <p:cond delay="50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1+#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500"/>
                                  </p:stCondLst>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50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1+#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childTnLst>
                          </p:cTn>
                        </p:par>
                        <p:par>
                          <p:cTn id="51" fill="hold">
                            <p:stCondLst>
                              <p:cond delay="3250"/>
                            </p:stCondLst>
                            <p:childTnLst>
                              <p:par>
                                <p:cTn id="52" presetID="2" presetClass="entr" presetSubtype="1" decel="100000" fill="hold" grpId="0" nodeType="afterEffect">
                                  <p:stCondLst>
                                    <p:cond delay="50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0-#ppt_h/2"/>
                                          </p:val>
                                        </p:tav>
                                        <p:tav tm="100000">
                                          <p:val>
                                            <p:strVal val="#ppt_y"/>
                                          </p:val>
                                        </p:tav>
                                      </p:tavLst>
                                    </p:anim>
                                  </p:childTnLst>
                                </p:cTn>
                              </p:par>
                              <p:par>
                                <p:cTn id="56" presetID="2" presetClass="entr" presetSubtype="8" decel="100000" fill="hold" nodeType="withEffect">
                                  <p:stCondLst>
                                    <p:cond delay="50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fill="hold"/>
                                        <p:tgtEl>
                                          <p:spTgt spid="18"/>
                                        </p:tgtEl>
                                        <p:attrNameLst>
                                          <p:attrName>ppt_x</p:attrName>
                                        </p:attrNameLst>
                                      </p:cBhvr>
                                      <p:tavLst>
                                        <p:tav tm="0">
                                          <p:val>
                                            <p:strVal val="0-#ppt_w/2"/>
                                          </p:val>
                                        </p:tav>
                                        <p:tav tm="100000">
                                          <p:val>
                                            <p:strVal val="#ppt_x"/>
                                          </p:val>
                                        </p:tav>
                                      </p:tavLst>
                                    </p:anim>
                                    <p:anim calcmode="lin" valueType="num">
                                      <p:cBhvr additive="base">
                                        <p:cTn id="59" dur="500" fill="hold"/>
                                        <p:tgtEl>
                                          <p:spTgt spid="18"/>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500"/>
                                  </p:stCondLst>
                                  <p:childTnLst>
                                    <p:set>
                                      <p:cBhvr>
                                        <p:cTn id="61" dur="1" fill="hold">
                                          <p:stCondLst>
                                            <p:cond delay="0"/>
                                          </p:stCondLst>
                                        </p:cTn>
                                        <p:tgtEl>
                                          <p:spTgt spid="21">
                                            <p:txEl>
                                              <p:pRg st="0" end="0"/>
                                            </p:txEl>
                                          </p:spTgt>
                                        </p:tgtEl>
                                        <p:attrNameLst>
                                          <p:attrName>style.visibility</p:attrName>
                                        </p:attrNameLst>
                                      </p:cBhvr>
                                      <p:to>
                                        <p:strVal val="visible"/>
                                      </p:to>
                                    </p:set>
                                    <p:anim calcmode="lin" valueType="num">
                                      <p:cBhvr additive="base">
                                        <p:cTn id="62"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21">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8" decel="100000" fill="hold" grpId="0" nodeType="withEffect">
                                  <p:stCondLst>
                                    <p:cond delay="50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0-#ppt_w/2"/>
                                          </p:val>
                                        </p:tav>
                                        <p:tav tm="100000">
                                          <p:val>
                                            <p:strVal val="#ppt_x"/>
                                          </p:val>
                                        </p:tav>
                                      </p:tavLst>
                                    </p:anim>
                                    <p:anim calcmode="lin" valueType="num">
                                      <p:cBhvr additive="base">
                                        <p:cTn id="67" dur="500" fill="hold"/>
                                        <p:tgtEl>
                                          <p:spTgt spid="22"/>
                                        </p:tgtEl>
                                        <p:attrNameLst>
                                          <p:attrName>ppt_y</p:attrName>
                                        </p:attrNameLst>
                                      </p:cBhvr>
                                      <p:tavLst>
                                        <p:tav tm="0">
                                          <p:val>
                                            <p:strVal val="#ppt_y"/>
                                          </p:val>
                                        </p:tav>
                                        <p:tav tm="100000">
                                          <p:val>
                                            <p:strVal val="#ppt_y"/>
                                          </p:val>
                                        </p:tav>
                                      </p:tavLst>
                                    </p:anim>
                                  </p:childTnLst>
                                </p:cTn>
                              </p:par>
                            </p:childTnLst>
                          </p:cTn>
                        </p:par>
                        <p:par>
                          <p:cTn id="68" fill="hold">
                            <p:stCondLst>
                              <p:cond delay="4250"/>
                            </p:stCondLst>
                            <p:childTnLst>
                              <p:par>
                                <p:cTn id="69" presetID="2" presetClass="entr" presetSubtype="1" decel="100000" fill="hold" grpId="0" nodeType="afterEffect">
                                  <p:stCondLst>
                                    <p:cond delay="50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500"/>
                                  </p:stCondLst>
                                  <p:childTnLst>
                                    <p:set>
                                      <p:cBhvr>
                                        <p:cTn id="74" dur="1" fill="hold">
                                          <p:stCondLst>
                                            <p:cond delay="0"/>
                                          </p:stCondLst>
                                        </p:cTn>
                                        <p:tgtEl>
                                          <p:spTgt spid="34">
                                            <p:txEl>
                                              <p:pRg st="0" end="0"/>
                                            </p:txEl>
                                          </p:spTgt>
                                        </p:tgtEl>
                                        <p:attrNameLst>
                                          <p:attrName>style.visibility</p:attrName>
                                        </p:attrNameLst>
                                      </p:cBhvr>
                                      <p:to>
                                        <p:strVal val="visible"/>
                                      </p:to>
                                    </p:set>
                                    <p:anim calcmode="lin" valueType="num">
                                      <p:cBhvr additive="base">
                                        <p:cTn id="7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10"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21" grpId="0" build="p">
        <p:tmplLst>
          <p:tmpl lvl="1">
            <p:tnLst>
              <p:par>
                <p:cTn presetID="2" presetClass="entr" presetSubtype="8"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8"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33" grpId="0" animBg="1"/>
      <p:bldP spid="34" grpId="0" build="p">
        <p:tmplLst>
          <p:tmpl lvl="1">
            <p:tnLst>
              <p:par>
                <p:cTn presetID="2" presetClass="entr" presetSubtype="1"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8"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meline - En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円/楕円 4"/>
          <p:cNvSpPr/>
          <p:nvPr userDrawn="1"/>
        </p:nvSpPr>
        <p:spPr>
          <a:xfrm>
            <a:off x="5810414" y="338657"/>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テキスト プレースホルダー 11"/>
          <p:cNvSpPr>
            <a:spLocks noGrp="1"/>
          </p:cNvSpPr>
          <p:nvPr>
            <p:ph type="body" sz="quarter" idx="26" hasCustomPrompt="1"/>
          </p:nvPr>
        </p:nvSpPr>
        <p:spPr>
          <a:xfrm>
            <a:off x="5705923" y="415705"/>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a:t>0000</a:t>
            </a:r>
            <a:endParaRPr lang="en-US" dirty="0"/>
          </a:p>
        </p:txBody>
      </p:sp>
      <p:cxnSp>
        <p:nvCxnSpPr>
          <p:cNvPr id="8" name="直線コネクタ 7"/>
          <p:cNvCxnSpPr>
            <a:endCxn id="33" idx="4"/>
          </p:cNvCxnSpPr>
          <p:nvPr userDrawn="1"/>
        </p:nvCxnSpPr>
        <p:spPr>
          <a:xfrm>
            <a:off x="6095470" y="0"/>
            <a:ext cx="1" cy="6459337"/>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5982855" y="1868826"/>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17" name="グループ化 16"/>
          <p:cNvGrpSpPr/>
          <p:nvPr userDrawn="1"/>
        </p:nvGrpSpPr>
        <p:grpSpPr>
          <a:xfrm>
            <a:off x="6306041" y="1568793"/>
            <a:ext cx="4620914" cy="420047"/>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14" name="テキスト プレースホルダー 11"/>
          <p:cNvSpPr>
            <a:spLocks noGrp="1"/>
          </p:cNvSpPr>
          <p:nvPr>
            <p:ph type="body" sz="quarter" idx="27" hasCustomPrompt="1"/>
          </p:nvPr>
        </p:nvSpPr>
        <p:spPr>
          <a:xfrm>
            <a:off x="7176214" y="1499797"/>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8" hasCustomPrompt="1"/>
          </p:nvPr>
        </p:nvSpPr>
        <p:spPr>
          <a:xfrm>
            <a:off x="7146207" y="1988841"/>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16" name="円/楕円 15"/>
          <p:cNvSpPr/>
          <p:nvPr userDrawn="1"/>
        </p:nvSpPr>
        <p:spPr>
          <a:xfrm>
            <a:off x="5982855" y="3338990"/>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18" name="グループ化 17"/>
          <p:cNvGrpSpPr/>
          <p:nvPr userDrawn="1"/>
        </p:nvGrpSpPr>
        <p:grpSpPr>
          <a:xfrm rot="10800000" flipV="1">
            <a:off x="1235039" y="3047947"/>
            <a:ext cx="4620914" cy="420047"/>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1" name="テキスト プレースホルダー 11"/>
          <p:cNvSpPr>
            <a:spLocks noGrp="1"/>
          </p:cNvSpPr>
          <p:nvPr>
            <p:ph type="body" sz="quarter" idx="29" hasCustomPrompt="1"/>
          </p:nvPr>
        </p:nvSpPr>
        <p:spPr>
          <a:xfrm>
            <a:off x="1505092" y="2978951"/>
            <a:ext cx="3450683" cy="565983"/>
          </a:xfrm>
        </p:spPr>
        <p:txBody>
          <a:bodyPr anchor="ctr">
            <a:noAutofit/>
          </a:bodyPr>
          <a:lstStyle>
            <a:lvl1pPr algn="r">
              <a:spcBef>
                <a:spcPts val="0"/>
              </a:spcBef>
              <a:defRPr sz="2133" spc="2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30" hasCustomPrompt="1"/>
          </p:nvPr>
        </p:nvSpPr>
        <p:spPr>
          <a:xfrm>
            <a:off x="1535098" y="3467994"/>
            <a:ext cx="3390670"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23" name="円/楕円 22"/>
          <p:cNvSpPr/>
          <p:nvPr userDrawn="1"/>
        </p:nvSpPr>
        <p:spPr>
          <a:xfrm>
            <a:off x="5982855" y="4749147"/>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24" name="グループ化 23"/>
          <p:cNvGrpSpPr/>
          <p:nvPr userDrawn="1"/>
        </p:nvGrpSpPr>
        <p:grpSpPr>
          <a:xfrm>
            <a:off x="6306041" y="4449113"/>
            <a:ext cx="4620914" cy="420047"/>
            <a:chOff x="9458241" y="1768125"/>
            <a:chExt cx="6930769" cy="630070"/>
          </a:xfrm>
        </p:grpSpPr>
        <p:sp>
          <p:nvSpPr>
            <p:cNvPr id="25" name="平行四辺形 24"/>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平行四辺形 25"/>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7" name="テキスト プレースホルダー 11"/>
          <p:cNvSpPr>
            <a:spLocks noGrp="1"/>
          </p:cNvSpPr>
          <p:nvPr>
            <p:ph type="body" sz="quarter" idx="31" hasCustomPrompt="1"/>
          </p:nvPr>
        </p:nvSpPr>
        <p:spPr>
          <a:xfrm>
            <a:off x="7176214" y="4380117"/>
            <a:ext cx="3450683" cy="565983"/>
          </a:xfrm>
        </p:spPr>
        <p:txBody>
          <a:bodyPr anchor="ctr">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32" hasCustomPrompt="1"/>
          </p:nvPr>
        </p:nvSpPr>
        <p:spPr>
          <a:xfrm>
            <a:off x="7146207" y="4869161"/>
            <a:ext cx="3413979" cy="930103"/>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
        <p:nvSpPr>
          <p:cNvPr id="33" name="円/楕円 32"/>
          <p:cNvSpPr/>
          <p:nvPr userDrawn="1"/>
        </p:nvSpPr>
        <p:spPr>
          <a:xfrm>
            <a:off x="5810414" y="5889274"/>
            <a:ext cx="57011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テキスト プレースホルダー 11"/>
          <p:cNvSpPr>
            <a:spLocks noGrp="1"/>
          </p:cNvSpPr>
          <p:nvPr>
            <p:ph type="body" sz="quarter" idx="33" hasCustomPrompt="1"/>
          </p:nvPr>
        </p:nvSpPr>
        <p:spPr>
          <a:xfrm>
            <a:off x="5705923" y="5966321"/>
            <a:ext cx="780154" cy="415967"/>
          </a:xfrm>
        </p:spPr>
        <p:txBody>
          <a:bodyPr anchor="ctr">
            <a:noAutofit/>
          </a:bodyPr>
          <a:lstStyle>
            <a:lvl1pPr algn="ctr">
              <a:spcBef>
                <a:spcPts val="0"/>
              </a:spcBef>
              <a:defRPr sz="1600" spc="0">
                <a:solidFill>
                  <a:schemeClr val="bg1"/>
                </a:solidFill>
                <a:latin typeface="+mj-lt"/>
              </a:defRPr>
            </a:lvl1pPr>
          </a:lstStyle>
          <a:p>
            <a:pPr lvl="0"/>
            <a:r>
              <a:rPr lang="en-US" altLang="ja-JP" dirty="0"/>
              <a:t>0000</a:t>
            </a:r>
            <a:endParaRPr lang="en-US" dirty="0"/>
          </a:p>
        </p:txBody>
      </p:sp>
    </p:spTree>
    <p:extLst>
      <p:ext uri="{BB962C8B-B14F-4D97-AF65-F5344CB8AC3E}">
        <p14:creationId xmlns:p14="http://schemas.microsoft.com/office/powerpoint/2010/main" val="417285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750"/>
                                        <p:tgtEl>
                                          <p:spTgt spid="8"/>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additive="base">
                                        <p:cTn id="1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1" decel="100000" fill="hold" grpId="0"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0-#ppt_h/2"/>
                                          </p:val>
                                        </p:tav>
                                        <p:tav tm="100000">
                                          <p:val>
                                            <p:strVal val="#ppt_y"/>
                                          </p:val>
                                        </p:tav>
                                      </p:tavLst>
                                    </p:anim>
                                  </p:childTnLst>
                                </p:cTn>
                              </p:par>
                              <p:par>
                                <p:cTn id="22" presetID="2" presetClass="entr" presetSubtype="2" decel="100000" fill="hold" nodeType="withEffect">
                                  <p:stCondLst>
                                    <p:cond delay="50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1+#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additive="base">
                                        <p:cTn id="28"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5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1+#ppt_w/2"/>
                                          </p:val>
                                        </p:tav>
                                        <p:tav tm="100000">
                                          <p:val>
                                            <p:strVal val="#ppt_x"/>
                                          </p:val>
                                        </p:tav>
                                      </p:tavLst>
                                    </p:anim>
                                    <p:anim calcmode="lin" valueType="num">
                                      <p:cBhvr additive="base">
                                        <p:cTn id="33" dur="500" fill="hold"/>
                                        <p:tgtEl>
                                          <p:spTgt spid="15"/>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2" presetClass="entr" presetSubtype="1" decel="100000" fill="hold" grpId="0" nodeType="after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0-#ppt_h/2"/>
                                          </p:val>
                                        </p:tav>
                                        <p:tav tm="100000">
                                          <p:val>
                                            <p:strVal val="#ppt_y"/>
                                          </p:val>
                                        </p:tav>
                                      </p:tavLst>
                                    </p:anim>
                                  </p:childTnLst>
                                </p:cTn>
                              </p:par>
                              <p:par>
                                <p:cTn id="39" presetID="2" presetClass="entr" presetSubtype="8" decel="100000" fill="hold" nodeType="withEffect">
                                  <p:stCondLst>
                                    <p:cond delay="50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0-#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500"/>
                                  </p:stCondLst>
                                  <p:childTnLst>
                                    <p:set>
                                      <p:cBhvr>
                                        <p:cTn id="44" dur="1" fill="hold">
                                          <p:stCondLst>
                                            <p:cond delay="0"/>
                                          </p:stCondLst>
                                        </p:cTn>
                                        <p:tgtEl>
                                          <p:spTgt spid="21">
                                            <p:txEl>
                                              <p:pRg st="0" end="0"/>
                                            </p:txEl>
                                          </p:spTgt>
                                        </p:tgtEl>
                                        <p:attrNameLst>
                                          <p:attrName>style.visibility</p:attrName>
                                        </p:attrNameLst>
                                      </p:cBhvr>
                                      <p:to>
                                        <p:strVal val="visible"/>
                                      </p:to>
                                    </p:set>
                                    <p:anim calcmode="lin" valueType="num">
                                      <p:cBhvr additive="base">
                                        <p:cTn id="4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21">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50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0-#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childTnLst>
                          </p:cTn>
                        </p:par>
                        <p:par>
                          <p:cTn id="51" fill="hold">
                            <p:stCondLst>
                              <p:cond delay="3250"/>
                            </p:stCondLst>
                            <p:childTnLst>
                              <p:par>
                                <p:cTn id="52" presetID="2" presetClass="entr" presetSubtype="1" decel="100000" fill="hold" grpId="0" nodeType="afterEffect">
                                  <p:stCondLst>
                                    <p:cond delay="50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0-#ppt_h/2"/>
                                          </p:val>
                                        </p:tav>
                                        <p:tav tm="100000">
                                          <p:val>
                                            <p:strVal val="#ppt_y"/>
                                          </p:val>
                                        </p:tav>
                                      </p:tavLst>
                                    </p:anim>
                                  </p:childTnLst>
                                </p:cTn>
                              </p:par>
                              <p:par>
                                <p:cTn id="56" presetID="2" presetClass="entr" presetSubtype="2" decel="100000" fill="hold" nodeType="withEffect">
                                  <p:stCondLst>
                                    <p:cond delay="50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1+#ppt_w/2"/>
                                          </p:val>
                                        </p:tav>
                                        <p:tav tm="100000">
                                          <p:val>
                                            <p:strVal val="#ppt_x"/>
                                          </p:val>
                                        </p:tav>
                                      </p:tavLst>
                                    </p:anim>
                                    <p:anim calcmode="lin" valueType="num">
                                      <p:cBhvr additive="base">
                                        <p:cTn id="59" dur="500" fill="hold"/>
                                        <p:tgtEl>
                                          <p:spTgt spid="24"/>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500"/>
                                  </p:stCondLst>
                                  <p:childTnLst>
                                    <p:set>
                                      <p:cBhvr>
                                        <p:cTn id="61" dur="1" fill="hold">
                                          <p:stCondLst>
                                            <p:cond delay="0"/>
                                          </p:stCondLst>
                                        </p:cTn>
                                        <p:tgtEl>
                                          <p:spTgt spid="27">
                                            <p:txEl>
                                              <p:pRg st="0" end="0"/>
                                            </p:txEl>
                                          </p:spTgt>
                                        </p:tgtEl>
                                        <p:attrNameLst>
                                          <p:attrName>style.visibility</p:attrName>
                                        </p:attrNameLst>
                                      </p:cBhvr>
                                      <p:to>
                                        <p:strVal val="visible"/>
                                      </p:to>
                                    </p:set>
                                    <p:anim calcmode="lin" valueType="num">
                                      <p:cBhvr additive="base">
                                        <p:cTn id="62"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7">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50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fill="hold"/>
                                        <p:tgtEl>
                                          <p:spTgt spid="28"/>
                                        </p:tgtEl>
                                        <p:attrNameLst>
                                          <p:attrName>ppt_x</p:attrName>
                                        </p:attrNameLst>
                                      </p:cBhvr>
                                      <p:tavLst>
                                        <p:tav tm="0">
                                          <p:val>
                                            <p:strVal val="1+#ppt_w/2"/>
                                          </p:val>
                                        </p:tav>
                                        <p:tav tm="100000">
                                          <p:val>
                                            <p:strVal val="#ppt_x"/>
                                          </p:val>
                                        </p:tav>
                                      </p:tavLst>
                                    </p:anim>
                                    <p:anim calcmode="lin" valueType="num">
                                      <p:cBhvr additive="base">
                                        <p:cTn id="67" dur="500" fill="hold"/>
                                        <p:tgtEl>
                                          <p:spTgt spid="28"/>
                                        </p:tgtEl>
                                        <p:attrNameLst>
                                          <p:attrName>ppt_y</p:attrName>
                                        </p:attrNameLst>
                                      </p:cBhvr>
                                      <p:tavLst>
                                        <p:tav tm="0">
                                          <p:val>
                                            <p:strVal val="#ppt_y"/>
                                          </p:val>
                                        </p:tav>
                                        <p:tav tm="100000">
                                          <p:val>
                                            <p:strVal val="#ppt_y"/>
                                          </p:val>
                                        </p:tav>
                                      </p:tavLst>
                                    </p:anim>
                                  </p:childTnLst>
                                </p:cTn>
                              </p:par>
                            </p:childTnLst>
                          </p:cTn>
                        </p:par>
                        <p:par>
                          <p:cTn id="68" fill="hold">
                            <p:stCondLst>
                              <p:cond delay="4250"/>
                            </p:stCondLst>
                            <p:childTnLst>
                              <p:par>
                                <p:cTn id="69" presetID="2" presetClass="entr" presetSubtype="1" decel="100000" fill="hold" grpId="0" nodeType="afterEffect">
                                  <p:stCondLst>
                                    <p:cond delay="50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500"/>
                                  </p:stCondLst>
                                  <p:childTnLst>
                                    <p:set>
                                      <p:cBhvr>
                                        <p:cTn id="74" dur="1" fill="hold">
                                          <p:stCondLst>
                                            <p:cond delay="0"/>
                                          </p:stCondLst>
                                        </p:cTn>
                                        <p:tgtEl>
                                          <p:spTgt spid="34">
                                            <p:txEl>
                                              <p:pRg st="0" end="0"/>
                                            </p:txEl>
                                          </p:spTgt>
                                        </p:tgtEl>
                                        <p:attrNameLst>
                                          <p:attrName>style.visibility</p:attrName>
                                        </p:attrNameLst>
                                      </p:cBhvr>
                                      <p:to>
                                        <p:strVal val="visible"/>
                                      </p:to>
                                    </p:set>
                                    <p:anim calcmode="lin" valueType="num">
                                      <p:cBhvr additive="base">
                                        <p:cTn id="7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10"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21" grpId="0" build="p">
        <p:tmplLst>
          <p:tmpl lvl="1">
            <p:tnLst>
              <p:par>
                <p:cTn presetID="2" presetClass="entr" presetSubtype="8"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8"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7" grpId="0" build="p">
        <p:tmplLst>
          <p:tmpl lvl="1">
            <p:tnLst>
              <p:par>
                <p:cTn presetID="2" presetClass="entr" presetSubtype="2"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1"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 Points">
    <p:spTree>
      <p:nvGrpSpPr>
        <p:cNvPr id="1" name=""/>
        <p:cNvGrpSpPr/>
        <p:nvPr/>
      </p:nvGrpSpPr>
      <p:grpSpPr>
        <a:xfrm>
          <a:off x="0" y="0"/>
          <a:ext cx="0" cy="0"/>
          <a:chOff x="0" y="0"/>
          <a:chExt cx="0" cy="0"/>
        </a:xfrm>
      </p:grpSpPr>
      <p:sp>
        <p:nvSpPr>
          <p:cNvPr id="43" name="円/楕円 42"/>
          <p:cNvSpPr/>
          <p:nvPr userDrawn="1"/>
        </p:nvSpPr>
        <p:spPr>
          <a:xfrm>
            <a:off x="626588" y="1192422"/>
            <a:ext cx="4382197" cy="4381817"/>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44" name="円/楕円 43"/>
          <p:cNvSpPr/>
          <p:nvPr userDrawn="1"/>
        </p:nvSpPr>
        <p:spPr>
          <a:xfrm>
            <a:off x="1292961" y="1858737"/>
            <a:ext cx="3049452" cy="3049187"/>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5" name="アーチ 54"/>
          <p:cNvSpPr/>
          <p:nvPr userDrawn="1"/>
        </p:nvSpPr>
        <p:spPr>
          <a:xfrm rot="4322625">
            <a:off x="730887" y="1269705"/>
            <a:ext cx="4355068" cy="4251507"/>
          </a:xfrm>
          <a:prstGeom prst="blockArc">
            <a:avLst>
              <a:gd name="adj1" fmla="val 12892196"/>
              <a:gd name="adj2" fmla="val 12320"/>
              <a:gd name="adj3" fmla="val 887"/>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tx1"/>
              </a:solidFill>
            </a:endParaRPr>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9" name="タイトル 1"/>
          <p:cNvSpPr>
            <a:spLocks noGrp="1"/>
          </p:cNvSpPr>
          <p:nvPr userDrawn="1">
            <p:ph type="title" hasCustomPrompt="1"/>
          </p:nvPr>
        </p:nvSpPr>
        <p:spPr>
          <a:xfrm>
            <a:off x="754943" y="1568794"/>
            <a:ext cx="4320855" cy="1770197"/>
          </a:xfrm>
          <a:prstGeom prst="rect">
            <a:avLst/>
          </a:prstGeom>
        </p:spPr>
        <p:txBody>
          <a:bodyPr anchor="b"/>
          <a:lstStyle>
            <a:lvl1pPr algn="ctr">
              <a:defRPr sz="3600" spc="1000" baseline="0"/>
            </a:lvl1pPr>
          </a:lstStyle>
          <a:p>
            <a:r>
              <a:rPr lang="en-US" altLang="ja-JP" dirty="0"/>
              <a:t>WORD</a:t>
            </a:r>
            <a:endParaRPr kumimoji="1" lang="ja-JP" altLang="en-US" dirty="0"/>
          </a:p>
        </p:txBody>
      </p:sp>
      <p:sp>
        <p:nvSpPr>
          <p:cNvPr id="10" name="円/楕円 9"/>
          <p:cNvSpPr/>
          <p:nvPr userDrawn="1"/>
        </p:nvSpPr>
        <p:spPr>
          <a:xfrm>
            <a:off x="4895762" y="3308987"/>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円/楕円 10"/>
          <p:cNvSpPr/>
          <p:nvPr userDrawn="1"/>
        </p:nvSpPr>
        <p:spPr>
          <a:xfrm>
            <a:off x="4488100" y="1988840"/>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円/楕円 11"/>
          <p:cNvSpPr/>
          <p:nvPr userDrawn="1"/>
        </p:nvSpPr>
        <p:spPr>
          <a:xfrm>
            <a:off x="3425472" y="1223755"/>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userDrawn="1"/>
        </p:nvSpPr>
        <p:spPr>
          <a:xfrm>
            <a:off x="4488100" y="4553398"/>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円/楕円 13"/>
          <p:cNvSpPr/>
          <p:nvPr userDrawn="1"/>
        </p:nvSpPr>
        <p:spPr>
          <a:xfrm>
            <a:off x="3425472" y="5334211"/>
            <a:ext cx="24004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cxnSp>
        <p:nvCxnSpPr>
          <p:cNvPr id="6" name="直線コネクタ 5"/>
          <p:cNvCxnSpPr>
            <a:stCxn id="12" idx="6"/>
          </p:cNvCxnSpPr>
          <p:nvPr userDrawn="1"/>
        </p:nvCxnSpPr>
        <p:spPr>
          <a:xfrm>
            <a:off x="3665519" y="1343768"/>
            <a:ext cx="2580511"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1" idx="6"/>
          </p:cNvCxnSpPr>
          <p:nvPr userDrawn="1"/>
        </p:nvCxnSpPr>
        <p:spPr>
          <a:xfrm>
            <a:off x="4728148" y="2108853"/>
            <a:ext cx="1667911"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stCxn id="10" idx="6"/>
          </p:cNvCxnSpPr>
          <p:nvPr userDrawn="1"/>
        </p:nvCxnSpPr>
        <p:spPr>
          <a:xfrm>
            <a:off x="5135810" y="3429000"/>
            <a:ext cx="1206921"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13" idx="6"/>
          </p:cNvCxnSpPr>
          <p:nvPr userDrawn="1"/>
        </p:nvCxnSpPr>
        <p:spPr>
          <a:xfrm>
            <a:off x="4728148" y="4673411"/>
            <a:ext cx="1614583"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a:off x="3545495" y="5454225"/>
            <a:ext cx="2797236"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円/楕円 1"/>
          <p:cNvSpPr/>
          <p:nvPr userDrawn="1"/>
        </p:nvSpPr>
        <p:spPr>
          <a:xfrm>
            <a:off x="6095471" y="3008954"/>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円/楕円 14"/>
          <p:cNvSpPr/>
          <p:nvPr userDrawn="1"/>
        </p:nvSpPr>
        <p:spPr>
          <a:xfrm>
            <a:off x="6095471" y="788707"/>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6" name="円/楕円 15"/>
          <p:cNvSpPr/>
          <p:nvPr userDrawn="1"/>
        </p:nvSpPr>
        <p:spPr>
          <a:xfrm>
            <a:off x="6095471" y="1898830"/>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7" name="円/楕円 16"/>
          <p:cNvSpPr/>
          <p:nvPr userDrawn="1"/>
        </p:nvSpPr>
        <p:spPr>
          <a:xfrm>
            <a:off x="6095471" y="5229200"/>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円/楕円 17"/>
          <p:cNvSpPr/>
          <p:nvPr userDrawn="1"/>
        </p:nvSpPr>
        <p:spPr>
          <a:xfrm>
            <a:off x="6095471" y="4119077"/>
            <a:ext cx="840166"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図プレースホルダー 7"/>
          <p:cNvSpPr>
            <a:spLocks noGrp="1"/>
          </p:cNvSpPr>
          <p:nvPr userDrawn="1">
            <p:ph type="pic" sz="quarter" idx="16" hasCustomPrompt="1"/>
          </p:nvPr>
        </p:nvSpPr>
        <p:spPr>
          <a:xfrm>
            <a:off x="6310165" y="1003382"/>
            <a:ext cx="410778" cy="410743"/>
          </a:xfrm>
        </p:spPr>
        <p:txBody>
          <a:bodyPr>
            <a:normAutofit/>
          </a:bodyPr>
          <a:lstStyle>
            <a:lvl1pPr>
              <a:defRPr sz="1067"/>
            </a:lvl1pPr>
          </a:lstStyle>
          <a:p>
            <a:r>
              <a:rPr kumimoji="1" lang="en-US" altLang="ja-JP" dirty="0"/>
              <a:t>ICON</a:t>
            </a:r>
            <a:endParaRPr kumimoji="1" lang="ja-JP" altLang="en-US" dirty="0"/>
          </a:p>
        </p:txBody>
      </p:sp>
      <p:sp>
        <p:nvSpPr>
          <p:cNvPr id="34" name="図プレースホルダー 7"/>
          <p:cNvSpPr>
            <a:spLocks noGrp="1"/>
          </p:cNvSpPr>
          <p:nvPr userDrawn="1">
            <p:ph type="pic" sz="quarter" idx="17" hasCustomPrompt="1"/>
          </p:nvPr>
        </p:nvSpPr>
        <p:spPr>
          <a:xfrm>
            <a:off x="6310165" y="2108853"/>
            <a:ext cx="410778" cy="410743"/>
          </a:xfrm>
        </p:spPr>
        <p:txBody>
          <a:bodyPr>
            <a:normAutofit/>
          </a:bodyPr>
          <a:lstStyle>
            <a:lvl1pPr>
              <a:defRPr sz="1067"/>
            </a:lvl1pPr>
          </a:lstStyle>
          <a:p>
            <a:r>
              <a:rPr kumimoji="1" lang="en-US" altLang="ja-JP" dirty="0"/>
              <a:t>ICON</a:t>
            </a:r>
            <a:endParaRPr kumimoji="1" lang="ja-JP" altLang="en-US" dirty="0"/>
          </a:p>
        </p:txBody>
      </p:sp>
      <p:sp>
        <p:nvSpPr>
          <p:cNvPr id="35" name="図プレースホルダー 7"/>
          <p:cNvSpPr>
            <a:spLocks noGrp="1"/>
          </p:cNvSpPr>
          <p:nvPr userDrawn="1">
            <p:ph type="pic" sz="quarter" idx="18" hasCustomPrompt="1"/>
          </p:nvPr>
        </p:nvSpPr>
        <p:spPr>
          <a:xfrm>
            <a:off x="6310165" y="3193625"/>
            <a:ext cx="410778" cy="410743"/>
          </a:xfrm>
        </p:spPr>
        <p:txBody>
          <a:bodyPr>
            <a:normAutofit/>
          </a:bodyPr>
          <a:lstStyle>
            <a:lvl1pPr>
              <a:defRPr sz="1067"/>
            </a:lvl1pPr>
          </a:lstStyle>
          <a:p>
            <a:r>
              <a:rPr kumimoji="1" lang="en-US" altLang="ja-JP" dirty="0"/>
              <a:t>ICON</a:t>
            </a:r>
            <a:endParaRPr kumimoji="1" lang="ja-JP" altLang="en-US" dirty="0"/>
          </a:p>
        </p:txBody>
      </p:sp>
      <p:sp>
        <p:nvSpPr>
          <p:cNvPr id="36" name="図プレースホルダー 7"/>
          <p:cNvSpPr>
            <a:spLocks noGrp="1"/>
          </p:cNvSpPr>
          <p:nvPr userDrawn="1">
            <p:ph type="pic" sz="quarter" idx="19" hasCustomPrompt="1"/>
          </p:nvPr>
        </p:nvSpPr>
        <p:spPr>
          <a:xfrm>
            <a:off x="6310165" y="4333752"/>
            <a:ext cx="410778" cy="410743"/>
          </a:xfrm>
        </p:spPr>
        <p:txBody>
          <a:bodyPr>
            <a:normAutofit/>
          </a:bodyPr>
          <a:lstStyle>
            <a:lvl1pPr>
              <a:defRPr sz="1067"/>
            </a:lvl1pPr>
          </a:lstStyle>
          <a:p>
            <a:r>
              <a:rPr kumimoji="1" lang="en-US" altLang="ja-JP" dirty="0"/>
              <a:t>ICON</a:t>
            </a:r>
            <a:endParaRPr kumimoji="1" lang="ja-JP" altLang="en-US" dirty="0"/>
          </a:p>
        </p:txBody>
      </p:sp>
      <p:sp>
        <p:nvSpPr>
          <p:cNvPr id="37" name="図プレースホルダー 7"/>
          <p:cNvSpPr>
            <a:spLocks noGrp="1"/>
          </p:cNvSpPr>
          <p:nvPr userDrawn="1">
            <p:ph type="pic" sz="quarter" idx="20" hasCustomPrompt="1"/>
          </p:nvPr>
        </p:nvSpPr>
        <p:spPr>
          <a:xfrm>
            <a:off x="6310165" y="5443875"/>
            <a:ext cx="410778" cy="410743"/>
          </a:xfrm>
        </p:spPr>
        <p:txBody>
          <a:bodyPr>
            <a:normAutofit/>
          </a:bodyPr>
          <a:lstStyle>
            <a:lvl1pPr>
              <a:defRPr sz="1067"/>
            </a:lvl1pPr>
          </a:lstStyle>
          <a:p>
            <a:r>
              <a:rPr kumimoji="1" lang="en-US" altLang="ja-JP" dirty="0"/>
              <a:t>ICON</a:t>
            </a:r>
            <a:endParaRPr kumimoji="1" lang="ja-JP" altLang="en-US" dirty="0"/>
          </a:p>
        </p:txBody>
      </p:sp>
      <p:sp>
        <p:nvSpPr>
          <p:cNvPr id="38" name="テキスト プレースホルダー 11"/>
          <p:cNvSpPr>
            <a:spLocks noGrp="1"/>
          </p:cNvSpPr>
          <p:nvPr userDrawn="1">
            <p:ph type="body" sz="quarter" idx="26" hasCustomPrompt="1"/>
          </p:nvPr>
        </p:nvSpPr>
        <p:spPr>
          <a:xfrm>
            <a:off x="7026184" y="710324"/>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39" name="テキスト プレースホルダー 11"/>
          <p:cNvSpPr>
            <a:spLocks noGrp="1"/>
          </p:cNvSpPr>
          <p:nvPr userDrawn="1">
            <p:ph type="body" sz="quarter" idx="28" hasCustomPrompt="1"/>
          </p:nvPr>
        </p:nvSpPr>
        <p:spPr>
          <a:xfrm>
            <a:off x="7026184" y="1190377"/>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40" name="テキスト プレースホルダー 11"/>
          <p:cNvSpPr>
            <a:spLocks noGrp="1"/>
          </p:cNvSpPr>
          <p:nvPr userDrawn="1">
            <p:ph type="body" sz="quarter" idx="29" hasCustomPrompt="1"/>
          </p:nvPr>
        </p:nvSpPr>
        <p:spPr>
          <a:xfrm>
            <a:off x="7026184" y="1820448"/>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41" name="テキスト プレースホルダー 11"/>
          <p:cNvSpPr>
            <a:spLocks noGrp="1"/>
          </p:cNvSpPr>
          <p:nvPr userDrawn="1">
            <p:ph type="body" sz="quarter" idx="30" hasCustomPrompt="1"/>
          </p:nvPr>
        </p:nvSpPr>
        <p:spPr>
          <a:xfrm>
            <a:off x="7026184" y="2300501"/>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46" name="テキスト プレースホルダー 11"/>
          <p:cNvSpPr>
            <a:spLocks noGrp="1"/>
          </p:cNvSpPr>
          <p:nvPr userDrawn="1">
            <p:ph type="body" sz="quarter" idx="31" hasCustomPrompt="1"/>
          </p:nvPr>
        </p:nvSpPr>
        <p:spPr>
          <a:xfrm>
            <a:off x="7026184" y="2930015"/>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47" name="テキスト プレースホルダー 11"/>
          <p:cNvSpPr>
            <a:spLocks noGrp="1"/>
          </p:cNvSpPr>
          <p:nvPr userDrawn="1">
            <p:ph type="body" sz="quarter" idx="32" hasCustomPrompt="1"/>
          </p:nvPr>
        </p:nvSpPr>
        <p:spPr>
          <a:xfrm>
            <a:off x="7026184" y="3410067"/>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48" name="テキスト プレースホルダー 11"/>
          <p:cNvSpPr>
            <a:spLocks noGrp="1"/>
          </p:cNvSpPr>
          <p:nvPr userDrawn="1">
            <p:ph type="body" sz="quarter" idx="33" hasCustomPrompt="1"/>
          </p:nvPr>
        </p:nvSpPr>
        <p:spPr>
          <a:xfrm>
            <a:off x="7026184" y="4048375"/>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49" name="テキスト プレースホルダー 11"/>
          <p:cNvSpPr>
            <a:spLocks noGrp="1"/>
          </p:cNvSpPr>
          <p:nvPr userDrawn="1">
            <p:ph type="body" sz="quarter" idx="34" hasCustomPrompt="1"/>
          </p:nvPr>
        </p:nvSpPr>
        <p:spPr>
          <a:xfrm>
            <a:off x="7026184" y="4528428"/>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52" name="テキスト プレースホルダー 11"/>
          <p:cNvSpPr>
            <a:spLocks noGrp="1"/>
          </p:cNvSpPr>
          <p:nvPr userDrawn="1">
            <p:ph type="body" sz="quarter" idx="35" hasCustomPrompt="1"/>
          </p:nvPr>
        </p:nvSpPr>
        <p:spPr>
          <a:xfrm>
            <a:off x="7026184" y="5144971"/>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53" name="テキスト プレースホルダー 11"/>
          <p:cNvSpPr>
            <a:spLocks noGrp="1"/>
          </p:cNvSpPr>
          <p:nvPr userDrawn="1">
            <p:ph type="body" sz="quarter" idx="36" hasCustomPrompt="1"/>
          </p:nvPr>
        </p:nvSpPr>
        <p:spPr>
          <a:xfrm>
            <a:off x="7026184" y="5625024"/>
            <a:ext cx="4680926" cy="39004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54" name="テキスト プレースホルダー 11"/>
          <p:cNvSpPr>
            <a:spLocks noGrp="1"/>
          </p:cNvSpPr>
          <p:nvPr userDrawn="1">
            <p:ph type="body" sz="quarter" idx="37" hasCustomPrompt="1"/>
          </p:nvPr>
        </p:nvSpPr>
        <p:spPr>
          <a:xfrm>
            <a:off x="904973" y="3444504"/>
            <a:ext cx="3823174" cy="1124623"/>
          </a:xfrm>
        </p:spPr>
        <p:txBody>
          <a:bodyPr anchor="t">
            <a:noAutofit/>
          </a:bodyPr>
          <a:lstStyle>
            <a:lvl1pPr algn="ctr">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a:p>
            <a:pPr lvl="0"/>
            <a:endParaRPr lang="en-US" altLang="ja-JP" dirty="0"/>
          </a:p>
        </p:txBody>
      </p:sp>
    </p:spTree>
    <p:extLst>
      <p:ext uri="{BB962C8B-B14F-4D97-AF65-F5344CB8AC3E}">
        <p14:creationId xmlns:p14="http://schemas.microsoft.com/office/powerpoint/2010/main" val="125889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800"/>
                            </p:stCondLst>
                            <p:childTnLst>
                              <p:par>
                                <p:cTn id="18" presetID="10" presetClass="entr" presetSubtype="0" fill="hold" grpId="0" nodeType="afterEffect">
                                  <p:stCondLst>
                                    <p:cond delay="5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22" presetClass="entr" presetSubtype="1" fill="hold" grpId="0" nodeType="withEffect">
                                  <p:stCondLst>
                                    <p:cond delay="500"/>
                                  </p:stCondLst>
                                  <p:childTnLst>
                                    <p:set>
                                      <p:cBhvr>
                                        <p:cTn id="22" dur="1" fill="hold">
                                          <p:stCondLst>
                                            <p:cond delay="0"/>
                                          </p:stCondLst>
                                        </p:cTn>
                                        <p:tgtEl>
                                          <p:spTgt spid="55"/>
                                        </p:tgtEl>
                                        <p:attrNameLst>
                                          <p:attrName>style.visibility</p:attrName>
                                        </p:attrNameLst>
                                      </p:cBhvr>
                                      <p:to>
                                        <p:strVal val="visible"/>
                                      </p:to>
                                    </p:set>
                                    <p:animEffect transition="in" filter="wipe(up)">
                                      <p:cBhvr>
                                        <p:cTn id="23" dur="500"/>
                                        <p:tgtEl>
                                          <p:spTgt spid="55"/>
                                        </p:tgtEl>
                                      </p:cBhvr>
                                    </p:animEffect>
                                  </p:childTnLst>
                                </p:cTn>
                              </p:par>
                              <p:par>
                                <p:cTn id="24" presetID="22" presetClass="entr" presetSubtype="8" fill="hold" nodeType="withEffect">
                                  <p:stCondLst>
                                    <p:cond delay="50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2" presetClass="entr" presetSubtype="2" decel="100000" fill="hold" grpId="0" nodeType="withEffect">
                                  <p:stCondLst>
                                    <p:cond delay="50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1+#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50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500" fill="hold"/>
                                        <p:tgtEl>
                                          <p:spTgt spid="39"/>
                                        </p:tgtEl>
                                        <p:attrNameLst>
                                          <p:attrName>ppt_x</p:attrName>
                                        </p:attrNameLst>
                                      </p:cBhvr>
                                      <p:tavLst>
                                        <p:tav tm="0">
                                          <p:val>
                                            <p:strVal val="1+#ppt_w/2"/>
                                          </p:val>
                                        </p:tav>
                                        <p:tav tm="100000">
                                          <p:val>
                                            <p:strVal val="#ppt_x"/>
                                          </p:val>
                                        </p:tav>
                                      </p:tavLst>
                                    </p:anim>
                                    <p:anim calcmode="lin" valueType="num">
                                      <p:cBhvr additive="base">
                                        <p:cTn id="40" dur="500" fill="hold"/>
                                        <p:tgtEl>
                                          <p:spTgt spid="39"/>
                                        </p:tgtEl>
                                        <p:attrNameLst>
                                          <p:attrName>ppt_y</p:attrName>
                                        </p:attrNameLst>
                                      </p:cBhvr>
                                      <p:tavLst>
                                        <p:tav tm="0">
                                          <p:val>
                                            <p:strVal val="#ppt_y"/>
                                          </p:val>
                                        </p:tav>
                                        <p:tav tm="100000">
                                          <p:val>
                                            <p:strVal val="#ppt_y"/>
                                          </p:val>
                                        </p:tav>
                                      </p:tavLst>
                                    </p:anim>
                                  </p:childTnLst>
                                </p:cTn>
                              </p:par>
                            </p:childTnLst>
                          </p:cTn>
                        </p:par>
                        <p:par>
                          <p:cTn id="41" fill="hold">
                            <p:stCondLst>
                              <p:cond delay="1800"/>
                            </p:stCondLst>
                            <p:childTnLst>
                              <p:par>
                                <p:cTn id="42" presetID="10" presetClass="entr" presetSubtype="0" fill="hold" grpId="0" nodeType="afterEffect">
                                  <p:stCondLst>
                                    <p:cond delay="50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22" presetClass="entr" presetSubtype="8" fill="hold" nodeType="withEffect">
                                  <p:stCondLst>
                                    <p:cond delay="50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2" presetClass="entr" presetSubtype="2" decel="100000" fill="hold" grpId="0" nodeType="withEffect">
                                  <p:stCondLst>
                                    <p:cond delay="500"/>
                                  </p:stCondLst>
                                  <p:childTnLst>
                                    <p:set>
                                      <p:cBhvr>
                                        <p:cTn id="55" dur="1" fill="hold">
                                          <p:stCondLst>
                                            <p:cond delay="0"/>
                                          </p:stCondLst>
                                        </p:cTn>
                                        <p:tgtEl>
                                          <p:spTgt spid="40"/>
                                        </p:tgtEl>
                                        <p:attrNameLst>
                                          <p:attrName>style.visibility</p:attrName>
                                        </p:attrNameLst>
                                      </p:cBhvr>
                                      <p:to>
                                        <p:strVal val="visible"/>
                                      </p:to>
                                    </p:set>
                                    <p:anim calcmode="lin" valueType="num">
                                      <p:cBhvr additive="base">
                                        <p:cTn id="56" dur="500" fill="hold"/>
                                        <p:tgtEl>
                                          <p:spTgt spid="40"/>
                                        </p:tgtEl>
                                        <p:attrNameLst>
                                          <p:attrName>ppt_x</p:attrName>
                                        </p:attrNameLst>
                                      </p:cBhvr>
                                      <p:tavLst>
                                        <p:tav tm="0">
                                          <p:val>
                                            <p:strVal val="1+#ppt_w/2"/>
                                          </p:val>
                                        </p:tav>
                                        <p:tav tm="100000">
                                          <p:val>
                                            <p:strVal val="#ppt_x"/>
                                          </p:val>
                                        </p:tav>
                                      </p:tavLst>
                                    </p:anim>
                                    <p:anim calcmode="lin" valueType="num">
                                      <p:cBhvr additive="base">
                                        <p:cTn id="57" dur="500" fill="hold"/>
                                        <p:tgtEl>
                                          <p:spTgt spid="40"/>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50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500" fill="hold"/>
                                        <p:tgtEl>
                                          <p:spTgt spid="41"/>
                                        </p:tgtEl>
                                        <p:attrNameLst>
                                          <p:attrName>ppt_x</p:attrName>
                                        </p:attrNameLst>
                                      </p:cBhvr>
                                      <p:tavLst>
                                        <p:tav tm="0">
                                          <p:val>
                                            <p:strVal val="1+#ppt_w/2"/>
                                          </p:val>
                                        </p:tav>
                                        <p:tav tm="100000">
                                          <p:val>
                                            <p:strVal val="#ppt_x"/>
                                          </p:val>
                                        </p:tav>
                                      </p:tavLst>
                                    </p:anim>
                                    <p:anim calcmode="lin" valueType="num">
                                      <p:cBhvr additive="base">
                                        <p:cTn id="61" dur="500" fill="hold"/>
                                        <p:tgtEl>
                                          <p:spTgt spid="41"/>
                                        </p:tgtEl>
                                        <p:attrNameLst>
                                          <p:attrName>ppt_y</p:attrName>
                                        </p:attrNameLst>
                                      </p:cBhvr>
                                      <p:tavLst>
                                        <p:tav tm="0">
                                          <p:val>
                                            <p:strVal val="#ppt_y"/>
                                          </p:val>
                                        </p:tav>
                                        <p:tav tm="100000">
                                          <p:val>
                                            <p:strVal val="#ppt_y"/>
                                          </p:val>
                                        </p:tav>
                                      </p:tavLst>
                                    </p:anim>
                                  </p:childTnLst>
                                </p:cTn>
                              </p:par>
                            </p:childTnLst>
                          </p:cTn>
                        </p:par>
                        <p:par>
                          <p:cTn id="62" fill="hold">
                            <p:stCondLst>
                              <p:cond delay="2800"/>
                            </p:stCondLst>
                            <p:childTnLst>
                              <p:par>
                                <p:cTn id="63" presetID="10" presetClass="entr" presetSubtype="0" fill="hold" grpId="0" nodeType="afterEffect">
                                  <p:stCondLst>
                                    <p:cond delay="50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22" presetClass="entr" presetSubtype="8" fill="hold" nodeType="withEffect">
                                  <p:stCondLst>
                                    <p:cond delay="50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2" presetClass="entr" presetSubtype="2" fill="hold" grpId="0" nodeType="withEffect">
                                  <p:stCondLst>
                                    <p:cond delay="500"/>
                                  </p:stCondLst>
                                  <p:childTnLst>
                                    <p:set>
                                      <p:cBhvr>
                                        <p:cTn id="76" dur="1" fill="hold">
                                          <p:stCondLst>
                                            <p:cond delay="0"/>
                                          </p:stCondLst>
                                        </p:cTn>
                                        <p:tgtEl>
                                          <p:spTgt spid="46"/>
                                        </p:tgtEl>
                                        <p:attrNameLst>
                                          <p:attrName>style.visibility</p:attrName>
                                        </p:attrNameLst>
                                      </p:cBhvr>
                                      <p:to>
                                        <p:strVal val="visible"/>
                                      </p:to>
                                    </p:set>
                                    <p:anim calcmode="lin" valueType="num">
                                      <p:cBhvr additive="base">
                                        <p:cTn id="77" dur="500" fill="hold"/>
                                        <p:tgtEl>
                                          <p:spTgt spid="46"/>
                                        </p:tgtEl>
                                        <p:attrNameLst>
                                          <p:attrName>ppt_x</p:attrName>
                                        </p:attrNameLst>
                                      </p:cBhvr>
                                      <p:tavLst>
                                        <p:tav tm="0">
                                          <p:val>
                                            <p:strVal val="1+#ppt_w/2"/>
                                          </p:val>
                                        </p:tav>
                                        <p:tav tm="100000">
                                          <p:val>
                                            <p:strVal val="#ppt_x"/>
                                          </p:val>
                                        </p:tav>
                                      </p:tavLst>
                                    </p:anim>
                                    <p:anim calcmode="lin" valueType="num">
                                      <p:cBhvr additive="base">
                                        <p:cTn id="78" dur="500" fill="hold"/>
                                        <p:tgtEl>
                                          <p:spTgt spid="46"/>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500"/>
                                  </p:stCondLst>
                                  <p:childTnLst>
                                    <p:set>
                                      <p:cBhvr>
                                        <p:cTn id="80" dur="1" fill="hold">
                                          <p:stCondLst>
                                            <p:cond delay="0"/>
                                          </p:stCondLst>
                                        </p:cTn>
                                        <p:tgtEl>
                                          <p:spTgt spid="47"/>
                                        </p:tgtEl>
                                        <p:attrNameLst>
                                          <p:attrName>style.visibility</p:attrName>
                                        </p:attrNameLst>
                                      </p:cBhvr>
                                      <p:to>
                                        <p:strVal val="visible"/>
                                      </p:to>
                                    </p:set>
                                    <p:anim calcmode="lin" valueType="num">
                                      <p:cBhvr additive="base">
                                        <p:cTn id="81" dur="500" fill="hold"/>
                                        <p:tgtEl>
                                          <p:spTgt spid="47"/>
                                        </p:tgtEl>
                                        <p:attrNameLst>
                                          <p:attrName>ppt_x</p:attrName>
                                        </p:attrNameLst>
                                      </p:cBhvr>
                                      <p:tavLst>
                                        <p:tav tm="0">
                                          <p:val>
                                            <p:strVal val="1+#ppt_w/2"/>
                                          </p:val>
                                        </p:tav>
                                        <p:tav tm="100000">
                                          <p:val>
                                            <p:strVal val="#ppt_x"/>
                                          </p:val>
                                        </p:tav>
                                      </p:tavLst>
                                    </p:anim>
                                    <p:anim calcmode="lin" valueType="num">
                                      <p:cBhvr additive="base">
                                        <p:cTn id="82" dur="500" fill="hold"/>
                                        <p:tgtEl>
                                          <p:spTgt spid="47"/>
                                        </p:tgtEl>
                                        <p:attrNameLst>
                                          <p:attrName>ppt_y</p:attrName>
                                        </p:attrNameLst>
                                      </p:cBhvr>
                                      <p:tavLst>
                                        <p:tav tm="0">
                                          <p:val>
                                            <p:strVal val="#ppt_y"/>
                                          </p:val>
                                        </p:tav>
                                        <p:tav tm="100000">
                                          <p:val>
                                            <p:strVal val="#ppt_y"/>
                                          </p:val>
                                        </p:tav>
                                      </p:tavLst>
                                    </p:anim>
                                  </p:childTnLst>
                                </p:cTn>
                              </p:par>
                            </p:childTnLst>
                          </p:cTn>
                        </p:par>
                        <p:par>
                          <p:cTn id="83" fill="hold">
                            <p:stCondLst>
                              <p:cond delay="3800"/>
                            </p:stCondLst>
                            <p:childTnLst>
                              <p:par>
                                <p:cTn id="84" presetID="10" presetClass="entr" presetSubtype="0" fill="hold" grpId="0" nodeType="afterEffect">
                                  <p:stCondLst>
                                    <p:cond delay="50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500"/>
                                        <p:tgtEl>
                                          <p:spTgt spid="13"/>
                                        </p:tgtEl>
                                      </p:cBhvr>
                                    </p:animEffect>
                                  </p:childTnLst>
                                </p:cTn>
                              </p:par>
                              <p:par>
                                <p:cTn id="87" presetID="22" presetClass="entr" presetSubtype="8" fill="hold" nodeType="withEffect">
                                  <p:stCondLst>
                                    <p:cond delay="500"/>
                                  </p:stCondLst>
                                  <p:childTnLst>
                                    <p:set>
                                      <p:cBhvr>
                                        <p:cTn id="88" dur="1" fill="hold">
                                          <p:stCondLst>
                                            <p:cond delay="0"/>
                                          </p:stCondLst>
                                        </p:cTn>
                                        <p:tgtEl>
                                          <p:spTgt spid="27"/>
                                        </p:tgtEl>
                                        <p:attrNameLst>
                                          <p:attrName>style.visibility</p:attrName>
                                        </p:attrNameLst>
                                      </p:cBhvr>
                                      <p:to>
                                        <p:strVal val="visible"/>
                                      </p:to>
                                    </p:set>
                                    <p:animEffect transition="in" filter="wipe(left)">
                                      <p:cBhvr>
                                        <p:cTn id="89" dur="500"/>
                                        <p:tgtEl>
                                          <p:spTgt spid="27"/>
                                        </p:tgtEl>
                                      </p:cBhvr>
                                    </p:animEffect>
                                  </p:childTnLst>
                                </p:cTn>
                              </p:par>
                              <p:par>
                                <p:cTn id="90" presetID="10" presetClass="entr" presetSubtype="0" fill="hold" grpId="0" nodeType="withEffect">
                                  <p:stCondLst>
                                    <p:cond delay="50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500"/>
                                        <p:tgtEl>
                                          <p:spTgt spid="18"/>
                                        </p:tgtEl>
                                      </p:cBhvr>
                                    </p:animEffect>
                                  </p:childTnLst>
                                </p:cTn>
                              </p:par>
                              <p:par>
                                <p:cTn id="93" presetID="10" presetClass="entr" presetSubtype="0" fill="hold" grpId="0" nodeType="withEffect">
                                  <p:stCondLst>
                                    <p:cond delay="500"/>
                                  </p:stCondLst>
                                  <p:childTnLst>
                                    <p:set>
                                      <p:cBhvr>
                                        <p:cTn id="94" dur="1" fill="hold">
                                          <p:stCondLst>
                                            <p:cond delay="0"/>
                                          </p:stCondLst>
                                        </p:cTn>
                                        <p:tgtEl>
                                          <p:spTgt spid="36"/>
                                        </p:tgtEl>
                                        <p:attrNameLst>
                                          <p:attrName>style.visibility</p:attrName>
                                        </p:attrNameLst>
                                      </p:cBhvr>
                                      <p:to>
                                        <p:strVal val="visible"/>
                                      </p:to>
                                    </p:set>
                                    <p:animEffect transition="in" filter="fade">
                                      <p:cBhvr>
                                        <p:cTn id="95" dur="500"/>
                                        <p:tgtEl>
                                          <p:spTgt spid="36"/>
                                        </p:tgtEl>
                                      </p:cBhvr>
                                    </p:animEffect>
                                  </p:childTnLst>
                                </p:cTn>
                              </p:par>
                              <p:par>
                                <p:cTn id="96" presetID="2" presetClass="entr" presetSubtype="2" decel="100000" fill="hold" grpId="0" nodeType="withEffect">
                                  <p:stCondLst>
                                    <p:cond delay="500"/>
                                  </p:stCondLst>
                                  <p:childTnLst>
                                    <p:set>
                                      <p:cBhvr>
                                        <p:cTn id="97" dur="1" fill="hold">
                                          <p:stCondLst>
                                            <p:cond delay="0"/>
                                          </p:stCondLst>
                                        </p:cTn>
                                        <p:tgtEl>
                                          <p:spTgt spid="48"/>
                                        </p:tgtEl>
                                        <p:attrNameLst>
                                          <p:attrName>style.visibility</p:attrName>
                                        </p:attrNameLst>
                                      </p:cBhvr>
                                      <p:to>
                                        <p:strVal val="visible"/>
                                      </p:to>
                                    </p:set>
                                    <p:anim calcmode="lin" valueType="num">
                                      <p:cBhvr additive="base">
                                        <p:cTn id="98" dur="500" fill="hold"/>
                                        <p:tgtEl>
                                          <p:spTgt spid="48"/>
                                        </p:tgtEl>
                                        <p:attrNameLst>
                                          <p:attrName>ppt_x</p:attrName>
                                        </p:attrNameLst>
                                      </p:cBhvr>
                                      <p:tavLst>
                                        <p:tav tm="0">
                                          <p:val>
                                            <p:strVal val="1+#ppt_w/2"/>
                                          </p:val>
                                        </p:tav>
                                        <p:tav tm="100000">
                                          <p:val>
                                            <p:strVal val="#ppt_x"/>
                                          </p:val>
                                        </p:tav>
                                      </p:tavLst>
                                    </p:anim>
                                    <p:anim calcmode="lin" valueType="num">
                                      <p:cBhvr additive="base">
                                        <p:cTn id="99" dur="500" fill="hold"/>
                                        <p:tgtEl>
                                          <p:spTgt spid="48"/>
                                        </p:tgtEl>
                                        <p:attrNameLst>
                                          <p:attrName>ppt_y</p:attrName>
                                        </p:attrNameLst>
                                      </p:cBhvr>
                                      <p:tavLst>
                                        <p:tav tm="0">
                                          <p:val>
                                            <p:strVal val="#ppt_y"/>
                                          </p:val>
                                        </p:tav>
                                        <p:tav tm="100000">
                                          <p:val>
                                            <p:strVal val="#ppt_y"/>
                                          </p:val>
                                        </p:tav>
                                      </p:tavLst>
                                    </p:anim>
                                  </p:childTnLst>
                                </p:cTn>
                              </p:par>
                              <p:par>
                                <p:cTn id="100" presetID="2" presetClass="entr" presetSubtype="2" decel="100000" fill="hold" grpId="0" nodeType="withEffect">
                                  <p:stCondLst>
                                    <p:cond delay="500"/>
                                  </p:stCondLst>
                                  <p:childTnLst>
                                    <p:set>
                                      <p:cBhvr>
                                        <p:cTn id="101" dur="1" fill="hold">
                                          <p:stCondLst>
                                            <p:cond delay="0"/>
                                          </p:stCondLst>
                                        </p:cTn>
                                        <p:tgtEl>
                                          <p:spTgt spid="49"/>
                                        </p:tgtEl>
                                        <p:attrNameLst>
                                          <p:attrName>style.visibility</p:attrName>
                                        </p:attrNameLst>
                                      </p:cBhvr>
                                      <p:to>
                                        <p:strVal val="visible"/>
                                      </p:to>
                                    </p:set>
                                    <p:anim calcmode="lin" valueType="num">
                                      <p:cBhvr additive="base">
                                        <p:cTn id="102" dur="500" fill="hold"/>
                                        <p:tgtEl>
                                          <p:spTgt spid="49"/>
                                        </p:tgtEl>
                                        <p:attrNameLst>
                                          <p:attrName>ppt_x</p:attrName>
                                        </p:attrNameLst>
                                      </p:cBhvr>
                                      <p:tavLst>
                                        <p:tav tm="0">
                                          <p:val>
                                            <p:strVal val="1+#ppt_w/2"/>
                                          </p:val>
                                        </p:tav>
                                        <p:tav tm="100000">
                                          <p:val>
                                            <p:strVal val="#ppt_x"/>
                                          </p:val>
                                        </p:tav>
                                      </p:tavLst>
                                    </p:anim>
                                    <p:anim calcmode="lin" valueType="num">
                                      <p:cBhvr additive="base">
                                        <p:cTn id="103" dur="500" fill="hold"/>
                                        <p:tgtEl>
                                          <p:spTgt spid="49"/>
                                        </p:tgtEl>
                                        <p:attrNameLst>
                                          <p:attrName>ppt_y</p:attrName>
                                        </p:attrNameLst>
                                      </p:cBhvr>
                                      <p:tavLst>
                                        <p:tav tm="0">
                                          <p:val>
                                            <p:strVal val="#ppt_y"/>
                                          </p:val>
                                        </p:tav>
                                        <p:tav tm="100000">
                                          <p:val>
                                            <p:strVal val="#ppt_y"/>
                                          </p:val>
                                        </p:tav>
                                      </p:tavLst>
                                    </p:anim>
                                  </p:childTnLst>
                                </p:cTn>
                              </p:par>
                            </p:childTnLst>
                          </p:cTn>
                        </p:par>
                        <p:par>
                          <p:cTn id="104" fill="hold">
                            <p:stCondLst>
                              <p:cond delay="4800"/>
                            </p:stCondLst>
                            <p:childTnLst>
                              <p:par>
                                <p:cTn id="105" presetID="22" presetClass="entr" presetSubtype="8" fill="hold" nodeType="afterEffect">
                                  <p:stCondLst>
                                    <p:cond delay="500"/>
                                  </p:stCondLst>
                                  <p:childTnLst>
                                    <p:set>
                                      <p:cBhvr>
                                        <p:cTn id="106" dur="1" fill="hold">
                                          <p:stCondLst>
                                            <p:cond delay="0"/>
                                          </p:stCondLst>
                                        </p:cTn>
                                        <p:tgtEl>
                                          <p:spTgt spid="30"/>
                                        </p:tgtEl>
                                        <p:attrNameLst>
                                          <p:attrName>style.visibility</p:attrName>
                                        </p:attrNameLst>
                                      </p:cBhvr>
                                      <p:to>
                                        <p:strVal val="visible"/>
                                      </p:to>
                                    </p:set>
                                    <p:animEffect transition="in" filter="wipe(left)">
                                      <p:cBhvr>
                                        <p:cTn id="107" dur="500"/>
                                        <p:tgtEl>
                                          <p:spTgt spid="30"/>
                                        </p:tgtEl>
                                      </p:cBhvr>
                                    </p:animEffect>
                                  </p:childTnLst>
                                </p:cTn>
                              </p:par>
                              <p:par>
                                <p:cTn id="108" presetID="10" presetClass="entr" presetSubtype="0" fill="hold" grpId="0" nodeType="withEffect">
                                  <p:stCondLst>
                                    <p:cond delay="500"/>
                                  </p:stCondLst>
                                  <p:childTnLst>
                                    <p:set>
                                      <p:cBhvr>
                                        <p:cTn id="109" dur="1" fill="hold">
                                          <p:stCondLst>
                                            <p:cond delay="0"/>
                                          </p:stCondLst>
                                        </p:cTn>
                                        <p:tgtEl>
                                          <p:spTgt spid="14"/>
                                        </p:tgtEl>
                                        <p:attrNameLst>
                                          <p:attrName>style.visibility</p:attrName>
                                        </p:attrNameLst>
                                      </p:cBhvr>
                                      <p:to>
                                        <p:strVal val="visible"/>
                                      </p:to>
                                    </p:set>
                                    <p:animEffect transition="in" filter="fade">
                                      <p:cBhvr>
                                        <p:cTn id="110" dur="500"/>
                                        <p:tgtEl>
                                          <p:spTgt spid="14"/>
                                        </p:tgtEl>
                                      </p:cBhvr>
                                    </p:animEffect>
                                  </p:childTnLst>
                                </p:cTn>
                              </p:par>
                              <p:par>
                                <p:cTn id="111" presetID="10" presetClass="entr" presetSubtype="0" fill="hold" grpId="0" nodeType="withEffect">
                                  <p:stCondLst>
                                    <p:cond delay="500"/>
                                  </p:stCondLst>
                                  <p:childTnLst>
                                    <p:set>
                                      <p:cBhvr>
                                        <p:cTn id="112" dur="1" fill="hold">
                                          <p:stCondLst>
                                            <p:cond delay="0"/>
                                          </p:stCondLst>
                                        </p:cTn>
                                        <p:tgtEl>
                                          <p:spTgt spid="17"/>
                                        </p:tgtEl>
                                        <p:attrNameLst>
                                          <p:attrName>style.visibility</p:attrName>
                                        </p:attrNameLst>
                                      </p:cBhvr>
                                      <p:to>
                                        <p:strVal val="visible"/>
                                      </p:to>
                                    </p:set>
                                    <p:animEffect transition="in" filter="fade">
                                      <p:cBhvr>
                                        <p:cTn id="113" dur="500"/>
                                        <p:tgtEl>
                                          <p:spTgt spid="17"/>
                                        </p:tgtEl>
                                      </p:cBhvr>
                                    </p:animEffect>
                                  </p:childTnLst>
                                </p:cTn>
                              </p:par>
                              <p:par>
                                <p:cTn id="114" presetID="10" presetClass="entr" presetSubtype="0" fill="hold" grpId="0" nodeType="withEffect">
                                  <p:stCondLst>
                                    <p:cond delay="50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500"/>
                                        <p:tgtEl>
                                          <p:spTgt spid="37"/>
                                        </p:tgtEl>
                                      </p:cBhvr>
                                    </p:animEffect>
                                  </p:childTnLst>
                                </p:cTn>
                              </p:par>
                              <p:par>
                                <p:cTn id="117" presetID="2" presetClass="entr" presetSubtype="2" decel="100000" fill="hold" grpId="0" nodeType="withEffect">
                                  <p:stCondLst>
                                    <p:cond delay="500"/>
                                  </p:stCondLst>
                                  <p:childTnLst>
                                    <p:set>
                                      <p:cBhvr>
                                        <p:cTn id="118" dur="1" fill="hold">
                                          <p:stCondLst>
                                            <p:cond delay="0"/>
                                          </p:stCondLst>
                                        </p:cTn>
                                        <p:tgtEl>
                                          <p:spTgt spid="52"/>
                                        </p:tgtEl>
                                        <p:attrNameLst>
                                          <p:attrName>style.visibility</p:attrName>
                                        </p:attrNameLst>
                                      </p:cBhvr>
                                      <p:to>
                                        <p:strVal val="visible"/>
                                      </p:to>
                                    </p:set>
                                    <p:anim calcmode="lin" valueType="num">
                                      <p:cBhvr additive="base">
                                        <p:cTn id="119" dur="500" fill="hold"/>
                                        <p:tgtEl>
                                          <p:spTgt spid="52"/>
                                        </p:tgtEl>
                                        <p:attrNameLst>
                                          <p:attrName>ppt_x</p:attrName>
                                        </p:attrNameLst>
                                      </p:cBhvr>
                                      <p:tavLst>
                                        <p:tav tm="0">
                                          <p:val>
                                            <p:strVal val="1+#ppt_w/2"/>
                                          </p:val>
                                        </p:tav>
                                        <p:tav tm="100000">
                                          <p:val>
                                            <p:strVal val="#ppt_x"/>
                                          </p:val>
                                        </p:tav>
                                      </p:tavLst>
                                    </p:anim>
                                    <p:anim calcmode="lin" valueType="num">
                                      <p:cBhvr additive="base">
                                        <p:cTn id="120" dur="500" fill="hold"/>
                                        <p:tgtEl>
                                          <p:spTgt spid="52"/>
                                        </p:tgtEl>
                                        <p:attrNameLst>
                                          <p:attrName>ppt_y</p:attrName>
                                        </p:attrNameLst>
                                      </p:cBhvr>
                                      <p:tavLst>
                                        <p:tav tm="0">
                                          <p:val>
                                            <p:strVal val="#ppt_y"/>
                                          </p:val>
                                        </p:tav>
                                        <p:tav tm="100000">
                                          <p:val>
                                            <p:strVal val="#ppt_y"/>
                                          </p:val>
                                        </p:tav>
                                      </p:tavLst>
                                    </p:anim>
                                  </p:childTnLst>
                                </p:cTn>
                              </p:par>
                              <p:par>
                                <p:cTn id="121" presetID="2" presetClass="entr" presetSubtype="2" decel="100000" fill="hold" grpId="0" nodeType="withEffect">
                                  <p:stCondLst>
                                    <p:cond delay="500"/>
                                  </p:stCondLst>
                                  <p:childTnLst>
                                    <p:set>
                                      <p:cBhvr>
                                        <p:cTn id="122" dur="1" fill="hold">
                                          <p:stCondLst>
                                            <p:cond delay="0"/>
                                          </p:stCondLst>
                                        </p:cTn>
                                        <p:tgtEl>
                                          <p:spTgt spid="53"/>
                                        </p:tgtEl>
                                        <p:attrNameLst>
                                          <p:attrName>style.visibility</p:attrName>
                                        </p:attrNameLst>
                                      </p:cBhvr>
                                      <p:to>
                                        <p:strVal val="visible"/>
                                      </p:to>
                                    </p:set>
                                    <p:anim calcmode="lin" valueType="num">
                                      <p:cBhvr additive="base">
                                        <p:cTn id="123" dur="500" fill="hold"/>
                                        <p:tgtEl>
                                          <p:spTgt spid="53"/>
                                        </p:tgtEl>
                                        <p:attrNameLst>
                                          <p:attrName>ppt_x</p:attrName>
                                        </p:attrNameLst>
                                      </p:cBhvr>
                                      <p:tavLst>
                                        <p:tav tm="0">
                                          <p:val>
                                            <p:strVal val="1+#ppt_w/2"/>
                                          </p:val>
                                        </p:tav>
                                        <p:tav tm="100000">
                                          <p:val>
                                            <p:strVal val="#ppt_x"/>
                                          </p:val>
                                        </p:tav>
                                      </p:tavLst>
                                    </p:anim>
                                    <p:anim calcmode="lin" valueType="num">
                                      <p:cBhvr additive="base">
                                        <p:cTn id="124" dur="5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55" grpId="0" animBg="1"/>
      <p:bldP spid="9" grpId="0"/>
      <p:bldP spid="10" grpId="0" animBg="1"/>
      <p:bldP spid="11" grpId="0" animBg="1"/>
      <p:bldP spid="12" grpId="0" animBg="1"/>
      <p:bldP spid="13" grpId="0" animBg="1"/>
      <p:bldP spid="14" grpId="0" animBg="1"/>
      <p:bldP spid="2" grpId="0" animBg="1"/>
      <p:bldP spid="15" grpId="0" animBg="1"/>
      <p:bldP spid="16" grpId="0" animBg="1"/>
      <p:bldP spid="17" grpId="0" animBg="1"/>
      <p:bldP spid="18" grpId="0" animBg="1"/>
      <p:bldP spid="33" grpId="0"/>
      <p:bldP spid="34" grpId="0"/>
      <p:bldP spid="35" grpId="0"/>
      <p:bldP spid="36" grpId="0"/>
      <p:bldP spid="37" grpId="0"/>
      <p:bldP spid="38" grpId="0">
        <p:tmplLst>
          <p:tmpl>
            <p:tnLst>
              <p:par>
                <p:cTn presetID="2" presetClass="entr" presetSubtype="2"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2"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P spid="41" grpId="0">
        <p:tmplLst>
          <p:tmpl>
            <p:tnLst>
              <p:par>
                <p:cTn presetID="2" presetClass="entr" presetSubtype="2" decel="100000" fill="hold" nodeType="withEffect">
                  <p:stCondLst>
                    <p:cond delay="5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6" grpId="0">
        <p:tmplLst>
          <p:tmpl>
            <p:tnLst>
              <p:par>
                <p:cTn presetID="2" presetClass="entr" presetSubtype="2"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p:tmplLst>
          <p:tmpl>
            <p:tnLst>
              <p:par>
                <p:cTn presetID="2" presetClass="entr" presetSubtype="2"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p:tmplLst>
          <p:tmpl>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p:tmplLst>
          <p:tmpl>
            <p:tnLst>
              <p:par>
                <p:cTn presetID="2" presetClass="entr" presetSubtype="2"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2" grpId="0">
        <p:tmplLst>
          <p:tmpl>
            <p:tnLst>
              <p:par>
                <p:cTn presetID="2" presetClass="entr" presetSubtype="2" decel="100000" fill="hold" nodeType="withEffect">
                  <p:stCondLst>
                    <p:cond delay="5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p:tmplLst>
          <p:tmpl>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1+#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p:tmplLst>
          <p:tmpl>
            <p:tnLst>
              <p:par>
                <p:cTn presetID="10" presetClass="entr" presetSubtype="0" fill="hold" nodeType="withEffect">
                  <p:stCondLst>
                    <p:cond delay="3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14" name="正方形/長方形 13"/>
          <p:cNvSpPr/>
          <p:nvPr userDrawn="1"/>
        </p:nvSpPr>
        <p:spPr>
          <a:xfrm rot="151728">
            <a:off x="7014829" y="2269106"/>
            <a:ext cx="538395" cy="1926477"/>
          </a:xfrm>
          <a:custGeom>
            <a:avLst/>
            <a:gdLst/>
            <a:ahLst/>
            <a:cxnLst/>
            <a:rect l="l" t="t" r="r" b="b"/>
            <a:pathLst>
              <a:path w="807522" h="2889715">
                <a:moveTo>
                  <a:pt x="0" y="0"/>
                </a:moveTo>
                <a:lnTo>
                  <a:pt x="716529" y="829386"/>
                </a:lnTo>
                <a:lnTo>
                  <a:pt x="807522" y="2889715"/>
                </a:lnTo>
                <a:lnTo>
                  <a:pt x="0" y="1956432"/>
                </a:lnTo>
                <a:close/>
              </a:path>
            </a:pathLst>
          </a:custGeom>
          <a:solidFill>
            <a:schemeClr val="bg2">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正方形/長方形 7"/>
          <p:cNvSpPr/>
          <p:nvPr userDrawn="1"/>
        </p:nvSpPr>
        <p:spPr>
          <a:xfrm rot="257370">
            <a:off x="3457140" y="3913279"/>
            <a:ext cx="490445" cy="1795635"/>
          </a:xfrm>
          <a:custGeom>
            <a:avLst/>
            <a:gdLst/>
            <a:ahLst/>
            <a:cxnLst/>
            <a:rect l="l" t="t" r="r" b="b"/>
            <a:pathLst>
              <a:path w="735604" h="2693452">
                <a:moveTo>
                  <a:pt x="1" y="0"/>
                </a:moveTo>
                <a:lnTo>
                  <a:pt x="581518" y="639162"/>
                </a:lnTo>
                <a:lnTo>
                  <a:pt x="735604" y="2693452"/>
                </a:lnTo>
                <a:lnTo>
                  <a:pt x="0" y="1884931"/>
                </a:lnTo>
                <a:close/>
              </a:path>
            </a:pathLst>
          </a:custGeom>
          <a:solidFill>
            <a:schemeClr val="bg2">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上矢印 4"/>
          <p:cNvSpPr/>
          <p:nvPr userDrawn="1"/>
        </p:nvSpPr>
        <p:spPr>
          <a:xfrm rot="3102645">
            <a:off x="8091902" y="457908"/>
            <a:ext cx="1651978" cy="4238406"/>
          </a:xfrm>
          <a:prstGeom prst="upArrow">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二等辺三角形 5"/>
          <p:cNvSpPr/>
          <p:nvPr userDrawn="1"/>
        </p:nvSpPr>
        <p:spPr>
          <a:xfrm rot="13925698">
            <a:off x="2070446" y="3462211"/>
            <a:ext cx="582709" cy="3415147"/>
          </a:xfrm>
          <a:prstGeom prst="triangle">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userDrawn="1"/>
        </p:nvSpPr>
        <p:spPr>
          <a:xfrm rot="19289162">
            <a:off x="3142702" y="3624833"/>
            <a:ext cx="4646233" cy="728695"/>
          </a:xfrm>
          <a:prstGeom prst="rect">
            <a:avLst/>
          </a:pr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円/楕円 17"/>
          <p:cNvSpPr/>
          <p:nvPr userDrawn="1"/>
        </p:nvSpPr>
        <p:spPr>
          <a:xfrm>
            <a:off x="2838684" y="4103401"/>
            <a:ext cx="551983" cy="55193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kumimoji="1" lang="en-US" altLang="ja-JP" sz="1200" dirty="0"/>
              <a:t>1</a:t>
            </a:r>
            <a:endParaRPr kumimoji="1" lang="ja-JP" altLang="en-US" sz="1200" dirty="0"/>
          </a:p>
        </p:txBody>
      </p:sp>
      <p:sp>
        <p:nvSpPr>
          <p:cNvPr id="19" name="円/楕円 18"/>
          <p:cNvSpPr/>
          <p:nvPr userDrawn="1"/>
        </p:nvSpPr>
        <p:spPr>
          <a:xfrm>
            <a:off x="4913836" y="4214803"/>
            <a:ext cx="551983" cy="55193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kumimoji="1" lang="en-US" altLang="ja-JP" sz="1200" dirty="0"/>
              <a:t>2</a:t>
            </a:r>
            <a:endParaRPr kumimoji="1" lang="ja-JP" altLang="en-US" sz="1200" dirty="0"/>
          </a:p>
        </p:txBody>
      </p:sp>
      <p:sp>
        <p:nvSpPr>
          <p:cNvPr id="20" name="円/楕円 19"/>
          <p:cNvSpPr/>
          <p:nvPr userDrawn="1"/>
        </p:nvSpPr>
        <p:spPr>
          <a:xfrm>
            <a:off x="6371108" y="2456973"/>
            <a:ext cx="551983" cy="55193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kumimoji="1" lang="en-US" altLang="ja-JP" sz="1200" dirty="0"/>
              <a:t>3</a:t>
            </a:r>
            <a:endParaRPr kumimoji="1" lang="ja-JP" altLang="en-US" sz="1200" dirty="0"/>
          </a:p>
        </p:txBody>
      </p:sp>
      <p:sp>
        <p:nvSpPr>
          <p:cNvPr id="21" name="円/楕円 20"/>
          <p:cNvSpPr/>
          <p:nvPr userDrawn="1"/>
        </p:nvSpPr>
        <p:spPr>
          <a:xfrm>
            <a:off x="8917891" y="2405516"/>
            <a:ext cx="551983" cy="55193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r>
              <a:rPr kumimoji="1" lang="en-US" altLang="ja-JP" sz="1200" dirty="0"/>
              <a:t>4</a:t>
            </a:r>
            <a:endParaRPr kumimoji="1" lang="ja-JP" altLang="en-US" sz="1200" dirty="0"/>
          </a:p>
        </p:txBody>
      </p:sp>
      <p:sp>
        <p:nvSpPr>
          <p:cNvPr id="22" name="テキスト プレースホルダー 11"/>
          <p:cNvSpPr>
            <a:spLocks noGrp="1"/>
          </p:cNvSpPr>
          <p:nvPr>
            <p:ph type="body" sz="quarter" idx="18" hasCustomPrompt="1"/>
          </p:nvPr>
        </p:nvSpPr>
        <p:spPr>
          <a:xfrm>
            <a:off x="310491" y="3035200"/>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19" hasCustomPrompt="1"/>
          </p:nvPr>
        </p:nvSpPr>
        <p:spPr>
          <a:xfrm>
            <a:off x="310491" y="2674361"/>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sp>
        <p:nvSpPr>
          <p:cNvPr id="24" name="テキスト プレースホルダー 11"/>
          <p:cNvSpPr>
            <a:spLocks noGrp="1"/>
          </p:cNvSpPr>
          <p:nvPr>
            <p:ph type="body" sz="quarter" idx="20" hasCustomPrompt="1"/>
          </p:nvPr>
        </p:nvSpPr>
        <p:spPr>
          <a:xfrm>
            <a:off x="5555893" y="4740208"/>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5" name="テキスト プレースホルダー 11"/>
          <p:cNvSpPr>
            <a:spLocks noGrp="1"/>
          </p:cNvSpPr>
          <p:nvPr>
            <p:ph type="body" sz="quarter" idx="21" hasCustomPrompt="1"/>
          </p:nvPr>
        </p:nvSpPr>
        <p:spPr>
          <a:xfrm>
            <a:off x="5555893" y="4379368"/>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sp>
        <p:nvSpPr>
          <p:cNvPr id="26" name="テキスト プレースホルダー 11"/>
          <p:cNvSpPr>
            <a:spLocks noGrp="1"/>
          </p:cNvSpPr>
          <p:nvPr>
            <p:ph type="body" sz="quarter" idx="22" hasCustomPrompt="1"/>
          </p:nvPr>
        </p:nvSpPr>
        <p:spPr>
          <a:xfrm>
            <a:off x="5765935" y="1089540"/>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7" name="テキスト プレースホルダー 11"/>
          <p:cNvSpPr>
            <a:spLocks noGrp="1"/>
          </p:cNvSpPr>
          <p:nvPr>
            <p:ph type="body" sz="quarter" idx="23" hasCustomPrompt="1"/>
          </p:nvPr>
        </p:nvSpPr>
        <p:spPr>
          <a:xfrm>
            <a:off x="5765935" y="728701"/>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24" hasCustomPrompt="1"/>
          </p:nvPr>
        </p:nvSpPr>
        <p:spPr>
          <a:xfrm>
            <a:off x="9012212" y="3429800"/>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9" name="テキスト プレースホルダー 11"/>
          <p:cNvSpPr>
            <a:spLocks noGrp="1"/>
          </p:cNvSpPr>
          <p:nvPr>
            <p:ph type="body" sz="quarter" idx="25" hasCustomPrompt="1"/>
          </p:nvPr>
        </p:nvSpPr>
        <p:spPr>
          <a:xfrm>
            <a:off x="9012212" y="3068961"/>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cxnSp>
        <p:nvCxnSpPr>
          <p:cNvPr id="35" name="直線コネクタ 34"/>
          <p:cNvCxnSpPr/>
          <p:nvPr userDrawn="1"/>
        </p:nvCxnSpPr>
        <p:spPr>
          <a:xfrm flipH="1">
            <a:off x="4796" y="1860785"/>
            <a:ext cx="53420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6" name="テキスト プレースホルダー 11"/>
          <p:cNvSpPr>
            <a:spLocks noGrp="1"/>
          </p:cNvSpPr>
          <p:nvPr>
            <p:ph type="body" sz="quarter" idx="14" hasCustomPrompt="1"/>
          </p:nvPr>
        </p:nvSpPr>
        <p:spPr>
          <a:xfrm>
            <a:off x="391080" y="385356"/>
            <a:ext cx="4020796" cy="147542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50724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55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50"/>
                            </p:stCondLst>
                            <p:childTnLst>
                              <p:par>
                                <p:cTn id="17" presetID="22"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155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050"/>
                            </p:stCondLst>
                            <p:childTnLst>
                              <p:par>
                                <p:cTn id="25" presetID="2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2550"/>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305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par>
                          <p:cTn id="42" fill="hold">
                            <p:stCondLst>
                              <p:cond delay="3550"/>
                            </p:stCondLst>
                            <p:childTnLst>
                              <p:par>
                                <p:cTn id="43" presetID="10" presetClass="entr" presetSubtype="0" fill="hold" grpId="0" nodeType="afterEffect">
                                  <p:stCondLst>
                                    <p:cond delay="50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par>
                          <p:cTn id="52" fill="hold">
                            <p:stCondLst>
                              <p:cond delay="4550"/>
                            </p:stCondLst>
                            <p:childTnLst>
                              <p:par>
                                <p:cTn id="53" presetID="10" presetClass="entr" presetSubtype="0" fill="hold" grpId="0" nodeType="afterEffect">
                                  <p:stCondLst>
                                    <p:cond delay="50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par>
                          <p:cTn id="62" fill="hold">
                            <p:stCondLst>
                              <p:cond delay="5550"/>
                            </p:stCondLst>
                            <p:childTnLst>
                              <p:par>
                                <p:cTn id="63" presetID="10" presetClass="entr" presetSubtype="0" fill="hold" grpId="0" nodeType="afterEffect">
                                  <p:stCondLst>
                                    <p:cond delay="50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5" grpId="0" animBg="1"/>
      <p:bldP spid="6" grpId="0" animBg="1"/>
      <p:bldP spid="7" grpId="0" animBg="1"/>
      <p:bldP spid="18" grpId="0" animBg="1"/>
      <p:bldP spid="19" grpId="0" animBg="1"/>
      <p:bldP spid="20" grpId="0" animBg="1"/>
      <p:bldP spid="21" grpId="0" animBg="1"/>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6"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20" name="フローチャート: データ 19"/>
          <p:cNvSpPr/>
          <p:nvPr userDrawn="1"/>
        </p:nvSpPr>
        <p:spPr>
          <a:xfrm>
            <a:off x="2282913" y="1778816"/>
            <a:ext cx="3655610" cy="361534"/>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平行四辺形 6"/>
          <p:cNvSpPr/>
          <p:nvPr userDrawn="1"/>
        </p:nvSpPr>
        <p:spPr>
          <a:xfrm flipH="1">
            <a:off x="270241" y="728700"/>
            <a:ext cx="5659111" cy="1050117"/>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平行四辺形 25"/>
          <p:cNvSpPr/>
          <p:nvPr userDrawn="1"/>
        </p:nvSpPr>
        <p:spPr>
          <a:xfrm flipH="1">
            <a:off x="2292650" y="2140350"/>
            <a:ext cx="5659111" cy="1050117"/>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7" name="フローチャート: データ 26"/>
          <p:cNvSpPr/>
          <p:nvPr userDrawn="1"/>
        </p:nvSpPr>
        <p:spPr>
          <a:xfrm>
            <a:off x="4296152" y="3190467"/>
            <a:ext cx="3655610" cy="361534"/>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8" name="平行四辺形 27"/>
          <p:cNvSpPr/>
          <p:nvPr userDrawn="1"/>
        </p:nvSpPr>
        <p:spPr>
          <a:xfrm flipH="1">
            <a:off x="4311003" y="3552001"/>
            <a:ext cx="5659111" cy="1050117"/>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9" name="フローチャート: データ 28"/>
          <p:cNvSpPr/>
          <p:nvPr userDrawn="1"/>
        </p:nvSpPr>
        <p:spPr>
          <a:xfrm>
            <a:off x="6314504" y="4602118"/>
            <a:ext cx="3655610" cy="361534"/>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0" name="平行四辺形 29"/>
          <p:cNvSpPr/>
          <p:nvPr userDrawn="1"/>
        </p:nvSpPr>
        <p:spPr>
          <a:xfrm flipH="1">
            <a:off x="6318052" y="4963652"/>
            <a:ext cx="5659111" cy="1050117"/>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1" name="平行四辺形 30"/>
          <p:cNvSpPr/>
          <p:nvPr userDrawn="1"/>
        </p:nvSpPr>
        <p:spPr>
          <a:xfrm flipH="1">
            <a:off x="270241" y="728700"/>
            <a:ext cx="1350268" cy="1050117"/>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2" name="平行四辺形 31"/>
          <p:cNvSpPr/>
          <p:nvPr userDrawn="1"/>
        </p:nvSpPr>
        <p:spPr>
          <a:xfrm flipH="1">
            <a:off x="2292650" y="2140350"/>
            <a:ext cx="1350268" cy="1050117"/>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平行四辺形 32"/>
          <p:cNvSpPr/>
          <p:nvPr userDrawn="1"/>
        </p:nvSpPr>
        <p:spPr>
          <a:xfrm flipH="1">
            <a:off x="4311003" y="3552000"/>
            <a:ext cx="1350268" cy="1050117"/>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平行四辺形 33"/>
          <p:cNvSpPr/>
          <p:nvPr userDrawn="1"/>
        </p:nvSpPr>
        <p:spPr>
          <a:xfrm flipH="1">
            <a:off x="6314504" y="4963651"/>
            <a:ext cx="1350268" cy="1050117"/>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5" name="テキスト プレースホルダー 11"/>
          <p:cNvSpPr>
            <a:spLocks noGrp="1"/>
          </p:cNvSpPr>
          <p:nvPr>
            <p:ph type="body" sz="quarter" idx="24" hasCustomPrompt="1"/>
          </p:nvPr>
        </p:nvSpPr>
        <p:spPr>
          <a:xfrm>
            <a:off x="640189" y="846274"/>
            <a:ext cx="590242" cy="810090"/>
          </a:xfrm>
        </p:spPr>
        <p:txBody>
          <a:bodyPr anchor="ctr">
            <a:noAutofit/>
          </a:bodyPr>
          <a:lstStyle>
            <a:lvl1pPr algn="ctr">
              <a:spcBef>
                <a:spcPts val="0"/>
              </a:spcBef>
              <a:defRPr sz="3200" spc="0">
                <a:solidFill>
                  <a:schemeClr val="bg1"/>
                </a:solidFill>
                <a:latin typeface="+mj-lt"/>
              </a:defRPr>
            </a:lvl1pPr>
          </a:lstStyle>
          <a:p>
            <a:pPr lvl="0"/>
            <a:r>
              <a:rPr lang="en-US" altLang="ja-JP" dirty="0"/>
              <a:t>0</a:t>
            </a:r>
            <a:endParaRPr lang="en-US" dirty="0"/>
          </a:p>
        </p:txBody>
      </p:sp>
      <p:sp>
        <p:nvSpPr>
          <p:cNvPr id="36" name="テキスト プレースホルダー 11"/>
          <p:cNvSpPr>
            <a:spLocks noGrp="1"/>
          </p:cNvSpPr>
          <p:nvPr>
            <p:ph type="body" sz="quarter" idx="25" hasCustomPrompt="1"/>
          </p:nvPr>
        </p:nvSpPr>
        <p:spPr>
          <a:xfrm>
            <a:off x="2672663" y="2255882"/>
            <a:ext cx="590242" cy="810090"/>
          </a:xfrm>
        </p:spPr>
        <p:txBody>
          <a:bodyPr anchor="ctr">
            <a:noAutofit/>
          </a:bodyPr>
          <a:lstStyle>
            <a:lvl1pPr algn="ctr">
              <a:spcBef>
                <a:spcPts val="0"/>
              </a:spcBef>
              <a:defRPr sz="3200" spc="0">
                <a:solidFill>
                  <a:schemeClr val="bg1"/>
                </a:solidFill>
                <a:latin typeface="+mj-lt"/>
              </a:defRPr>
            </a:lvl1pPr>
          </a:lstStyle>
          <a:p>
            <a:pPr lvl="0"/>
            <a:r>
              <a:rPr lang="en-US" altLang="ja-JP" dirty="0"/>
              <a:t>0</a:t>
            </a:r>
            <a:endParaRPr lang="en-US" dirty="0"/>
          </a:p>
        </p:txBody>
      </p:sp>
      <p:sp>
        <p:nvSpPr>
          <p:cNvPr id="37" name="テキスト プレースホルダー 11"/>
          <p:cNvSpPr>
            <a:spLocks noGrp="1"/>
          </p:cNvSpPr>
          <p:nvPr>
            <p:ph type="body" sz="quarter" idx="26" hasCustomPrompt="1"/>
          </p:nvPr>
        </p:nvSpPr>
        <p:spPr>
          <a:xfrm>
            <a:off x="4691016" y="3667534"/>
            <a:ext cx="590242" cy="810090"/>
          </a:xfrm>
        </p:spPr>
        <p:txBody>
          <a:bodyPr anchor="ctr">
            <a:noAutofit/>
          </a:bodyPr>
          <a:lstStyle>
            <a:lvl1pPr algn="ctr">
              <a:spcBef>
                <a:spcPts val="0"/>
              </a:spcBef>
              <a:defRPr sz="3200" spc="0">
                <a:solidFill>
                  <a:schemeClr val="bg1"/>
                </a:solidFill>
                <a:latin typeface="+mj-lt"/>
              </a:defRPr>
            </a:lvl1pPr>
          </a:lstStyle>
          <a:p>
            <a:pPr lvl="0"/>
            <a:r>
              <a:rPr lang="en-US" altLang="ja-JP" dirty="0"/>
              <a:t>0</a:t>
            </a:r>
            <a:endParaRPr lang="en-US" dirty="0"/>
          </a:p>
        </p:txBody>
      </p:sp>
      <p:sp>
        <p:nvSpPr>
          <p:cNvPr id="38" name="テキスト プレースホルダー 11"/>
          <p:cNvSpPr>
            <a:spLocks noGrp="1"/>
          </p:cNvSpPr>
          <p:nvPr>
            <p:ph type="body" sz="quarter" idx="27" hasCustomPrompt="1"/>
          </p:nvPr>
        </p:nvSpPr>
        <p:spPr>
          <a:xfrm>
            <a:off x="6694517" y="5079184"/>
            <a:ext cx="590242" cy="810090"/>
          </a:xfrm>
        </p:spPr>
        <p:txBody>
          <a:bodyPr anchor="ctr">
            <a:noAutofit/>
          </a:bodyPr>
          <a:lstStyle>
            <a:lvl1pPr algn="ctr">
              <a:spcBef>
                <a:spcPts val="0"/>
              </a:spcBef>
              <a:defRPr sz="3200" spc="0">
                <a:solidFill>
                  <a:schemeClr val="bg1"/>
                </a:solidFill>
                <a:latin typeface="+mj-lt"/>
              </a:defRPr>
            </a:lvl1pPr>
          </a:lstStyle>
          <a:p>
            <a:pPr lvl="0"/>
            <a:r>
              <a:rPr lang="en-US" altLang="ja-JP" dirty="0"/>
              <a:t>0</a:t>
            </a:r>
            <a:endParaRPr lang="en-US" dirty="0"/>
          </a:p>
        </p:txBody>
      </p:sp>
      <p:sp>
        <p:nvSpPr>
          <p:cNvPr id="39" name="テキスト プレースホルダー 11"/>
          <p:cNvSpPr>
            <a:spLocks noGrp="1"/>
          </p:cNvSpPr>
          <p:nvPr>
            <p:ph type="body" sz="quarter" idx="28" hasCustomPrompt="1"/>
          </p:nvPr>
        </p:nvSpPr>
        <p:spPr>
          <a:xfrm>
            <a:off x="1445080" y="668293"/>
            <a:ext cx="4080807" cy="565983"/>
          </a:xfrm>
        </p:spPr>
        <p:txBody>
          <a:bodyPr anchor="b">
            <a:noAutofit/>
          </a:bodyPr>
          <a:lstStyle>
            <a:lvl1pPr algn="l">
              <a:spcBef>
                <a:spcPts val="0"/>
              </a:spcBef>
              <a:defRPr sz="2400" spc="200">
                <a:solidFill>
                  <a:schemeClr val="accent1"/>
                </a:solidFill>
                <a:latin typeface="+mj-lt"/>
              </a:defRPr>
            </a:lvl1pPr>
          </a:lstStyle>
          <a:p>
            <a:pPr lvl="0"/>
            <a:r>
              <a:rPr lang="en-US" altLang="ja-JP" dirty="0"/>
              <a:t>TEXT HERE</a:t>
            </a:r>
            <a:endParaRPr lang="en-US" dirty="0"/>
          </a:p>
        </p:txBody>
      </p:sp>
      <p:sp>
        <p:nvSpPr>
          <p:cNvPr id="40" name="テキスト プレースホルダー 11"/>
          <p:cNvSpPr>
            <a:spLocks noGrp="1"/>
          </p:cNvSpPr>
          <p:nvPr>
            <p:ph type="body" sz="quarter" idx="29" hasCustomPrompt="1"/>
          </p:nvPr>
        </p:nvSpPr>
        <p:spPr>
          <a:xfrm>
            <a:off x="1625775" y="1148748"/>
            <a:ext cx="3982326" cy="630069"/>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41" name="テキスト プレースホルダー 11"/>
          <p:cNvSpPr>
            <a:spLocks noGrp="1"/>
          </p:cNvSpPr>
          <p:nvPr>
            <p:ph type="body" sz="quarter" idx="30" hasCustomPrompt="1"/>
          </p:nvPr>
        </p:nvSpPr>
        <p:spPr>
          <a:xfrm>
            <a:off x="3480218" y="2079943"/>
            <a:ext cx="4080807" cy="565983"/>
          </a:xfrm>
        </p:spPr>
        <p:txBody>
          <a:bodyPr anchor="b">
            <a:noAutofit/>
          </a:bodyPr>
          <a:lstStyle>
            <a:lvl1pPr algn="l">
              <a:spcBef>
                <a:spcPts val="0"/>
              </a:spcBef>
              <a:defRPr sz="2400" spc="200">
                <a:solidFill>
                  <a:schemeClr val="accent1"/>
                </a:solidFill>
                <a:latin typeface="+mj-lt"/>
              </a:defRPr>
            </a:lvl1pPr>
          </a:lstStyle>
          <a:p>
            <a:pPr lvl="0"/>
            <a:r>
              <a:rPr lang="en-US" altLang="ja-JP" dirty="0"/>
              <a:t>TEXT HERE</a:t>
            </a:r>
            <a:endParaRPr lang="en-US" dirty="0"/>
          </a:p>
        </p:txBody>
      </p:sp>
      <p:sp>
        <p:nvSpPr>
          <p:cNvPr id="42" name="テキスト プレースホルダー 11"/>
          <p:cNvSpPr>
            <a:spLocks noGrp="1"/>
          </p:cNvSpPr>
          <p:nvPr>
            <p:ph type="body" sz="quarter" idx="31" hasCustomPrompt="1"/>
          </p:nvPr>
        </p:nvSpPr>
        <p:spPr>
          <a:xfrm>
            <a:off x="3660913" y="2560398"/>
            <a:ext cx="3982326" cy="630069"/>
          </a:xfrm>
        </p:spPr>
        <p:txBody>
          <a:bodyPr anchor="t">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43" name="テキスト プレースホルダー 11"/>
          <p:cNvSpPr>
            <a:spLocks noGrp="1"/>
          </p:cNvSpPr>
          <p:nvPr>
            <p:ph type="body" sz="quarter" idx="32" hasCustomPrompt="1"/>
          </p:nvPr>
        </p:nvSpPr>
        <p:spPr>
          <a:xfrm>
            <a:off x="5471725" y="3491594"/>
            <a:ext cx="4080807" cy="565983"/>
          </a:xfrm>
        </p:spPr>
        <p:txBody>
          <a:bodyPr anchor="b">
            <a:noAutofit/>
          </a:bodyPr>
          <a:lstStyle>
            <a:lvl1pPr algn="l">
              <a:spcBef>
                <a:spcPts val="0"/>
              </a:spcBef>
              <a:defRPr sz="2400" spc="200">
                <a:solidFill>
                  <a:schemeClr val="accent1"/>
                </a:solidFill>
                <a:latin typeface="+mj-lt"/>
              </a:defRPr>
            </a:lvl1pPr>
          </a:lstStyle>
          <a:p>
            <a:pPr lvl="0"/>
            <a:r>
              <a:rPr lang="en-US" altLang="ja-JP" dirty="0"/>
              <a:t>TEXT HERE</a:t>
            </a:r>
            <a:endParaRPr lang="en-US" dirty="0"/>
          </a:p>
        </p:txBody>
      </p:sp>
      <p:sp>
        <p:nvSpPr>
          <p:cNvPr id="44" name="テキスト プレースホルダー 11"/>
          <p:cNvSpPr>
            <a:spLocks noGrp="1"/>
          </p:cNvSpPr>
          <p:nvPr>
            <p:ph type="body" sz="quarter" idx="33" hasCustomPrompt="1"/>
          </p:nvPr>
        </p:nvSpPr>
        <p:spPr>
          <a:xfrm>
            <a:off x="5652420" y="3972049"/>
            <a:ext cx="3982326" cy="630069"/>
          </a:xfrm>
        </p:spPr>
        <p:txBody>
          <a:bodyPr anchor="t">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45" name="テキスト プレースホルダー 11"/>
          <p:cNvSpPr>
            <a:spLocks noGrp="1"/>
          </p:cNvSpPr>
          <p:nvPr>
            <p:ph type="body" sz="quarter" idx="34" hasCustomPrompt="1"/>
          </p:nvPr>
        </p:nvSpPr>
        <p:spPr>
          <a:xfrm>
            <a:off x="7484077" y="4903244"/>
            <a:ext cx="4080807" cy="565983"/>
          </a:xfrm>
        </p:spPr>
        <p:txBody>
          <a:bodyPr anchor="b">
            <a:noAutofit/>
          </a:bodyPr>
          <a:lstStyle>
            <a:lvl1pPr algn="l">
              <a:spcBef>
                <a:spcPts val="0"/>
              </a:spcBef>
              <a:defRPr sz="2400" spc="200">
                <a:solidFill>
                  <a:schemeClr val="accent1"/>
                </a:solidFill>
                <a:latin typeface="+mj-lt"/>
              </a:defRPr>
            </a:lvl1pPr>
          </a:lstStyle>
          <a:p>
            <a:pPr lvl="0"/>
            <a:r>
              <a:rPr lang="en-US" altLang="ja-JP" dirty="0"/>
              <a:t>TEXT HERE</a:t>
            </a:r>
            <a:endParaRPr lang="en-US" dirty="0"/>
          </a:p>
        </p:txBody>
      </p:sp>
      <p:sp>
        <p:nvSpPr>
          <p:cNvPr id="46" name="テキスト プレースホルダー 11"/>
          <p:cNvSpPr>
            <a:spLocks noGrp="1"/>
          </p:cNvSpPr>
          <p:nvPr>
            <p:ph type="body" sz="quarter" idx="35" hasCustomPrompt="1"/>
          </p:nvPr>
        </p:nvSpPr>
        <p:spPr>
          <a:xfrm>
            <a:off x="7664772" y="5383699"/>
            <a:ext cx="3982326" cy="630069"/>
          </a:xfrm>
        </p:spPr>
        <p:txBody>
          <a:bodyPr anchor="t">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47" name="テキスト プレースホルダー 11"/>
          <p:cNvSpPr>
            <a:spLocks noGrp="1"/>
          </p:cNvSpPr>
          <p:nvPr>
            <p:ph type="body" sz="quarter" idx="14" hasCustomPrompt="1"/>
          </p:nvPr>
        </p:nvSpPr>
        <p:spPr>
          <a:xfrm>
            <a:off x="420083" y="3781168"/>
            <a:ext cx="4059173" cy="1393746"/>
          </a:xfrm>
        </p:spPr>
        <p:txBody>
          <a:bodyPr anchor="b">
            <a:noAutofit/>
          </a:bodyPr>
          <a:lstStyle>
            <a:lvl1pPr algn="l">
              <a:spcBef>
                <a:spcPts val="0"/>
              </a:spcBef>
              <a:defRPr sz="3600" spc="1000" baseline="0">
                <a:solidFill>
                  <a:schemeClr val="accent1"/>
                </a:solidFill>
                <a:latin typeface="+mj-lt"/>
              </a:defRPr>
            </a:lvl1pPr>
          </a:lstStyle>
          <a:p>
            <a:pPr lvl="0"/>
            <a:r>
              <a:rPr lang="en-US" altLang="ja-JP" dirty="0"/>
              <a:t>TEXT HERE</a:t>
            </a:r>
          </a:p>
        </p:txBody>
      </p:sp>
      <p:sp>
        <p:nvSpPr>
          <p:cNvPr id="48" name="テキスト プレースホルダー 11"/>
          <p:cNvSpPr>
            <a:spLocks noGrp="1"/>
          </p:cNvSpPr>
          <p:nvPr>
            <p:ph type="body" sz="quarter" idx="15" hasCustomPrompt="1"/>
          </p:nvPr>
        </p:nvSpPr>
        <p:spPr>
          <a:xfrm>
            <a:off x="420083" y="5199197"/>
            <a:ext cx="5105804" cy="1050117"/>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cxnSp>
        <p:nvCxnSpPr>
          <p:cNvPr id="49" name="直線コネクタ 48"/>
          <p:cNvCxnSpPr/>
          <p:nvPr userDrawn="1"/>
        </p:nvCxnSpPr>
        <p:spPr>
          <a:xfrm>
            <a:off x="0" y="5139190"/>
            <a:ext cx="552588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35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0-#ppt_w/2"/>
                                          </p:val>
                                        </p:tav>
                                        <p:tav tm="100000">
                                          <p:val>
                                            <p:strVal val="#ppt_x"/>
                                          </p:val>
                                        </p:tav>
                                      </p:tavLst>
                                    </p:anim>
                                    <p:anim calcmode="lin" valueType="num">
                                      <p:cBhvr additive="base">
                                        <p:cTn id="16" dur="500" fill="hold"/>
                                        <p:tgtEl>
                                          <p:spTgt spid="48"/>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35">
                                            <p:txEl>
                                              <p:pRg st="0" end="0"/>
                                            </p:txEl>
                                          </p:spTgt>
                                        </p:tgtEl>
                                        <p:attrNameLst>
                                          <p:attrName>style.visibility</p:attrName>
                                        </p:attrNameLst>
                                      </p:cBhvr>
                                      <p:to>
                                        <p:strVal val="visible"/>
                                      </p:to>
                                    </p:set>
                                    <p:animEffect transition="in" filter="fade">
                                      <p:cBhvr>
                                        <p:cTn id="26" dur="500"/>
                                        <p:tgtEl>
                                          <p:spTgt spid="35">
                                            <p:txEl>
                                              <p:pRg st="0" end="0"/>
                                            </p:txEl>
                                          </p:spTgt>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par>
                                <p:cTn id="30" presetID="22" presetClass="entr" presetSubtype="8" fill="hold" grpId="0" nodeType="withEffect">
                                  <p:stCondLst>
                                    <p:cond delay="50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childTnLst>
                          </p:cTn>
                        </p:par>
                        <p:par>
                          <p:cTn id="33" fill="hold">
                            <p:stCondLst>
                              <p:cond delay="2050"/>
                            </p:stCondLst>
                            <p:childTnLst>
                              <p:par>
                                <p:cTn id="34" presetID="22" presetClass="entr" presetSubtype="1"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500"/>
                                        <p:tgtEl>
                                          <p:spTgt spid="20"/>
                                        </p:tgtEl>
                                      </p:cBhvr>
                                    </p:animEffect>
                                  </p:childTnLst>
                                </p:cTn>
                              </p:par>
                            </p:childTnLst>
                          </p:cTn>
                        </p:par>
                        <p:par>
                          <p:cTn id="37" fill="hold">
                            <p:stCondLst>
                              <p:cond delay="2550"/>
                            </p:stCondLst>
                            <p:childTnLst>
                              <p:par>
                                <p:cTn id="38" presetID="22" presetClass="entr" presetSubtype="8"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xEl>
                                              <p:pRg st="0" end="0"/>
                                            </p:txEl>
                                          </p:spTgt>
                                        </p:tgtEl>
                                        <p:attrNameLst>
                                          <p:attrName>style.visibility</p:attrName>
                                        </p:attrNameLst>
                                      </p:cBhvr>
                                      <p:to>
                                        <p:strVal val="visible"/>
                                      </p:to>
                                    </p:set>
                                    <p:animEffect transition="in" filter="fade">
                                      <p:cBhvr>
                                        <p:cTn id="46" dur="500"/>
                                        <p:tgtEl>
                                          <p:spTgt spid="36">
                                            <p:txEl>
                                              <p:pRg st="0" end="0"/>
                                            </p:tx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par>
                          <p:cTn id="53" fill="hold">
                            <p:stCondLst>
                              <p:cond delay="3050"/>
                            </p:stCondLst>
                            <p:childTnLst>
                              <p:par>
                                <p:cTn id="54" presetID="22" presetClass="entr" presetSubtype="1"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up)">
                                      <p:cBhvr>
                                        <p:cTn id="56" dur="500"/>
                                        <p:tgtEl>
                                          <p:spTgt spid="27"/>
                                        </p:tgtEl>
                                      </p:cBhvr>
                                    </p:animEffect>
                                  </p:childTnLst>
                                </p:cTn>
                              </p:par>
                            </p:childTnLst>
                          </p:cTn>
                        </p:par>
                        <p:par>
                          <p:cTn id="57" fill="hold">
                            <p:stCondLst>
                              <p:cond delay="3550"/>
                            </p:stCondLst>
                            <p:childTnLst>
                              <p:par>
                                <p:cTn id="58" presetID="22" presetClass="entr" presetSubtype="8" fill="hold" grpId="0" nodeType="after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7">
                                            <p:txEl>
                                              <p:pRg st="0" end="0"/>
                                            </p:txEl>
                                          </p:spTgt>
                                        </p:tgtEl>
                                        <p:attrNameLst>
                                          <p:attrName>style.visibility</p:attrName>
                                        </p:attrNameLst>
                                      </p:cBhvr>
                                      <p:to>
                                        <p:strVal val="visible"/>
                                      </p:to>
                                    </p:set>
                                    <p:animEffect transition="in" filter="fade">
                                      <p:cBhvr>
                                        <p:cTn id="66" dur="500"/>
                                        <p:tgtEl>
                                          <p:spTgt spid="37">
                                            <p:txEl>
                                              <p:pRg st="0" end="0"/>
                                            </p:txEl>
                                          </p:spTgt>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left)">
                                      <p:cBhvr>
                                        <p:cTn id="69" dur="500"/>
                                        <p:tgtEl>
                                          <p:spTgt spid="43"/>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left)">
                                      <p:cBhvr>
                                        <p:cTn id="72" dur="500"/>
                                        <p:tgtEl>
                                          <p:spTgt spid="44"/>
                                        </p:tgtEl>
                                      </p:cBhvr>
                                    </p:animEffect>
                                  </p:childTnLst>
                                </p:cTn>
                              </p:par>
                            </p:childTnLst>
                          </p:cTn>
                        </p:par>
                        <p:par>
                          <p:cTn id="73" fill="hold">
                            <p:stCondLst>
                              <p:cond delay="4050"/>
                            </p:stCondLst>
                            <p:childTnLst>
                              <p:par>
                                <p:cTn id="74" presetID="22" presetClass="entr" presetSubtype="1"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up)">
                                      <p:cBhvr>
                                        <p:cTn id="76" dur="500"/>
                                        <p:tgtEl>
                                          <p:spTgt spid="29"/>
                                        </p:tgtEl>
                                      </p:cBhvr>
                                    </p:animEffect>
                                  </p:childTnLst>
                                </p:cTn>
                              </p:par>
                            </p:childTnLst>
                          </p:cTn>
                        </p:par>
                        <p:par>
                          <p:cTn id="77" fill="hold">
                            <p:stCondLst>
                              <p:cond delay="4550"/>
                            </p:stCondLst>
                            <p:childTnLst>
                              <p:par>
                                <p:cTn id="78" presetID="22" presetClass="entr" presetSubtype="8"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left)">
                                      <p:cBhvr>
                                        <p:cTn id="80" dur="5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8">
                                            <p:txEl>
                                              <p:pRg st="0" end="0"/>
                                            </p:txEl>
                                          </p:spTgt>
                                        </p:tgtEl>
                                        <p:attrNameLst>
                                          <p:attrName>style.visibility</p:attrName>
                                        </p:attrNameLst>
                                      </p:cBhvr>
                                      <p:to>
                                        <p:strVal val="visible"/>
                                      </p:to>
                                    </p:set>
                                    <p:animEffect transition="in" filter="fade">
                                      <p:cBhvr>
                                        <p:cTn id="86" dur="500"/>
                                        <p:tgtEl>
                                          <p:spTgt spid="38">
                                            <p:txEl>
                                              <p:pRg st="0" end="0"/>
                                            </p:txEl>
                                          </p:spTgt>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wipe(left)">
                                      <p:cBhvr>
                                        <p:cTn id="89" dur="500"/>
                                        <p:tgtEl>
                                          <p:spTgt spid="45"/>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wipe(left)">
                                      <p:cBhvr>
                                        <p:cTn id="9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build="p">
        <p:tmplLst>
          <p:tmpl lvl="1">
            <p:tnLst>
              <p:par>
                <p:cTn presetID="10" presetClass="entr" presetSubtype="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tmplLst>
          <p:tmpl>
            <p:tnLst>
              <p:par>
                <p:cTn presetID="22" presetClass="entr" presetSubtype="8"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p:tmplLst>
          <p:tmpl>
            <p:tnLst>
              <p:par>
                <p:cTn presetID="22" presetClass="entr" presetSubtype="8"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p:tmplLst>
          <p:tmpl>
            <p:tnLst>
              <p:par>
                <p:cTn presetID="22" presetClass="entr" presetSubtype="8"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p:tmplLst>
          <p:tmpl>
            <p:tnLst>
              <p:par>
                <p:cTn presetID="22" presetClass="entr" presetSubtype="8"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p:tmplLst>
          <p:tmpl>
            <p:tnLst>
              <p:par>
                <p:cTn presetID="22" presetClass="entr" presetSubtype="8"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p:tmplLst>
          <p:tmpl>
            <p:tnLst>
              <p:par>
                <p:cTn presetID="22" presetClass="entr" presetSubtype="8"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p:tmplLst>
          <p:tmpl>
            <p:tnLst>
              <p:par>
                <p:cTn presetID="22" presetClass="entr" presetSubtype="8"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p:tmplLst>
          <p:tmpl>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p:tmplLst>
          <p:tmpl>
            <p:tnLst>
              <p:par>
                <p:cTn presetID="2" presetClass="entr" presetSubtype="8" decel="10000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6" name="平行四辺形 5"/>
          <p:cNvSpPr/>
          <p:nvPr userDrawn="1"/>
        </p:nvSpPr>
        <p:spPr>
          <a:xfrm>
            <a:off x="568459" y="1659257"/>
            <a:ext cx="11236215" cy="1624523"/>
          </a:xfrm>
          <a:custGeom>
            <a:avLst/>
            <a:gdLst/>
            <a:ahLst/>
            <a:cxnLst/>
            <a:rect l="l" t="t" r="r" b="b"/>
            <a:pathLst>
              <a:path w="16852860" h="2436785">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平行四辺形 6"/>
          <p:cNvSpPr/>
          <p:nvPr userDrawn="1"/>
        </p:nvSpPr>
        <p:spPr>
          <a:xfrm>
            <a:off x="411927" y="2570743"/>
            <a:ext cx="11392747" cy="871703"/>
          </a:xfrm>
          <a:custGeom>
            <a:avLst/>
            <a:gdLst/>
            <a:ahLst/>
            <a:cxnLst/>
            <a:rect l="l" t="t" r="r" b="b"/>
            <a:pathLst>
              <a:path w="17087638" h="1307555">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平行四辺形 6"/>
          <p:cNvSpPr/>
          <p:nvPr userDrawn="1"/>
        </p:nvSpPr>
        <p:spPr>
          <a:xfrm flipV="1">
            <a:off x="411927" y="3479356"/>
            <a:ext cx="11392747" cy="871703"/>
          </a:xfrm>
          <a:custGeom>
            <a:avLst/>
            <a:gdLst/>
            <a:ahLst/>
            <a:cxnLst/>
            <a:rect l="l" t="t" r="r" b="b"/>
            <a:pathLst>
              <a:path w="17087638" h="1307555">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平行四辺形 5"/>
          <p:cNvSpPr/>
          <p:nvPr userDrawn="1"/>
        </p:nvSpPr>
        <p:spPr>
          <a:xfrm flipV="1">
            <a:off x="568459" y="3639085"/>
            <a:ext cx="11236215" cy="1624523"/>
          </a:xfrm>
          <a:custGeom>
            <a:avLst/>
            <a:gdLst/>
            <a:ahLst/>
            <a:cxnLst/>
            <a:rect l="l" t="t" r="r" b="b"/>
            <a:pathLst>
              <a:path w="16852860" h="2436785">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6" name="図プレースホルダー 7"/>
          <p:cNvSpPr>
            <a:spLocks noGrp="1"/>
          </p:cNvSpPr>
          <p:nvPr>
            <p:ph type="pic" sz="quarter" idx="16" hasCustomPrompt="1"/>
          </p:nvPr>
        </p:nvSpPr>
        <p:spPr>
          <a:xfrm>
            <a:off x="6966172" y="1835403"/>
            <a:ext cx="528902" cy="528856"/>
          </a:xfrm>
        </p:spPr>
        <p:txBody>
          <a:bodyPr>
            <a:normAutofit/>
          </a:bodyPr>
          <a:lstStyle>
            <a:lvl1pPr>
              <a:defRPr sz="1067"/>
            </a:lvl1pPr>
          </a:lstStyle>
          <a:p>
            <a:r>
              <a:rPr kumimoji="1" lang="en-US" altLang="ja-JP" dirty="0"/>
              <a:t>ICON</a:t>
            </a:r>
            <a:endParaRPr kumimoji="1" lang="ja-JP" altLang="en-US" dirty="0"/>
          </a:p>
        </p:txBody>
      </p:sp>
      <p:sp>
        <p:nvSpPr>
          <p:cNvPr id="17" name="図プレースホルダー 7"/>
          <p:cNvSpPr>
            <a:spLocks noGrp="1"/>
          </p:cNvSpPr>
          <p:nvPr>
            <p:ph type="pic" sz="quarter" idx="17" hasCustomPrompt="1"/>
          </p:nvPr>
        </p:nvSpPr>
        <p:spPr>
          <a:xfrm>
            <a:off x="6966172" y="2736643"/>
            <a:ext cx="528902" cy="528856"/>
          </a:xfrm>
        </p:spPr>
        <p:txBody>
          <a:bodyPr>
            <a:normAutofit/>
          </a:bodyPr>
          <a:lstStyle>
            <a:lvl1pPr>
              <a:defRPr sz="1067"/>
            </a:lvl1pPr>
          </a:lstStyle>
          <a:p>
            <a:r>
              <a:rPr kumimoji="1" lang="en-US" altLang="ja-JP" dirty="0"/>
              <a:t>ICON</a:t>
            </a:r>
            <a:endParaRPr kumimoji="1" lang="ja-JP" altLang="en-US" dirty="0"/>
          </a:p>
        </p:txBody>
      </p:sp>
      <p:sp>
        <p:nvSpPr>
          <p:cNvPr id="18" name="図プレースホルダー 7"/>
          <p:cNvSpPr>
            <a:spLocks noGrp="1"/>
          </p:cNvSpPr>
          <p:nvPr>
            <p:ph type="pic" sz="quarter" idx="18" hasCustomPrompt="1"/>
          </p:nvPr>
        </p:nvSpPr>
        <p:spPr>
          <a:xfrm>
            <a:off x="6966172" y="3637883"/>
            <a:ext cx="528902" cy="528856"/>
          </a:xfrm>
        </p:spPr>
        <p:txBody>
          <a:bodyPr>
            <a:normAutofit/>
          </a:bodyPr>
          <a:lstStyle>
            <a:lvl1pPr>
              <a:defRPr sz="1067"/>
            </a:lvl1pPr>
          </a:lstStyle>
          <a:p>
            <a:r>
              <a:rPr kumimoji="1" lang="en-US" altLang="ja-JP" dirty="0"/>
              <a:t>ICON</a:t>
            </a:r>
            <a:endParaRPr kumimoji="1" lang="ja-JP" altLang="en-US" dirty="0"/>
          </a:p>
        </p:txBody>
      </p:sp>
      <p:sp>
        <p:nvSpPr>
          <p:cNvPr id="19" name="図プレースホルダー 7"/>
          <p:cNvSpPr>
            <a:spLocks noGrp="1"/>
          </p:cNvSpPr>
          <p:nvPr>
            <p:ph type="pic" sz="quarter" idx="19" hasCustomPrompt="1"/>
          </p:nvPr>
        </p:nvSpPr>
        <p:spPr>
          <a:xfrm>
            <a:off x="6966172" y="4539123"/>
            <a:ext cx="528902" cy="528856"/>
          </a:xfrm>
        </p:spPr>
        <p:txBody>
          <a:bodyPr>
            <a:normAutofit/>
          </a:bodyPr>
          <a:lstStyle>
            <a:lvl1pPr>
              <a:defRPr sz="1067"/>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31" hasCustomPrompt="1"/>
          </p:nvPr>
        </p:nvSpPr>
        <p:spPr>
          <a:xfrm>
            <a:off x="7544749" y="1710765"/>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2" hasCustomPrompt="1"/>
          </p:nvPr>
        </p:nvSpPr>
        <p:spPr>
          <a:xfrm>
            <a:off x="7544749" y="2623507"/>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33" hasCustomPrompt="1"/>
          </p:nvPr>
        </p:nvSpPr>
        <p:spPr>
          <a:xfrm>
            <a:off x="7544749" y="3532120"/>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34" hasCustomPrompt="1"/>
          </p:nvPr>
        </p:nvSpPr>
        <p:spPr>
          <a:xfrm>
            <a:off x="7544749" y="4441069"/>
            <a:ext cx="3982326" cy="788131"/>
          </a:xfrm>
        </p:spPr>
        <p:txBody>
          <a:bodyPr anchor="ctr">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14" hasCustomPrompt="1"/>
          </p:nvPr>
        </p:nvSpPr>
        <p:spPr>
          <a:xfrm>
            <a:off x="694931" y="1659258"/>
            <a:ext cx="4560902" cy="147542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25" name="テキスト プレースホルダー 11"/>
          <p:cNvSpPr>
            <a:spLocks noGrp="1"/>
          </p:cNvSpPr>
          <p:nvPr>
            <p:ph type="body" sz="quarter" idx="15" hasCustomPrompt="1"/>
          </p:nvPr>
        </p:nvSpPr>
        <p:spPr>
          <a:xfrm>
            <a:off x="694931" y="3856004"/>
            <a:ext cx="4560902" cy="1703233"/>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65045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250"/>
                            </p:stCondLst>
                            <p:childTnLst>
                              <p:par>
                                <p:cTn id="16" presetID="22" presetClass="entr" presetSubtype="8" fill="hold" grpId="0" nodeType="afterEffect">
                                  <p:stCondLst>
                                    <p:cond delay="25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xEl>
                                              <p:pRg st="0" end="0"/>
                                            </p:txEl>
                                          </p:spTgt>
                                        </p:tgtEl>
                                        <p:attrNameLst>
                                          <p:attrName>style.visibility</p:attrName>
                                        </p:attrNameLst>
                                      </p:cBhvr>
                                      <p:to>
                                        <p:strVal val="visible"/>
                                      </p:to>
                                    </p:set>
                                    <p:animEffect transition="in" filter="fade">
                                      <p:cBhvr>
                                        <p:cTn id="25" dur="500"/>
                                        <p:tgtEl>
                                          <p:spTgt spid="21">
                                            <p:txEl>
                                              <p:pRg st="0" end="0"/>
                                            </p:txEl>
                                          </p:spTgt>
                                        </p:tgtEl>
                                      </p:cBhvr>
                                    </p:animEffect>
                                  </p:childTnLst>
                                </p:cTn>
                              </p:par>
                            </p:childTnLst>
                          </p:cTn>
                        </p:par>
                        <p:par>
                          <p:cTn id="26" fill="hold">
                            <p:stCondLst>
                              <p:cond delay="25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325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fade">
                                      <p:cBhvr>
                                        <p:cTn id="36" dur="500"/>
                                        <p:tgtEl>
                                          <p:spTgt spid="22">
                                            <p:txEl>
                                              <p:pRg st="0" end="0"/>
                                            </p:txEl>
                                          </p:spTgt>
                                        </p:tgtEl>
                                      </p:cBhvr>
                                    </p:animEffect>
                                  </p:childTnLst>
                                </p:cTn>
                              </p:par>
                            </p:childTnLst>
                          </p:cTn>
                        </p:par>
                        <p:par>
                          <p:cTn id="37" fill="hold">
                            <p:stCondLst>
                              <p:cond delay="3750"/>
                            </p:stCondLst>
                            <p:childTnLst>
                              <p:par>
                                <p:cTn id="38" presetID="22" presetClass="entr" presetSubtype="8" fill="hold" grpId="0" nodeType="afterEffect">
                                  <p:stCondLst>
                                    <p:cond delay="25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xEl>
                                              <p:pRg st="0" end="0"/>
                                            </p:txEl>
                                          </p:spTgt>
                                        </p:tgtEl>
                                        <p:attrNameLst>
                                          <p:attrName>style.visibility</p:attrName>
                                        </p:attrNameLst>
                                      </p:cBhvr>
                                      <p:to>
                                        <p:strVal val="visible"/>
                                      </p:to>
                                    </p:set>
                                    <p:animEffect transition="in" filter="fade">
                                      <p:cBhvr>
                                        <p:cTn id="47" dur="500"/>
                                        <p:tgtEl>
                                          <p:spTgt spid="23">
                                            <p:txEl>
                                              <p:pRg st="0" end="0"/>
                                            </p:txEl>
                                          </p:spTgt>
                                        </p:tgtEl>
                                      </p:cBhvr>
                                    </p:animEffect>
                                  </p:childTnLst>
                                </p:cTn>
                              </p:par>
                            </p:childTnLst>
                          </p:cTn>
                        </p:par>
                        <p:par>
                          <p:cTn id="48" fill="hold">
                            <p:stCondLst>
                              <p:cond delay="5000"/>
                            </p:stCondLst>
                            <p:childTnLst>
                              <p:par>
                                <p:cTn id="49" presetID="2" presetClass="entr" presetSubtype="8" decel="100000" fill="hold" grpId="0" nodeType="afterEffect">
                                  <p:stCondLst>
                                    <p:cond delay="0"/>
                                  </p:stCondLst>
                                  <p:iterate type="wd">
                                    <p:tmPct val="10000"/>
                                  </p:iterate>
                                  <p:childTnLst>
                                    <p:set>
                                      <p:cBhvr>
                                        <p:cTn id="50" dur="1" fill="hold">
                                          <p:stCondLst>
                                            <p:cond delay="0"/>
                                          </p:stCondLst>
                                        </p:cTn>
                                        <p:tgtEl>
                                          <p:spTgt spid="24">
                                            <p:txEl>
                                              <p:pRg st="0" end="0"/>
                                            </p:txEl>
                                          </p:spTgt>
                                        </p:tgtEl>
                                        <p:attrNameLst>
                                          <p:attrName>style.visibility</p:attrName>
                                        </p:attrNameLst>
                                      </p:cBhvr>
                                      <p:to>
                                        <p:strVal val="visible"/>
                                      </p:to>
                                    </p:set>
                                    <p:anim calcmode="lin" valueType="num">
                                      <p:cBhvr additive="base">
                                        <p:cTn id="5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5550"/>
                            </p:stCondLst>
                            <p:childTnLst>
                              <p:par>
                                <p:cTn id="54" presetID="2" presetClass="entr" presetSubtype="8" decel="100000" fill="hold" grpId="0" nodeType="after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 calcmode="lin" valueType="num">
                                      <p:cBhvr additive="base">
                                        <p:cTn id="56"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2" grpId="0" animBg="1"/>
      <p:bldP spid="16" grpId="0"/>
      <p:bldP spid="17" grpId="0"/>
      <p:bldP spid="18" grpId="0"/>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GB">
              <a:solidFill>
                <a:srgbClr val="5C5C5C">
                  <a:tint val="75000"/>
                </a:srgbClr>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r>
              <a:rPr lang="fr-FR">
                <a:solidFill>
                  <a:srgbClr val="5C5C5C">
                    <a:tint val="75000"/>
                  </a:srgbClr>
                </a:solidFill>
              </a:rPr>
              <a:t>Préventions des risques professionnels au sein du site BIMO 2 à travers l'implémentation du standard LOTO</a:t>
            </a:r>
            <a:endParaRPr lang="en-GB">
              <a:solidFill>
                <a:srgbClr val="5C5C5C">
                  <a:tint val="75000"/>
                </a:srgbClr>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9D36D1B1-93FE-48AF-BAF3-4F4E9491A6E1}" type="slidenum">
              <a:rPr lang="en-GB" smtClean="0">
                <a:solidFill>
                  <a:srgbClr val="5C5C5C">
                    <a:tint val="75000"/>
                  </a:srgbClr>
                </a:solidFill>
              </a:rPr>
              <a:pPr/>
              <a:t>‹N°›</a:t>
            </a:fld>
            <a:endParaRPr lang="en-GB">
              <a:solidFill>
                <a:srgbClr val="5C5C5C">
                  <a:tint val="75000"/>
                </a:srgbClr>
              </a:solidFill>
            </a:endParaRPr>
          </a:p>
        </p:txBody>
      </p:sp>
    </p:spTree>
    <p:extLst>
      <p:ext uri="{BB962C8B-B14F-4D97-AF65-F5344CB8AC3E}">
        <p14:creationId xmlns:p14="http://schemas.microsoft.com/office/powerpoint/2010/main" val="1378995632"/>
      </p:ext>
    </p:extLst>
  </p:cSld>
  <p:clrMapOvr>
    <a:masterClrMapping/>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tep">
    <p:spTree>
      <p:nvGrpSpPr>
        <p:cNvPr id="1" name=""/>
        <p:cNvGrpSpPr/>
        <p:nvPr/>
      </p:nvGrpSpPr>
      <p:grpSpPr>
        <a:xfrm>
          <a:off x="0" y="0"/>
          <a:ext cx="0" cy="0"/>
          <a:chOff x="0" y="0"/>
          <a:chExt cx="0" cy="0"/>
        </a:xfrm>
      </p:grpSpPr>
      <p:cxnSp>
        <p:nvCxnSpPr>
          <p:cNvPr id="33" name="直線コネクタ 32"/>
          <p:cNvCxnSpPr/>
          <p:nvPr userDrawn="1"/>
        </p:nvCxnSpPr>
        <p:spPr>
          <a:xfrm flipH="1">
            <a:off x="4796" y="5087803"/>
            <a:ext cx="617351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正方形/長方形 5"/>
          <p:cNvSpPr/>
          <p:nvPr userDrawn="1"/>
        </p:nvSpPr>
        <p:spPr>
          <a:xfrm rot="18000000">
            <a:off x="5095042" y="5698839"/>
            <a:ext cx="1961707" cy="965144"/>
          </a:xfrm>
          <a:custGeom>
            <a:avLst/>
            <a:gdLst/>
            <a:ahLst/>
            <a:cxnLst/>
            <a:rect l="l" t="t" r="r" b="b"/>
            <a:pathLst>
              <a:path w="2942561" h="1447590">
                <a:moveTo>
                  <a:pt x="2942561" y="0"/>
                </a:moveTo>
                <a:lnTo>
                  <a:pt x="2942561" y="1447590"/>
                </a:lnTo>
                <a:lnTo>
                  <a:pt x="2024614" y="1447590"/>
                </a:lnTo>
                <a:cubicBezTo>
                  <a:pt x="1725966" y="1164530"/>
                  <a:pt x="1322349" y="991867"/>
                  <a:pt x="878406" y="991867"/>
                </a:cubicBezTo>
                <a:cubicBezTo>
                  <a:pt x="741840" y="991867"/>
                  <a:pt x="609089" y="1008206"/>
                  <a:pt x="482485" y="1040920"/>
                </a:cubicBezTo>
                <a:lnTo>
                  <a:pt x="0" y="205230"/>
                </a:lnTo>
                <a:cubicBezTo>
                  <a:pt x="254597" y="364578"/>
                  <a:pt x="555858" y="455722"/>
                  <a:pt x="878406" y="455722"/>
                </a:cubicBezTo>
                <a:cubicBezTo>
                  <a:pt x="1322350" y="455722"/>
                  <a:pt x="1725965" y="283060"/>
                  <a:pt x="2024613" y="0"/>
                </a:cubicBezTo>
                <a:close/>
              </a:path>
            </a:pathLst>
          </a:cu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正方形/長方形 5"/>
          <p:cNvSpPr/>
          <p:nvPr userDrawn="1"/>
        </p:nvSpPr>
        <p:spPr>
          <a:xfrm rot="8100000">
            <a:off x="4694779" y="2603621"/>
            <a:ext cx="1913441" cy="670889"/>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正方形/長方形 5"/>
          <p:cNvSpPr/>
          <p:nvPr userDrawn="1"/>
        </p:nvSpPr>
        <p:spPr>
          <a:xfrm rot="2864116">
            <a:off x="4935235" y="1342476"/>
            <a:ext cx="1601341" cy="561558"/>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 name="円/楕円 1"/>
          <p:cNvSpPr/>
          <p:nvPr userDrawn="1"/>
        </p:nvSpPr>
        <p:spPr>
          <a:xfrm>
            <a:off x="5762274" y="1687964"/>
            <a:ext cx="1150848" cy="1150748"/>
          </a:xfrm>
          <a:prstGeom prst="ellipse">
            <a:avLst/>
          </a:prstGeom>
          <a:solidFill>
            <a:schemeClr val="bg1">
              <a:lumMod val="95000"/>
            </a:schemeClr>
          </a:solidFill>
          <a:ln w="1270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 name="円/楕円 4"/>
          <p:cNvSpPr/>
          <p:nvPr userDrawn="1"/>
        </p:nvSpPr>
        <p:spPr>
          <a:xfrm>
            <a:off x="4668483" y="549698"/>
            <a:ext cx="983015" cy="982930"/>
          </a:xfrm>
          <a:prstGeom prst="ellipse">
            <a:avLst/>
          </a:prstGeom>
          <a:solidFill>
            <a:schemeClr val="bg1">
              <a:lumMod val="95000"/>
            </a:schemeClr>
          </a:solidFill>
          <a:ln w="127000" cmpd="sng">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userDrawn="1"/>
        </p:nvSpPr>
        <p:spPr>
          <a:xfrm rot="2700000">
            <a:off x="4577804" y="4085865"/>
            <a:ext cx="2165379" cy="759355"/>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円/楕円 10"/>
          <p:cNvSpPr/>
          <p:nvPr userDrawn="1"/>
        </p:nvSpPr>
        <p:spPr>
          <a:xfrm>
            <a:off x="4205574" y="3009688"/>
            <a:ext cx="1319048" cy="1318934"/>
          </a:xfrm>
          <a:prstGeom prst="ellipse">
            <a:avLst/>
          </a:prstGeom>
          <a:solidFill>
            <a:schemeClr val="bg1">
              <a:lumMod val="95000"/>
            </a:schemeClr>
          </a:solidFill>
          <a:ln w="127000" cmpd="sng">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円/楕円 11"/>
          <p:cNvSpPr/>
          <p:nvPr userDrawn="1"/>
        </p:nvSpPr>
        <p:spPr>
          <a:xfrm>
            <a:off x="5774941" y="4584510"/>
            <a:ext cx="1553544" cy="1553409"/>
          </a:xfrm>
          <a:prstGeom prst="ellipse">
            <a:avLst/>
          </a:prstGeom>
          <a:solidFill>
            <a:schemeClr val="bg1">
              <a:lumMod val="95000"/>
            </a:schemeClr>
          </a:solidFill>
          <a:ln w="1270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userDrawn="1">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‹N°›</a:t>
            </a:fld>
            <a:endParaRPr lang="en-US" dirty="0"/>
          </a:p>
        </p:txBody>
      </p:sp>
      <p:sp>
        <p:nvSpPr>
          <p:cNvPr id="17" name="円弧 16"/>
          <p:cNvSpPr/>
          <p:nvPr userDrawn="1"/>
        </p:nvSpPr>
        <p:spPr>
          <a:xfrm rot="2700000">
            <a:off x="5731023" y="1603208"/>
            <a:ext cx="1320146" cy="1320261"/>
          </a:xfrm>
          <a:prstGeom prst="arc">
            <a:avLst>
              <a:gd name="adj1" fmla="val 16200000"/>
              <a:gd name="adj2" fmla="val 2039203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sp>
        <p:nvSpPr>
          <p:cNvPr id="18" name="円弧 17"/>
          <p:cNvSpPr/>
          <p:nvPr userDrawn="1"/>
        </p:nvSpPr>
        <p:spPr>
          <a:xfrm rot="2700000">
            <a:off x="4548985" y="418576"/>
            <a:ext cx="1255357" cy="1255466"/>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sp>
        <p:nvSpPr>
          <p:cNvPr id="19" name="円弧 18"/>
          <p:cNvSpPr/>
          <p:nvPr userDrawn="1"/>
        </p:nvSpPr>
        <p:spPr>
          <a:xfrm rot="2700000">
            <a:off x="5638678" y="4446504"/>
            <a:ext cx="1844059" cy="1844219"/>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sp>
        <p:nvSpPr>
          <p:cNvPr id="20" name="円弧 19"/>
          <p:cNvSpPr/>
          <p:nvPr userDrawn="1"/>
        </p:nvSpPr>
        <p:spPr>
          <a:xfrm rot="2700000">
            <a:off x="4084944" y="2874062"/>
            <a:ext cx="1590048" cy="1590186"/>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cxnSp>
        <p:nvCxnSpPr>
          <p:cNvPr id="22" name="直線コネクタ 21"/>
          <p:cNvCxnSpPr/>
          <p:nvPr userDrawn="1"/>
        </p:nvCxnSpPr>
        <p:spPr>
          <a:xfrm>
            <a:off x="5614323" y="579701"/>
            <a:ext cx="1080288"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a:off x="6865576" y="1779834"/>
            <a:ext cx="560399"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a:off x="5457530" y="3099981"/>
            <a:ext cx="1688245"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userDrawn="1"/>
        </p:nvCxnSpPr>
        <p:spPr>
          <a:xfrm>
            <a:off x="7234643" y="4690157"/>
            <a:ext cx="315062"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userDrawn="1">
            <p:ph type="body" sz="quarter" idx="26" hasCustomPrompt="1"/>
          </p:nvPr>
        </p:nvSpPr>
        <p:spPr>
          <a:xfrm>
            <a:off x="6726125" y="218644"/>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31" name="テキスト プレースホルダー 11"/>
          <p:cNvSpPr>
            <a:spLocks noGrp="1"/>
          </p:cNvSpPr>
          <p:nvPr userDrawn="1">
            <p:ph type="body" sz="quarter" idx="28" hasCustomPrompt="1"/>
          </p:nvPr>
        </p:nvSpPr>
        <p:spPr>
          <a:xfrm>
            <a:off x="6726125" y="698697"/>
            <a:ext cx="4110813" cy="690077"/>
          </a:xfrm>
        </p:spPr>
        <p:txBody>
          <a:bodyPr anchor="t">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32" name="テキスト プレースホルダー 11"/>
          <p:cNvSpPr>
            <a:spLocks noGrp="1"/>
          </p:cNvSpPr>
          <p:nvPr userDrawn="1">
            <p:ph type="body" sz="quarter" idx="14" hasCustomPrompt="1"/>
          </p:nvPr>
        </p:nvSpPr>
        <p:spPr>
          <a:xfrm>
            <a:off x="391080" y="3612374"/>
            <a:ext cx="4020796" cy="147542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35" name="テキスト プレースホルダー 11"/>
          <p:cNvSpPr>
            <a:spLocks noGrp="1"/>
          </p:cNvSpPr>
          <p:nvPr userDrawn="1">
            <p:ph type="body" sz="quarter" idx="15" hasCustomPrompt="1"/>
          </p:nvPr>
        </p:nvSpPr>
        <p:spPr>
          <a:xfrm>
            <a:off x="413758" y="5117644"/>
            <a:ext cx="4932093" cy="1311690"/>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36" name="テキスト プレースホルダー 11"/>
          <p:cNvSpPr>
            <a:spLocks noGrp="1"/>
          </p:cNvSpPr>
          <p:nvPr userDrawn="1">
            <p:ph type="body" sz="quarter" idx="29" hasCustomPrompt="1"/>
          </p:nvPr>
        </p:nvSpPr>
        <p:spPr>
          <a:xfrm>
            <a:off x="7446267" y="1418777"/>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37" name="テキスト プレースホルダー 11"/>
          <p:cNvSpPr>
            <a:spLocks noGrp="1"/>
          </p:cNvSpPr>
          <p:nvPr userDrawn="1">
            <p:ph type="body" sz="quarter" idx="30" hasCustomPrompt="1"/>
          </p:nvPr>
        </p:nvSpPr>
        <p:spPr>
          <a:xfrm>
            <a:off x="7446267" y="1898830"/>
            <a:ext cx="4080807" cy="690077"/>
          </a:xfrm>
        </p:spPr>
        <p:txBody>
          <a:bodyPr anchor="t">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39" name="テキスト プレースホルダー 11"/>
          <p:cNvSpPr>
            <a:spLocks noGrp="1"/>
          </p:cNvSpPr>
          <p:nvPr userDrawn="1">
            <p:ph type="body" sz="quarter" idx="31" hasCustomPrompt="1"/>
          </p:nvPr>
        </p:nvSpPr>
        <p:spPr>
          <a:xfrm>
            <a:off x="7176214" y="2738924"/>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40" name="テキスト プレースホルダー 11"/>
          <p:cNvSpPr>
            <a:spLocks noGrp="1"/>
          </p:cNvSpPr>
          <p:nvPr userDrawn="1">
            <p:ph type="body" sz="quarter" idx="32" hasCustomPrompt="1"/>
          </p:nvPr>
        </p:nvSpPr>
        <p:spPr>
          <a:xfrm>
            <a:off x="7176214" y="3218977"/>
            <a:ext cx="4080807" cy="690077"/>
          </a:xfrm>
        </p:spPr>
        <p:txBody>
          <a:bodyPr anchor="t">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43" name="テキスト プレースホルダー 11"/>
          <p:cNvSpPr>
            <a:spLocks noGrp="1"/>
          </p:cNvSpPr>
          <p:nvPr userDrawn="1">
            <p:ph type="body" sz="quarter" idx="33" hasCustomPrompt="1"/>
          </p:nvPr>
        </p:nvSpPr>
        <p:spPr>
          <a:xfrm>
            <a:off x="7626303" y="4329101"/>
            <a:ext cx="4080807" cy="565983"/>
          </a:xfrm>
        </p:spPr>
        <p:txBody>
          <a:bodyPr anchor="b">
            <a:noAutofit/>
          </a:bodyPr>
          <a:lstStyle>
            <a:lvl1pPr algn="l">
              <a:spcBef>
                <a:spcPts val="0"/>
              </a:spcBef>
              <a:defRPr sz="2133" spc="200">
                <a:solidFill>
                  <a:schemeClr val="accent1"/>
                </a:solidFill>
                <a:latin typeface="+mj-lt"/>
              </a:defRPr>
            </a:lvl1pPr>
          </a:lstStyle>
          <a:p>
            <a:pPr lvl="0"/>
            <a:r>
              <a:rPr lang="en-US" altLang="ja-JP" dirty="0"/>
              <a:t>TEXT HERE</a:t>
            </a:r>
            <a:endParaRPr lang="en-US" dirty="0"/>
          </a:p>
        </p:txBody>
      </p:sp>
      <p:sp>
        <p:nvSpPr>
          <p:cNvPr id="44" name="テキスト プレースホルダー 11"/>
          <p:cNvSpPr>
            <a:spLocks noGrp="1"/>
          </p:cNvSpPr>
          <p:nvPr userDrawn="1">
            <p:ph type="body" sz="quarter" idx="34" hasCustomPrompt="1"/>
          </p:nvPr>
        </p:nvSpPr>
        <p:spPr>
          <a:xfrm>
            <a:off x="7626303" y="4809154"/>
            <a:ext cx="4080807" cy="690077"/>
          </a:xfrm>
        </p:spPr>
        <p:txBody>
          <a:bodyPr anchor="t">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46" name="図プレースホルダー 7"/>
          <p:cNvSpPr>
            <a:spLocks noGrp="1"/>
          </p:cNvSpPr>
          <p:nvPr userDrawn="1">
            <p:ph type="pic" sz="quarter" idx="16" hasCustomPrompt="1"/>
          </p:nvPr>
        </p:nvSpPr>
        <p:spPr>
          <a:xfrm>
            <a:off x="4930546" y="788707"/>
            <a:ext cx="475317" cy="475276"/>
          </a:xfrm>
        </p:spPr>
        <p:txBody>
          <a:bodyPr>
            <a:normAutofit/>
          </a:bodyPr>
          <a:lstStyle>
            <a:lvl1pPr>
              <a:defRPr sz="1067"/>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6059992" y="1985656"/>
            <a:ext cx="555411" cy="555363"/>
          </a:xfrm>
        </p:spPr>
        <p:txBody>
          <a:bodyPr>
            <a:normAutofit/>
          </a:bodyPr>
          <a:lstStyle>
            <a:lvl1pPr>
              <a:defRPr sz="1067"/>
            </a:lvl1pPr>
          </a:lstStyle>
          <a:p>
            <a:r>
              <a:rPr kumimoji="1" lang="en-US" altLang="ja-JP" dirty="0"/>
              <a:t>ICON</a:t>
            </a:r>
            <a:endParaRPr kumimoji="1" lang="ja-JP" altLang="en-US" dirty="0"/>
          </a:p>
        </p:txBody>
      </p:sp>
      <p:sp>
        <p:nvSpPr>
          <p:cNvPr id="49" name="図プレースホルダー 7"/>
          <p:cNvSpPr>
            <a:spLocks noGrp="1"/>
          </p:cNvSpPr>
          <p:nvPr userDrawn="1">
            <p:ph type="pic" sz="quarter" idx="36" hasCustomPrompt="1"/>
          </p:nvPr>
        </p:nvSpPr>
        <p:spPr>
          <a:xfrm>
            <a:off x="4522571" y="3325871"/>
            <a:ext cx="673251" cy="673193"/>
          </a:xfrm>
        </p:spPr>
        <p:txBody>
          <a:bodyPr>
            <a:normAutofit/>
          </a:bodyPr>
          <a:lstStyle>
            <a:lvl1pPr>
              <a:defRPr sz="1067"/>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6126006" y="4959170"/>
            <a:ext cx="815316" cy="815245"/>
          </a:xfrm>
        </p:spPr>
        <p:txBody>
          <a:bodyPr>
            <a:normAutofit/>
          </a:bodyPr>
          <a:lstStyle>
            <a:lvl1pPr>
              <a:defRPr sz="1067"/>
            </a:lvl1pPr>
          </a:lstStyle>
          <a:p>
            <a:r>
              <a:rPr kumimoji="1" lang="en-US" altLang="ja-JP" dirty="0"/>
              <a:t>ICON</a:t>
            </a:r>
            <a:endParaRPr kumimoji="1" lang="ja-JP" altLang="en-US" dirty="0"/>
          </a:p>
        </p:txBody>
      </p:sp>
    </p:spTree>
    <p:extLst>
      <p:ext uri="{BB962C8B-B14F-4D97-AF65-F5344CB8AC3E}">
        <p14:creationId xmlns:p14="http://schemas.microsoft.com/office/powerpoint/2010/main" val="124491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1550"/>
                            </p:stCondLst>
                            <p:childTnLst>
                              <p:par>
                                <p:cTn id="25" presetID="22" presetClass="entr" presetSubtype="4"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par>
                          <p:cTn id="28" fill="hold">
                            <p:stCondLst>
                              <p:cond delay="2050"/>
                            </p:stCondLst>
                            <p:childTnLst>
                              <p:par>
                                <p:cTn id="29" presetID="22" presetClass="entr" presetSubtype="8"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par>
                                <p:cTn id="32" presetID="2" presetClass="entr" presetSubtype="2" decel="10000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1+#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2550"/>
                            </p:stCondLst>
                            <p:childTnLst>
                              <p:par>
                                <p:cTn id="41" presetID="10" presetClass="entr" presetSubtype="0" fill="hold" grpId="0" nodeType="afterEffect">
                                  <p:stCondLst>
                                    <p:cond delay="25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childTnLst>
                          </p:cTn>
                        </p:par>
                        <p:par>
                          <p:cTn id="47" fill="hold">
                            <p:stCondLst>
                              <p:cond delay="3300"/>
                            </p:stCondLst>
                            <p:childTnLst>
                              <p:par>
                                <p:cTn id="48" presetID="22" presetClass="entr" presetSubtype="8"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childTnLst>
                          </p:cTn>
                        </p:par>
                        <p:par>
                          <p:cTn id="51" fill="hold">
                            <p:stCondLst>
                              <p:cond delay="3800"/>
                            </p:stCondLst>
                            <p:childTnLst>
                              <p:par>
                                <p:cTn id="52" presetID="22" presetClass="entr" presetSubtype="4"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down)">
                                      <p:cBhvr>
                                        <p:cTn id="54" dur="500"/>
                                        <p:tgtEl>
                                          <p:spTgt spid="17"/>
                                        </p:tgtEl>
                                      </p:cBhvr>
                                    </p:animEffect>
                                  </p:childTnLst>
                                </p:cTn>
                              </p:par>
                            </p:childTnLst>
                          </p:cTn>
                        </p:par>
                        <p:par>
                          <p:cTn id="55" fill="hold">
                            <p:stCondLst>
                              <p:cond delay="4300"/>
                            </p:stCondLst>
                            <p:childTnLst>
                              <p:par>
                                <p:cTn id="56" presetID="22" presetClass="entr" presetSubtype="8" fill="hold"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par>
                                <p:cTn id="59" presetID="2" presetClass="entr" presetSubtype="2" decel="10000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1+#ppt_w/2"/>
                                          </p:val>
                                        </p:tav>
                                        <p:tav tm="100000">
                                          <p:val>
                                            <p:strVal val="#ppt_x"/>
                                          </p:val>
                                        </p:tav>
                                      </p:tavLst>
                                    </p:anim>
                                    <p:anim calcmode="lin" valueType="num">
                                      <p:cBhvr additive="base">
                                        <p:cTn id="62" dur="500" fill="hold"/>
                                        <p:tgtEl>
                                          <p:spTgt spid="36"/>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4800"/>
                            </p:stCondLst>
                            <p:childTnLst>
                              <p:par>
                                <p:cTn id="68" presetID="10" presetClass="entr" presetSubtype="0" fill="hold" grpId="0" nodeType="afterEffect">
                                  <p:stCondLst>
                                    <p:cond delay="25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childTnLst>
                                </p:cTn>
                              </p:par>
                            </p:childTnLst>
                          </p:cTn>
                        </p:par>
                        <p:par>
                          <p:cTn id="74" fill="hold">
                            <p:stCondLst>
                              <p:cond delay="5550"/>
                            </p:stCondLst>
                            <p:childTnLst>
                              <p:par>
                                <p:cTn id="75" presetID="22" presetClass="entr" presetSubtype="1" fill="hold" grpId="0" nodeType="after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up)">
                                      <p:cBhvr>
                                        <p:cTn id="77" dur="500"/>
                                        <p:tgtEl>
                                          <p:spTgt spid="10"/>
                                        </p:tgtEl>
                                      </p:cBhvr>
                                    </p:animEffect>
                                  </p:childTnLst>
                                </p:cTn>
                              </p:par>
                            </p:childTnLst>
                          </p:cTn>
                        </p:par>
                        <p:par>
                          <p:cTn id="78" fill="hold">
                            <p:stCondLst>
                              <p:cond delay="6050"/>
                            </p:stCondLst>
                            <p:childTnLst>
                              <p:par>
                                <p:cTn id="79" presetID="22" presetClass="entr" presetSubtype="4"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wipe(down)">
                                      <p:cBhvr>
                                        <p:cTn id="81" dur="500"/>
                                        <p:tgtEl>
                                          <p:spTgt spid="20"/>
                                        </p:tgtEl>
                                      </p:cBhvr>
                                    </p:animEffect>
                                  </p:childTnLst>
                                </p:cTn>
                              </p:par>
                            </p:childTnLst>
                          </p:cTn>
                        </p:par>
                        <p:par>
                          <p:cTn id="82" fill="hold">
                            <p:stCondLst>
                              <p:cond delay="6550"/>
                            </p:stCondLst>
                            <p:childTnLst>
                              <p:par>
                                <p:cTn id="83" presetID="22" presetClass="entr" presetSubtype="8"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left)">
                                      <p:cBhvr>
                                        <p:cTn id="85" dur="500"/>
                                        <p:tgtEl>
                                          <p:spTgt spid="24"/>
                                        </p:tgtEl>
                                      </p:cBhvr>
                                    </p:animEffect>
                                  </p:childTnLst>
                                </p:cTn>
                              </p:par>
                              <p:par>
                                <p:cTn id="86" presetID="2" presetClass="entr" presetSubtype="2"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additive="base">
                                        <p:cTn id="88" dur="500" fill="hold"/>
                                        <p:tgtEl>
                                          <p:spTgt spid="39"/>
                                        </p:tgtEl>
                                        <p:attrNameLst>
                                          <p:attrName>ppt_x</p:attrName>
                                        </p:attrNameLst>
                                      </p:cBhvr>
                                      <p:tavLst>
                                        <p:tav tm="0">
                                          <p:val>
                                            <p:strVal val="1+#ppt_w/2"/>
                                          </p:val>
                                        </p:tav>
                                        <p:tav tm="100000">
                                          <p:val>
                                            <p:strVal val="#ppt_x"/>
                                          </p:val>
                                        </p:tav>
                                      </p:tavLst>
                                    </p:anim>
                                    <p:anim calcmode="lin" valueType="num">
                                      <p:cBhvr additive="base">
                                        <p:cTn id="89" dur="500" fill="hold"/>
                                        <p:tgtEl>
                                          <p:spTgt spid="39"/>
                                        </p:tgtEl>
                                        <p:attrNameLst>
                                          <p:attrName>ppt_y</p:attrName>
                                        </p:attrNameLst>
                                      </p:cBhvr>
                                      <p:tavLst>
                                        <p:tav tm="0">
                                          <p:val>
                                            <p:strVal val="#ppt_y"/>
                                          </p:val>
                                        </p:tav>
                                        <p:tav tm="100000">
                                          <p:val>
                                            <p:strVal val="#ppt_y"/>
                                          </p:val>
                                        </p:tav>
                                      </p:tavLst>
                                    </p:anim>
                                  </p:childTnLst>
                                </p:cTn>
                              </p:par>
                              <p:par>
                                <p:cTn id="90" presetID="2" presetClass="entr" presetSubtype="2" decel="100000"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 calcmode="lin" valueType="num">
                                      <p:cBhvr additive="base">
                                        <p:cTn id="92" dur="500" fill="hold"/>
                                        <p:tgtEl>
                                          <p:spTgt spid="40"/>
                                        </p:tgtEl>
                                        <p:attrNameLst>
                                          <p:attrName>ppt_x</p:attrName>
                                        </p:attrNameLst>
                                      </p:cBhvr>
                                      <p:tavLst>
                                        <p:tav tm="0">
                                          <p:val>
                                            <p:strVal val="1+#ppt_w/2"/>
                                          </p:val>
                                        </p:tav>
                                        <p:tav tm="100000">
                                          <p:val>
                                            <p:strVal val="#ppt_x"/>
                                          </p:val>
                                        </p:tav>
                                      </p:tavLst>
                                    </p:anim>
                                    <p:anim calcmode="lin" valueType="num">
                                      <p:cBhvr additive="base">
                                        <p:cTn id="93" dur="500" fill="hold"/>
                                        <p:tgtEl>
                                          <p:spTgt spid="40"/>
                                        </p:tgtEl>
                                        <p:attrNameLst>
                                          <p:attrName>ppt_y</p:attrName>
                                        </p:attrNameLst>
                                      </p:cBhvr>
                                      <p:tavLst>
                                        <p:tav tm="0">
                                          <p:val>
                                            <p:strVal val="#ppt_y"/>
                                          </p:val>
                                        </p:tav>
                                        <p:tav tm="100000">
                                          <p:val>
                                            <p:strVal val="#ppt_y"/>
                                          </p:val>
                                        </p:tav>
                                      </p:tavLst>
                                    </p:anim>
                                  </p:childTnLst>
                                </p:cTn>
                              </p:par>
                            </p:childTnLst>
                          </p:cTn>
                        </p:par>
                        <p:par>
                          <p:cTn id="94" fill="hold">
                            <p:stCondLst>
                              <p:cond delay="7050"/>
                            </p:stCondLst>
                            <p:childTnLst>
                              <p:par>
                                <p:cTn id="95" presetID="10" presetClass="entr" presetSubtype="0" fill="hold" grpId="0" nodeType="afterEffect">
                                  <p:stCondLst>
                                    <p:cond delay="25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500"/>
                                        <p:tgtEl>
                                          <p:spTgt spid="1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childTnLst>
                          </p:cTn>
                        </p:par>
                        <p:par>
                          <p:cTn id="101" fill="hold">
                            <p:stCondLst>
                              <p:cond delay="7800"/>
                            </p:stCondLst>
                            <p:childTnLst>
                              <p:par>
                                <p:cTn id="102" presetID="22" presetClass="entr" presetSubtype="8" fill="hold" grpId="0" nodeType="after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wipe(left)">
                                      <p:cBhvr>
                                        <p:cTn id="104" dur="500"/>
                                        <p:tgtEl>
                                          <p:spTgt spid="6"/>
                                        </p:tgtEl>
                                      </p:cBhvr>
                                    </p:animEffect>
                                  </p:childTnLst>
                                </p:cTn>
                              </p:par>
                            </p:childTnLst>
                          </p:cTn>
                        </p:par>
                        <p:par>
                          <p:cTn id="105" fill="hold">
                            <p:stCondLst>
                              <p:cond delay="8300"/>
                            </p:stCondLst>
                            <p:childTnLst>
                              <p:par>
                                <p:cTn id="106" presetID="22" presetClass="entr" presetSubtype="4" fill="hold" grpId="0" nodeType="after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down)">
                                      <p:cBhvr>
                                        <p:cTn id="108" dur="500"/>
                                        <p:tgtEl>
                                          <p:spTgt spid="19"/>
                                        </p:tgtEl>
                                      </p:cBhvr>
                                    </p:animEffect>
                                  </p:childTnLst>
                                </p:cTn>
                              </p:par>
                            </p:childTnLst>
                          </p:cTn>
                        </p:par>
                        <p:par>
                          <p:cTn id="109" fill="hold">
                            <p:stCondLst>
                              <p:cond delay="8800"/>
                            </p:stCondLst>
                            <p:childTnLst>
                              <p:par>
                                <p:cTn id="110" presetID="22" presetClass="entr" presetSubtype="8" fill="hold" nodeType="after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wipe(left)">
                                      <p:cBhvr>
                                        <p:cTn id="112" dur="500"/>
                                        <p:tgtEl>
                                          <p:spTgt spid="25"/>
                                        </p:tgtEl>
                                      </p:cBhvr>
                                    </p:animEffect>
                                  </p:childTnLst>
                                </p:cTn>
                              </p:par>
                              <p:par>
                                <p:cTn id="113" presetID="2" presetClass="entr" presetSubtype="2" decel="100000" fill="hold" grpId="0" nodeType="withEffect">
                                  <p:stCondLst>
                                    <p:cond delay="0"/>
                                  </p:stCondLst>
                                  <p:childTnLst>
                                    <p:set>
                                      <p:cBhvr>
                                        <p:cTn id="114" dur="1" fill="hold">
                                          <p:stCondLst>
                                            <p:cond delay="0"/>
                                          </p:stCondLst>
                                        </p:cTn>
                                        <p:tgtEl>
                                          <p:spTgt spid="44"/>
                                        </p:tgtEl>
                                        <p:attrNameLst>
                                          <p:attrName>style.visibility</p:attrName>
                                        </p:attrNameLst>
                                      </p:cBhvr>
                                      <p:to>
                                        <p:strVal val="visible"/>
                                      </p:to>
                                    </p:set>
                                    <p:anim calcmode="lin" valueType="num">
                                      <p:cBhvr additive="base">
                                        <p:cTn id="115" dur="500" fill="hold"/>
                                        <p:tgtEl>
                                          <p:spTgt spid="44"/>
                                        </p:tgtEl>
                                        <p:attrNameLst>
                                          <p:attrName>ppt_x</p:attrName>
                                        </p:attrNameLst>
                                      </p:cBhvr>
                                      <p:tavLst>
                                        <p:tav tm="0">
                                          <p:val>
                                            <p:strVal val="1+#ppt_w/2"/>
                                          </p:val>
                                        </p:tav>
                                        <p:tav tm="100000">
                                          <p:val>
                                            <p:strVal val="#ppt_x"/>
                                          </p:val>
                                        </p:tav>
                                      </p:tavLst>
                                    </p:anim>
                                    <p:anim calcmode="lin" valueType="num">
                                      <p:cBhvr additive="base">
                                        <p:cTn id="116" dur="500" fill="hold"/>
                                        <p:tgtEl>
                                          <p:spTgt spid="44"/>
                                        </p:tgtEl>
                                        <p:attrNameLst>
                                          <p:attrName>ppt_y</p:attrName>
                                        </p:attrNameLst>
                                      </p:cBhvr>
                                      <p:tavLst>
                                        <p:tav tm="0">
                                          <p:val>
                                            <p:strVal val="#ppt_y"/>
                                          </p:val>
                                        </p:tav>
                                        <p:tav tm="100000">
                                          <p:val>
                                            <p:strVal val="#ppt_y"/>
                                          </p:val>
                                        </p:tav>
                                      </p:tavLst>
                                    </p:anim>
                                  </p:childTnLst>
                                </p:cTn>
                              </p:par>
                              <p:par>
                                <p:cTn id="117" presetID="2" presetClass="entr" presetSubtype="2" decel="100000" fill="hold" grpId="0" nodeType="withEffect">
                                  <p:stCondLst>
                                    <p:cond delay="0"/>
                                  </p:stCondLst>
                                  <p:childTnLst>
                                    <p:set>
                                      <p:cBhvr>
                                        <p:cTn id="118" dur="1" fill="hold">
                                          <p:stCondLst>
                                            <p:cond delay="0"/>
                                          </p:stCondLst>
                                        </p:cTn>
                                        <p:tgtEl>
                                          <p:spTgt spid="43"/>
                                        </p:tgtEl>
                                        <p:attrNameLst>
                                          <p:attrName>style.visibility</p:attrName>
                                        </p:attrNameLst>
                                      </p:cBhvr>
                                      <p:to>
                                        <p:strVal val="visible"/>
                                      </p:to>
                                    </p:set>
                                    <p:anim calcmode="lin" valueType="num">
                                      <p:cBhvr additive="base">
                                        <p:cTn id="119" dur="500" fill="hold"/>
                                        <p:tgtEl>
                                          <p:spTgt spid="43"/>
                                        </p:tgtEl>
                                        <p:attrNameLst>
                                          <p:attrName>ppt_x</p:attrName>
                                        </p:attrNameLst>
                                      </p:cBhvr>
                                      <p:tavLst>
                                        <p:tav tm="0">
                                          <p:val>
                                            <p:strVal val="1+#ppt_w/2"/>
                                          </p:val>
                                        </p:tav>
                                        <p:tav tm="100000">
                                          <p:val>
                                            <p:strVal val="#ppt_x"/>
                                          </p:val>
                                        </p:tav>
                                      </p:tavLst>
                                    </p:anim>
                                    <p:anim calcmode="lin" valueType="num">
                                      <p:cBhvr additive="base">
                                        <p:cTn id="120" dur="500" fill="hold"/>
                                        <p:tgtEl>
                                          <p:spTgt spid="43"/>
                                        </p:tgtEl>
                                        <p:attrNameLst>
                                          <p:attrName>ppt_y</p:attrName>
                                        </p:attrNameLst>
                                      </p:cBhvr>
                                      <p:tavLst>
                                        <p:tav tm="0">
                                          <p:val>
                                            <p:strVal val="#ppt_y"/>
                                          </p:val>
                                        </p:tav>
                                        <p:tav tm="100000">
                                          <p:val>
                                            <p:strVal val="#ppt_y"/>
                                          </p:val>
                                        </p:tav>
                                      </p:tavLst>
                                    </p:anim>
                                  </p:childTnLst>
                                </p:cTn>
                              </p:par>
                            </p:childTnLst>
                          </p:cTn>
                        </p:par>
                        <p:par>
                          <p:cTn id="121" fill="hold">
                            <p:stCondLst>
                              <p:cond delay="9300"/>
                            </p:stCondLst>
                            <p:childTnLst>
                              <p:par>
                                <p:cTn id="122" presetID="22" presetClass="entr" presetSubtype="1" fill="hold" grpId="0" nodeType="afterEffect">
                                  <p:stCondLst>
                                    <p:cond delay="0"/>
                                  </p:stCondLst>
                                  <p:childTnLst>
                                    <p:set>
                                      <p:cBhvr>
                                        <p:cTn id="123" dur="1" fill="hold">
                                          <p:stCondLst>
                                            <p:cond delay="0"/>
                                          </p:stCondLst>
                                        </p:cTn>
                                        <p:tgtEl>
                                          <p:spTgt spid="13"/>
                                        </p:tgtEl>
                                        <p:attrNameLst>
                                          <p:attrName>style.visibility</p:attrName>
                                        </p:attrNameLst>
                                      </p:cBhvr>
                                      <p:to>
                                        <p:strVal val="visible"/>
                                      </p:to>
                                    </p:set>
                                    <p:animEffect transition="in" filter="wipe(up)">
                                      <p:cBhvr>
                                        <p:cTn id="1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9" grpId="0" animBg="1"/>
      <p:bldP spid="2" grpId="0" animBg="1"/>
      <p:bldP spid="5" grpId="0" animBg="1"/>
      <p:bldP spid="6" grpId="0" animBg="1"/>
      <p:bldP spid="11" grpId="0" animBg="1"/>
      <p:bldP spid="12" grpId="0" animBg="1"/>
      <p:bldP spid="17" grpId="0" animBg="1"/>
      <p:bldP spid="18" grpId="0" animBg="1"/>
      <p:bldP spid="19" grpId="0" animBg="1"/>
      <p:bldP spid="20" grpId="0" animBg="1"/>
      <p:bldP spid="30" grpId="0">
        <p:tmplLst>
          <p:tmpl>
            <p:tnLst>
              <p:par>
                <p:cTn presetID="2" presetClass="entr" presetSubtype="2"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 presetClass="entr" presetSubtype="2"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2"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2"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2"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P spid="43" grpId="0">
        <p:tmplLst>
          <p:tmpl>
            <p:tnLst>
              <p:par>
                <p:cTn presetID="2" presetClass="entr" presetSubtype="2"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2" decel="10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6" grpId="0"/>
      <p:bldP spid="48" grpId="0"/>
      <p:bldP spid="49" grpId="0"/>
      <p:bldP spid="50" grpId="0"/>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 Step">
    <p:spTree>
      <p:nvGrpSpPr>
        <p:cNvPr id="1" name=""/>
        <p:cNvGrpSpPr/>
        <p:nvPr/>
      </p:nvGrpSpPr>
      <p:grpSpPr>
        <a:xfrm>
          <a:off x="0" y="0"/>
          <a:ext cx="0" cy="0"/>
          <a:chOff x="0" y="0"/>
          <a:chExt cx="0" cy="0"/>
        </a:xfrm>
      </p:grpSpPr>
      <p:cxnSp>
        <p:nvCxnSpPr>
          <p:cNvPr id="68" name="直線コネクタ 67"/>
          <p:cNvCxnSpPr/>
          <p:nvPr userDrawn="1"/>
        </p:nvCxnSpPr>
        <p:spPr>
          <a:xfrm>
            <a:off x="-90018" y="668693"/>
            <a:ext cx="12397246" cy="5107651"/>
          </a:xfrm>
          <a:prstGeom prst="line">
            <a:avLst/>
          </a:prstGeom>
          <a:ln w="762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円/楕円 6"/>
          <p:cNvSpPr/>
          <p:nvPr userDrawn="1"/>
        </p:nvSpPr>
        <p:spPr>
          <a:xfrm>
            <a:off x="2584555" y="1217078"/>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64" name="円/楕円 63"/>
          <p:cNvSpPr/>
          <p:nvPr userDrawn="1"/>
        </p:nvSpPr>
        <p:spPr>
          <a:xfrm>
            <a:off x="295779" y="278651"/>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3" name="円/楕円 62"/>
          <p:cNvSpPr/>
          <p:nvPr userDrawn="1"/>
        </p:nvSpPr>
        <p:spPr>
          <a:xfrm>
            <a:off x="2027797" y="499514"/>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9" name="円/楕円 68"/>
          <p:cNvSpPr/>
          <p:nvPr userDrawn="1"/>
        </p:nvSpPr>
        <p:spPr>
          <a:xfrm>
            <a:off x="4895012" y="2168861"/>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0" name="円/楕円 69"/>
          <p:cNvSpPr/>
          <p:nvPr userDrawn="1"/>
        </p:nvSpPr>
        <p:spPr>
          <a:xfrm>
            <a:off x="7227150" y="3137291"/>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1" name="円/楕円 70"/>
          <p:cNvSpPr/>
          <p:nvPr userDrawn="1"/>
        </p:nvSpPr>
        <p:spPr>
          <a:xfrm>
            <a:off x="9585013" y="4059071"/>
            <a:ext cx="2002073" cy="200189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2" name="円/楕円 71"/>
          <p:cNvSpPr/>
          <p:nvPr userDrawn="1"/>
        </p:nvSpPr>
        <p:spPr>
          <a:xfrm>
            <a:off x="4325649" y="1448781"/>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3" name="円/楕円 72"/>
          <p:cNvSpPr/>
          <p:nvPr userDrawn="1"/>
        </p:nvSpPr>
        <p:spPr>
          <a:xfrm>
            <a:off x="6636106" y="2408888"/>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4" name="円/楕円 73"/>
          <p:cNvSpPr/>
          <p:nvPr userDrawn="1"/>
        </p:nvSpPr>
        <p:spPr>
          <a:xfrm>
            <a:off x="8976569" y="3398997"/>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5" name="円/楕円 74"/>
          <p:cNvSpPr/>
          <p:nvPr userDrawn="1"/>
        </p:nvSpPr>
        <p:spPr>
          <a:xfrm>
            <a:off x="11317032" y="4329101"/>
            <a:ext cx="660131" cy="66007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7" name="テキスト プレースホルダー 11"/>
          <p:cNvSpPr>
            <a:spLocks noGrp="1"/>
          </p:cNvSpPr>
          <p:nvPr>
            <p:ph type="body" sz="quarter" idx="14" hasCustomPrompt="1"/>
          </p:nvPr>
        </p:nvSpPr>
        <p:spPr>
          <a:xfrm>
            <a:off x="391080" y="3612374"/>
            <a:ext cx="4505498" cy="147542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78" name="テキスト プレースホルダー 11"/>
          <p:cNvSpPr>
            <a:spLocks noGrp="1"/>
          </p:cNvSpPr>
          <p:nvPr>
            <p:ph type="body" sz="quarter" idx="15" hasCustomPrompt="1"/>
          </p:nvPr>
        </p:nvSpPr>
        <p:spPr>
          <a:xfrm>
            <a:off x="413758" y="5117644"/>
            <a:ext cx="5862277" cy="1131670"/>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cxnSp>
        <p:nvCxnSpPr>
          <p:cNvPr id="79" name="直線コネクタ 78"/>
          <p:cNvCxnSpPr/>
          <p:nvPr userDrawn="1"/>
        </p:nvCxnSpPr>
        <p:spPr>
          <a:xfrm flipH="1">
            <a:off x="4796" y="5087803"/>
            <a:ext cx="627124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2" name="直角三角形 81"/>
          <p:cNvSpPr/>
          <p:nvPr userDrawn="1"/>
        </p:nvSpPr>
        <p:spPr>
          <a:xfrm rot="14829042">
            <a:off x="-40252" y="-484056"/>
            <a:ext cx="267452" cy="26747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3" name="直角三角形 82"/>
          <p:cNvSpPr/>
          <p:nvPr userDrawn="1"/>
        </p:nvSpPr>
        <p:spPr>
          <a:xfrm rot="14829042">
            <a:off x="534656" y="-484056"/>
            <a:ext cx="267452" cy="26747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4" name="直角三角形 83"/>
          <p:cNvSpPr/>
          <p:nvPr userDrawn="1"/>
        </p:nvSpPr>
        <p:spPr>
          <a:xfrm rot="14829042">
            <a:off x="1064111" y="-484056"/>
            <a:ext cx="267452" cy="26747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5" name="直角三角形 84"/>
          <p:cNvSpPr/>
          <p:nvPr userDrawn="1"/>
        </p:nvSpPr>
        <p:spPr>
          <a:xfrm rot="14829042">
            <a:off x="1576546" y="-484057"/>
            <a:ext cx="267452" cy="26747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6" name="テキスト ボックス 85"/>
          <p:cNvSpPr txBox="1"/>
          <p:nvPr userDrawn="1"/>
        </p:nvSpPr>
        <p:spPr>
          <a:xfrm>
            <a:off x="2225234" y="634625"/>
            <a:ext cx="269626" cy="276999"/>
          </a:xfrm>
          <a:prstGeom prst="rect">
            <a:avLst/>
          </a:prstGeom>
          <a:noFill/>
        </p:spPr>
        <p:txBody>
          <a:bodyPr wrap="none" rtlCol="0">
            <a:spAutoFit/>
          </a:bodyPr>
          <a:lstStyle/>
          <a:p>
            <a:r>
              <a:rPr kumimoji="1" lang="en-US" altLang="ja-JP" sz="1200" dirty="0">
                <a:solidFill>
                  <a:schemeClr val="bg1"/>
                </a:solidFill>
              </a:rPr>
              <a:t>1</a:t>
            </a:r>
            <a:endParaRPr kumimoji="1" lang="ja-JP" altLang="en-US" sz="1200" dirty="0">
              <a:solidFill>
                <a:schemeClr val="bg1"/>
              </a:solidFill>
            </a:endParaRPr>
          </a:p>
        </p:txBody>
      </p:sp>
      <p:sp>
        <p:nvSpPr>
          <p:cNvPr id="87" name="テキスト ボックス 86"/>
          <p:cNvSpPr txBox="1"/>
          <p:nvPr userDrawn="1"/>
        </p:nvSpPr>
        <p:spPr>
          <a:xfrm>
            <a:off x="4518272" y="1583892"/>
            <a:ext cx="269626" cy="276999"/>
          </a:xfrm>
          <a:prstGeom prst="rect">
            <a:avLst/>
          </a:prstGeom>
          <a:noFill/>
        </p:spPr>
        <p:txBody>
          <a:bodyPr wrap="none" rtlCol="0">
            <a:spAutoFit/>
          </a:bodyPr>
          <a:lstStyle/>
          <a:p>
            <a:r>
              <a:rPr kumimoji="1" lang="en-US" altLang="ja-JP" sz="1200" dirty="0">
                <a:solidFill>
                  <a:schemeClr val="bg1"/>
                </a:solidFill>
              </a:rPr>
              <a:t>2</a:t>
            </a:r>
            <a:endParaRPr kumimoji="1" lang="ja-JP" altLang="en-US" sz="1200" dirty="0">
              <a:solidFill>
                <a:schemeClr val="bg1"/>
              </a:solidFill>
            </a:endParaRPr>
          </a:p>
        </p:txBody>
      </p:sp>
      <p:sp>
        <p:nvSpPr>
          <p:cNvPr id="88" name="テキスト ボックス 87"/>
          <p:cNvSpPr txBox="1"/>
          <p:nvPr userDrawn="1"/>
        </p:nvSpPr>
        <p:spPr>
          <a:xfrm>
            <a:off x="6828729" y="2543998"/>
            <a:ext cx="269626" cy="276999"/>
          </a:xfrm>
          <a:prstGeom prst="rect">
            <a:avLst/>
          </a:prstGeom>
          <a:noFill/>
        </p:spPr>
        <p:txBody>
          <a:bodyPr wrap="none" rtlCol="0">
            <a:spAutoFit/>
          </a:bodyPr>
          <a:lstStyle/>
          <a:p>
            <a:r>
              <a:rPr kumimoji="1" lang="en-US" altLang="ja-JP" sz="1200" dirty="0">
                <a:solidFill>
                  <a:schemeClr val="bg1"/>
                </a:solidFill>
              </a:rPr>
              <a:t>3</a:t>
            </a:r>
            <a:endParaRPr kumimoji="1" lang="ja-JP" altLang="en-US" sz="1200" dirty="0">
              <a:solidFill>
                <a:schemeClr val="bg1"/>
              </a:solidFill>
            </a:endParaRPr>
          </a:p>
        </p:txBody>
      </p:sp>
      <p:sp>
        <p:nvSpPr>
          <p:cNvPr id="89" name="テキスト ボックス 88"/>
          <p:cNvSpPr txBox="1"/>
          <p:nvPr userDrawn="1"/>
        </p:nvSpPr>
        <p:spPr>
          <a:xfrm>
            <a:off x="9169192" y="3534108"/>
            <a:ext cx="269626" cy="276999"/>
          </a:xfrm>
          <a:prstGeom prst="rect">
            <a:avLst/>
          </a:prstGeom>
          <a:noFill/>
        </p:spPr>
        <p:txBody>
          <a:bodyPr wrap="none" rtlCol="0">
            <a:spAutoFit/>
          </a:bodyPr>
          <a:lstStyle/>
          <a:p>
            <a:r>
              <a:rPr kumimoji="1" lang="en-US" altLang="ja-JP" sz="1200" dirty="0">
                <a:solidFill>
                  <a:schemeClr val="bg1"/>
                </a:solidFill>
              </a:rPr>
              <a:t>4</a:t>
            </a:r>
            <a:endParaRPr kumimoji="1" lang="ja-JP" altLang="en-US" sz="1200" dirty="0">
              <a:solidFill>
                <a:schemeClr val="bg1"/>
              </a:solidFill>
            </a:endParaRPr>
          </a:p>
        </p:txBody>
      </p:sp>
      <p:sp>
        <p:nvSpPr>
          <p:cNvPr id="90" name="テキスト ボックス 89"/>
          <p:cNvSpPr txBox="1"/>
          <p:nvPr userDrawn="1"/>
        </p:nvSpPr>
        <p:spPr>
          <a:xfrm>
            <a:off x="11509655" y="4464212"/>
            <a:ext cx="269626" cy="276999"/>
          </a:xfrm>
          <a:prstGeom prst="rect">
            <a:avLst/>
          </a:prstGeom>
          <a:noFill/>
        </p:spPr>
        <p:txBody>
          <a:bodyPr wrap="none" rtlCol="0">
            <a:spAutoFit/>
          </a:bodyPr>
          <a:lstStyle/>
          <a:p>
            <a:r>
              <a:rPr kumimoji="1" lang="en-US" altLang="ja-JP" sz="1200" dirty="0">
                <a:solidFill>
                  <a:schemeClr val="bg1"/>
                </a:solidFill>
              </a:rPr>
              <a:t>5</a:t>
            </a:r>
            <a:endParaRPr kumimoji="1" lang="ja-JP" altLang="en-US" sz="1200" dirty="0">
              <a:solidFill>
                <a:schemeClr val="bg1"/>
              </a:solidFill>
            </a:endParaRPr>
          </a:p>
        </p:txBody>
      </p:sp>
      <p:sp>
        <p:nvSpPr>
          <p:cNvPr id="99" name="テキスト プレースホルダー 11"/>
          <p:cNvSpPr>
            <a:spLocks noGrp="1"/>
          </p:cNvSpPr>
          <p:nvPr>
            <p:ph type="body" sz="quarter" idx="30" hasCustomPrompt="1"/>
          </p:nvPr>
        </p:nvSpPr>
        <p:spPr>
          <a:xfrm>
            <a:off x="544151" y="548680"/>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100" name="テキスト プレースホルダー 11"/>
          <p:cNvSpPr>
            <a:spLocks noGrp="1"/>
          </p:cNvSpPr>
          <p:nvPr>
            <p:ph type="body" sz="quarter" idx="31" hasCustomPrompt="1"/>
          </p:nvPr>
        </p:nvSpPr>
        <p:spPr>
          <a:xfrm>
            <a:off x="2843767" y="1502807"/>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101" name="テキスト プレースホルダー 11"/>
          <p:cNvSpPr>
            <a:spLocks noGrp="1"/>
          </p:cNvSpPr>
          <p:nvPr>
            <p:ph type="body" sz="quarter" idx="32" hasCustomPrompt="1"/>
          </p:nvPr>
        </p:nvSpPr>
        <p:spPr>
          <a:xfrm>
            <a:off x="5152459" y="2465840"/>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102" name="テキスト プレースホルダー 11"/>
          <p:cNvSpPr>
            <a:spLocks noGrp="1"/>
          </p:cNvSpPr>
          <p:nvPr>
            <p:ph type="body" sz="quarter" idx="33" hasCustomPrompt="1"/>
          </p:nvPr>
        </p:nvSpPr>
        <p:spPr>
          <a:xfrm>
            <a:off x="7486363" y="3423020"/>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
        <p:nvSpPr>
          <p:cNvPr id="103" name="テキスト プレースホルダー 11"/>
          <p:cNvSpPr>
            <a:spLocks noGrp="1"/>
          </p:cNvSpPr>
          <p:nvPr>
            <p:ph type="body" sz="quarter" idx="34" hasCustomPrompt="1"/>
          </p:nvPr>
        </p:nvSpPr>
        <p:spPr>
          <a:xfrm>
            <a:off x="9833386" y="4344800"/>
            <a:ext cx="1483647" cy="1394457"/>
          </a:xfrm>
        </p:spPr>
        <p:txBody>
          <a:bodyPr anchor="ctr">
            <a:noAutofit/>
          </a:bodyPr>
          <a:lstStyle>
            <a:lvl1pPr algn="l">
              <a:lnSpc>
                <a:spcPct val="120000"/>
              </a:lnSpc>
              <a:defRPr sz="12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37264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anim calcmode="lin" valueType="num">
                                      <p:cBhvr additive="base">
                                        <p:cTn id="7" dur="500" fill="hold"/>
                                        <p:tgtEl>
                                          <p:spTgt spid="7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7">
                                            <p:txEl>
                                              <p:pRg st="0" end="0"/>
                                            </p:txEl>
                                          </p:spTgt>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left)">
                                      <p:cBhvr>
                                        <p:cTn id="11" dur="500"/>
                                        <p:tgtEl>
                                          <p:spTgt spid="79"/>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78">
                                            <p:txEl>
                                              <p:pRg st="0" end="0"/>
                                            </p:txEl>
                                          </p:spTgt>
                                        </p:tgtEl>
                                        <p:attrNameLst>
                                          <p:attrName>style.visibility</p:attrName>
                                        </p:attrNameLst>
                                      </p:cBhvr>
                                      <p:to>
                                        <p:strVal val="visible"/>
                                      </p:to>
                                    </p:set>
                                    <p:anim calcmode="lin" valueType="num">
                                      <p:cBhvr additive="base">
                                        <p:cTn id="15" dur="500" fill="hold"/>
                                        <p:tgtEl>
                                          <p:spTgt spid="78">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left)">
                                      <p:cBhvr>
                                        <p:cTn id="20" dur="500"/>
                                        <p:tgtEl>
                                          <p:spTgt spid="6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9">
                                            <p:txEl>
                                              <p:pRg st="0" end="0"/>
                                            </p:txEl>
                                          </p:spTgt>
                                        </p:tgtEl>
                                        <p:attrNameLst>
                                          <p:attrName>style.visibility</p:attrName>
                                        </p:attrNameLst>
                                      </p:cBhvr>
                                      <p:to>
                                        <p:strVal val="visible"/>
                                      </p:to>
                                    </p:set>
                                    <p:animEffect transition="in" filter="fade">
                                      <p:cBhvr>
                                        <p:cTn id="27" dur="500"/>
                                        <p:tgtEl>
                                          <p:spTgt spid="99">
                                            <p:txEl>
                                              <p:pRg st="0" end="0"/>
                                            </p:txEl>
                                          </p:spTgt>
                                        </p:tgtEl>
                                      </p:cBhvr>
                                    </p:animEffect>
                                  </p:childTnLst>
                                </p:cTn>
                              </p:par>
                              <p:par>
                                <p:cTn id="28" presetID="49" presetClass="entr" presetSubtype="0" decel="10000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 calcmode="lin" valueType="num">
                                      <p:cBhvr>
                                        <p:cTn id="30" dur="500" fill="hold"/>
                                        <p:tgtEl>
                                          <p:spTgt spid="63"/>
                                        </p:tgtEl>
                                        <p:attrNameLst>
                                          <p:attrName>ppt_w</p:attrName>
                                        </p:attrNameLst>
                                      </p:cBhvr>
                                      <p:tavLst>
                                        <p:tav tm="0">
                                          <p:val>
                                            <p:fltVal val="0"/>
                                          </p:val>
                                        </p:tav>
                                        <p:tav tm="100000">
                                          <p:val>
                                            <p:strVal val="#ppt_w"/>
                                          </p:val>
                                        </p:tav>
                                      </p:tavLst>
                                    </p:anim>
                                    <p:anim calcmode="lin" valueType="num">
                                      <p:cBhvr>
                                        <p:cTn id="31" dur="500" fill="hold"/>
                                        <p:tgtEl>
                                          <p:spTgt spid="63"/>
                                        </p:tgtEl>
                                        <p:attrNameLst>
                                          <p:attrName>ppt_h</p:attrName>
                                        </p:attrNameLst>
                                      </p:cBhvr>
                                      <p:tavLst>
                                        <p:tav tm="0">
                                          <p:val>
                                            <p:fltVal val="0"/>
                                          </p:val>
                                        </p:tav>
                                        <p:tav tm="100000">
                                          <p:val>
                                            <p:strVal val="#ppt_h"/>
                                          </p:val>
                                        </p:tav>
                                      </p:tavLst>
                                    </p:anim>
                                    <p:anim calcmode="lin" valueType="num">
                                      <p:cBhvr>
                                        <p:cTn id="32" dur="500" fill="hold"/>
                                        <p:tgtEl>
                                          <p:spTgt spid="63"/>
                                        </p:tgtEl>
                                        <p:attrNameLst>
                                          <p:attrName>style.rotation</p:attrName>
                                        </p:attrNameLst>
                                      </p:cBhvr>
                                      <p:tavLst>
                                        <p:tav tm="0">
                                          <p:val>
                                            <p:fltVal val="360"/>
                                          </p:val>
                                        </p:tav>
                                        <p:tav tm="100000">
                                          <p:val>
                                            <p:fltVal val="0"/>
                                          </p:val>
                                        </p:tav>
                                      </p:tavLst>
                                    </p:anim>
                                    <p:animEffect transition="in" filter="fade">
                                      <p:cBhvr>
                                        <p:cTn id="33" dur="500"/>
                                        <p:tgtEl>
                                          <p:spTgt spid="63"/>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86"/>
                                        </p:tgtEl>
                                        <p:attrNameLst>
                                          <p:attrName>style.visibility</p:attrName>
                                        </p:attrNameLst>
                                      </p:cBhvr>
                                      <p:to>
                                        <p:strVal val="visible"/>
                                      </p:to>
                                    </p:set>
                                    <p:anim calcmode="lin" valueType="num">
                                      <p:cBhvr>
                                        <p:cTn id="36" dur="500" fill="hold"/>
                                        <p:tgtEl>
                                          <p:spTgt spid="86"/>
                                        </p:tgtEl>
                                        <p:attrNameLst>
                                          <p:attrName>ppt_w</p:attrName>
                                        </p:attrNameLst>
                                      </p:cBhvr>
                                      <p:tavLst>
                                        <p:tav tm="0">
                                          <p:val>
                                            <p:fltVal val="0"/>
                                          </p:val>
                                        </p:tav>
                                        <p:tav tm="100000">
                                          <p:val>
                                            <p:strVal val="#ppt_w"/>
                                          </p:val>
                                        </p:tav>
                                      </p:tavLst>
                                    </p:anim>
                                    <p:anim calcmode="lin" valueType="num">
                                      <p:cBhvr>
                                        <p:cTn id="37" dur="500" fill="hold"/>
                                        <p:tgtEl>
                                          <p:spTgt spid="86"/>
                                        </p:tgtEl>
                                        <p:attrNameLst>
                                          <p:attrName>ppt_h</p:attrName>
                                        </p:attrNameLst>
                                      </p:cBhvr>
                                      <p:tavLst>
                                        <p:tav tm="0">
                                          <p:val>
                                            <p:fltVal val="0"/>
                                          </p:val>
                                        </p:tav>
                                        <p:tav tm="100000">
                                          <p:val>
                                            <p:strVal val="#ppt_h"/>
                                          </p:val>
                                        </p:tav>
                                      </p:tavLst>
                                    </p:anim>
                                    <p:anim calcmode="lin" valueType="num">
                                      <p:cBhvr>
                                        <p:cTn id="38" dur="500" fill="hold"/>
                                        <p:tgtEl>
                                          <p:spTgt spid="86"/>
                                        </p:tgtEl>
                                        <p:attrNameLst>
                                          <p:attrName>style.rotation</p:attrName>
                                        </p:attrNameLst>
                                      </p:cBhvr>
                                      <p:tavLst>
                                        <p:tav tm="0">
                                          <p:val>
                                            <p:fltVal val="360"/>
                                          </p:val>
                                        </p:tav>
                                        <p:tav tm="100000">
                                          <p:val>
                                            <p:fltVal val="0"/>
                                          </p:val>
                                        </p:tav>
                                      </p:tavLst>
                                    </p:anim>
                                    <p:animEffect transition="in" filter="fade">
                                      <p:cBhvr>
                                        <p:cTn id="39" dur="500"/>
                                        <p:tgtEl>
                                          <p:spTgt spid="86"/>
                                        </p:tgtEl>
                                      </p:cBhvr>
                                    </p:animEffect>
                                  </p:childTnLst>
                                </p:cTn>
                              </p:par>
                            </p:childTnLst>
                          </p:cTn>
                        </p:par>
                        <p:par>
                          <p:cTn id="40" fill="hold">
                            <p:stCondLst>
                              <p:cond delay="2000"/>
                            </p:stCondLst>
                            <p:childTnLst>
                              <p:par>
                                <p:cTn id="41" presetID="42" presetClass="path" presetSubtype="0" decel="100000" fill="hold" grpId="0" nodeType="afterEffect">
                                  <p:stCondLst>
                                    <p:cond delay="0"/>
                                  </p:stCondLst>
                                  <p:childTnLst>
                                    <p:animMotion origin="layout" path="M -0.10077 0.08735 L 0.18751 0.2966 " pathEditMode="fixed" rAng="0" ptsTypes="AA">
                                      <p:cBhvr>
                                        <p:cTn id="42" dur="500" fill="hold"/>
                                        <p:tgtEl>
                                          <p:spTgt spid="82"/>
                                        </p:tgtEl>
                                        <p:attrNameLst>
                                          <p:attrName>ppt_x</p:attrName>
                                          <p:attrName>ppt_y</p:attrName>
                                        </p:attrNameLst>
                                      </p:cBhvr>
                                      <p:rCtr x="14410" y="10463"/>
                                    </p:animMotion>
                                  </p:childTnLst>
                                </p:cTn>
                              </p:par>
                            </p:childTnLst>
                          </p:cTn>
                        </p:par>
                        <p:par>
                          <p:cTn id="43" fill="hold">
                            <p:stCondLst>
                              <p:cond delay="2500"/>
                            </p:stCondLst>
                            <p:childTnLst>
                              <p:par>
                                <p:cTn id="44" presetID="10" presetClass="entr" presetSubtype="0" fill="hold" grpId="0" nodeType="afterEffect">
                                  <p:stCondLst>
                                    <p:cond delay="250"/>
                                  </p:stCondLst>
                                  <p:childTnLst>
                                    <p:set>
                                      <p:cBhvr>
                                        <p:cTn id="45" dur="1" fill="hold">
                                          <p:stCondLst>
                                            <p:cond delay="0"/>
                                          </p:stCondLst>
                                        </p:cTn>
                                        <p:tgtEl>
                                          <p:spTgt spid="100">
                                            <p:txEl>
                                              <p:pRg st="0" end="0"/>
                                            </p:txEl>
                                          </p:spTgt>
                                        </p:tgtEl>
                                        <p:attrNameLst>
                                          <p:attrName>style.visibility</p:attrName>
                                        </p:attrNameLst>
                                      </p:cBhvr>
                                      <p:to>
                                        <p:strVal val="visible"/>
                                      </p:to>
                                    </p:set>
                                    <p:animEffect transition="in" filter="fade">
                                      <p:cBhvr>
                                        <p:cTn id="46" dur="500"/>
                                        <p:tgtEl>
                                          <p:spTgt spid="100">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87"/>
                                        </p:tgtEl>
                                        <p:attrNameLst>
                                          <p:attrName>style.visibility</p:attrName>
                                        </p:attrNameLst>
                                      </p:cBhvr>
                                      <p:to>
                                        <p:strVal val="visible"/>
                                      </p:to>
                                    </p:set>
                                    <p:anim calcmode="lin" valueType="num">
                                      <p:cBhvr>
                                        <p:cTn id="52" dur="500" fill="hold"/>
                                        <p:tgtEl>
                                          <p:spTgt spid="87"/>
                                        </p:tgtEl>
                                        <p:attrNameLst>
                                          <p:attrName>ppt_w</p:attrName>
                                        </p:attrNameLst>
                                      </p:cBhvr>
                                      <p:tavLst>
                                        <p:tav tm="0">
                                          <p:val>
                                            <p:fltVal val="0"/>
                                          </p:val>
                                        </p:tav>
                                        <p:tav tm="100000">
                                          <p:val>
                                            <p:strVal val="#ppt_w"/>
                                          </p:val>
                                        </p:tav>
                                      </p:tavLst>
                                    </p:anim>
                                    <p:anim calcmode="lin" valueType="num">
                                      <p:cBhvr>
                                        <p:cTn id="53" dur="500" fill="hold"/>
                                        <p:tgtEl>
                                          <p:spTgt spid="87"/>
                                        </p:tgtEl>
                                        <p:attrNameLst>
                                          <p:attrName>ppt_h</p:attrName>
                                        </p:attrNameLst>
                                      </p:cBhvr>
                                      <p:tavLst>
                                        <p:tav tm="0">
                                          <p:val>
                                            <p:fltVal val="0"/>
                                          </p:val>
                                        </p:tav>
                                        <p:tav tm="100000">
                                          <p:val>
                                            <p:strVal val="#ppt_h"/>
                                          </p:val>
                                        </p:tav>
                                      </p:tavLst>
                                    </p:anim>
                                    <p:anim calcmode="lin" valueType="num">
                                      <p:cBhvr>
                                        <p:cTn id="54" dur="500" fill="hold"/>
                                        <p:tgtEl>
                                          <p:spTgt spid="87"/>
                                        </p:tgtEl>
                                        <p:attrNameLst>
                                          <p:attrName>style.rotation</p:attrName>
                                        </p:attrNameLst>
                                      </p:cBhvr>
                                      <p:tavLst>
                                        <p:tav tm="0">
                                          <p:val>
                                            <p:fltVal val="360"/>
                                          </p:val>
                                        </p:tav>
                                        <p:tav tm="100000">
                                          <p:val>
                                            <p:fltVal val="0"/>
                                          </p:val>
                                        </p:tav>
                                      </p:tavLst>
                                    </p:anim>
                                    <p:animEffect transition="in" filter="fade">
                                      <p:cBhvr>
                                        <p:cTn id="55" dur="500"/>
                                        <p:tgtEl>
                                          <p:spTgt spid="87"/>
                                        </p:tgtEl>
                                      </p:cBhvr>
                                    </p:animEffect>
                                  </p:childTnLst>
                                </p:cTn>
                              </p:par>
                              <p:par>
                                <p:cTn id="56" presetID="49" presetClass="entr" presetSubtype="0" decel="100000" fill="hold" grpId="0" nodeType="withEffect">
                                  <p:stCondLst>
                                    <p:cond delay="250"/>
                                  </p:stCondLst>
                                  <p:childTnLst>
                                    <p:set>
                                      <p:cBhvr>
                                        <p:cTn id="57" dur="1" fill="hold">
                                          <p:stCondLst>
                                            <p:cond delay="0"/>
                                          </p:stCondLst>
                                        </p:cTn>
                                        <p:tgtEl>
                                          <p:spTgt spid="72"/>
                                        </p:tgtEl>
                                        <p:attrNameLst>
                                          <p:attrName>style.visibility</p:attrName>
                                        </p:attrNameLst>
                                      </p:cBhvr>
                                      <p:to>
                                        <p:strVal val="visible"/>
                                      </p:to>
                                    </p:set>
                                    <p:anim calcmode="lin" valueType="num">
                                      <p:cBhvr>
                                        <p:cTn id="58" dur="500" fill="hold"/>
                                        <p:tgtEl>
                                          <p:spTgt spid="72"/>
                                        </p:tgtEl>
                                        <p:attrNameLst>
                                          <p:attrName>ppt_w</p:attrName>
                                        </p:attrNameLst>
                                      </p:cBhvr>
                                      <p:tavLst>
                                        <p:tav tm="0">
                                          <p:val>
                                            <p:fltVal val="0"/>
                                          </p:val>
                                        </p:tav>
                                        <p:tav tm="100000">
                                          <p:val>
                                            <p:strVal val="#ppt_w"/>
                                          </p:val>
                                        </p:tav>
                                      </p:tavLst>
                                    </p:anim>
                                    <p:anim calcmode="lin" valueType="num">
                                      <p:cBhvr>
                                        <p:cTn id="59" dur="500" fill="hold"/>
                                        <p:tgtEl>
                                          <p:spTgt spid="72"/>
                                        </p:tgtEl>
                                        <p:attrNameLst>
                                          <p:attrName>ppt_h</p:attrName>
                                        </p:attrNameLst>
                                      </p:cBhvr>
                                      <p:tavLst>
                                        <p:tav tm="0">
                                          <p:val>
                                            <p:fltVal val="0"/>
                                          </p:val>
                                        </p:tav>
                                        <p:tav tm="100000">
                                          <p:val>
                                            <p:strVal val="#ppt_h"/>
                                          </p:val>
                                        </p:tav>
                                      </p:tavLst>
                                    </p:anim>
                                    <p:anim calcmode="lin" valueType="num">
                                      <p:cBhvr>
                                        <p:cTn id="60" dur="500" fill="hold"/>
                                        <p:tgtEl>
                                          <p:spTgt spid="72"/>
                                        </p:tgtEl>
                                        <p:attrNameLst>
                                          <p:attrName>style.rotation</p:attrName>
                                        </p:attrNameLst>
                                      </p:cBhvr>
                                      <p:tavLst>
                                        <p:tav tm="0">
                                          <p:val>
                                            <p:fltVal val="360"/>
                                          </p:val>
                                        </p:tav>
                                        <p:tav tm="100000">
                                          <p:val>
                                            <p:fltVal val="0"/>
                                          </p:val>
                                        </p:tav>
                                      </p:tavLst>
                                    </p:anim>
                                    <p:animEffect transition="in" filter="fade">
                                      <p:cBhvr>
                                        <p:cTn id="61" dur="500"/>
                                        <p:tgtEl>
                                          <p:spTgt spid="72"/>
                                        </p:tgtEl>
                                      </p:cBhvr>
                                    </p:animEffect>
                                  </p:childTnLst>
                                </p:cTn>
                              </p:par>
                            </p:childTnLst>
                          </p:cTn>
                        </p:par>
                        <p:par>
                          <p:cTn id="62" fill="hold">
                            <p:stCondLst>
                              <p:cond delay="3250"/>
                            </p:stCondLst>
                            <p:childTnLst>
                              <p:par>
                                <p:cTn id="63" presetID="42" presetClass="path" presetSubtype="0" decel="100000" fill="hold" grpId="0" nodeType="afterEffect">
                                  <p:stCondLst>
                                    <p:cond delay="0"/>
                                  </p:stCondLst>
                                  <p:childTnLst>
                                    <p:animMotion origin="layout" path="M -0.12578 0.10478 L 0.32908 0.43364 " pathEditMode="fixed" rAng="0" ptsTypes="AA">
                                      <p:cBhvr>
                                        <p:cTn id="64" dur="500" fill="hold"/>
                                        <p:tgtEl>
                                          <p:spTgt spid="83"/>
                                        </p:tgtEl>
                                        <p:attrNameLst>
                                          <p:attrName>ppt_x</p:attrName>
                                          <p:attrName>ppt_y</p:attrName>
                                        </p:attrNameLst>
                                      </p:cBhvr>
                                      <p:rCtr x="22743" y="16435"/>
                                    </p:animMotion>
                                  </p:childTnLst>
                                </p:cTn>
                              </p:par>
                            </p:childTnLst>
                          </p:cTn>
                        </p:par>
                        <p:par>
                          <p:cTn id="65" fill="hold">
                            <p:stCondLst>
                              <p:cond delay="3750"/>
                            </p:stCondLst>
                            <p:childTnLst>
                              <p:par>
                                <p:cTn id="66" presetID="10" presetClass="entr" presetSubtype="0" fill="hold" grpId="0" nodeType="afterEffect">
                                  <p:stCondLst>
                                    <p:cond delay="250"/>
                                  </p:stCondLst>
                                  <p:childTnLst>
                                    <p:set>
                                      <p:cBhvr>
                                        <p:cTn id="67" dur="1" fill="hold">
                                          <p:stCondLst>
                                            <p:cond delay="0"/>
                                          </p:stCondLst>
                                        </p:cTn>
                                        <p:tgtEl>
                                          <p:spTgt spid="101">
                                            <p:txEl>
                                              <p:pRg st="0" end="0"/>
                                            </p:txEl>
                                          </p:spTgt>
                                        </p:tgtEl>
                                        <p:attrNameLst>
                                          <p:attrName>style.visibility</p:attrName>
                                        </p:attrNameLst>
                                      </p:cBhvr>
                                      <p:to>
                                        <p:strVal val="visible"/>
                                      </p:to>
                                    </p:set>
                                    <p:animEffect transition="in" filter="fade">
                                      <p:cBhvr>
                                        <p:cTn id="68" dur="500"/>
                                        <p:tgtEl>
                                          <p:spTgt spid="101">
                                            <p:txEl>
                                              <p:pRg st="0" end="0"/>
                                            </p:txEl>
                                          </p:spTgt>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49" presetClass="entr" presetSubtype="0" decel="100000" fill="hold" grpId="0" nodeType="withEffect">
                                  <p:stCondLst>
                                    <p:cond delay="250"/>
                                  </p:stCondLst>
                                  <p:childTnLst>
                                    <p:set>
                                      <p:cBhvr>
                                        <p:cTn id="73" dur="1" fill="hold">
                                          <p:stCondLst>
                                            <p:cond delay="0"/>
                                          </p:stCondLst>
                                        </p:cTn>
                                        <p:tgtEl>
                                          <p:spTgt spid="73"/>
                                        </p:tgtEl>
                                        <p:attrNameLst>
                                          <p:attrName>style.visibility</p:attrName>
                                        </p:attrNameLst>
                                      </p:cBhvr>
                                      <p:to>
                                        <p:strVal val="visible"/>
                                      </p:to>
                                    </p:set>
                                    <p:anim calcmode="lin" valueType="num">
                                      <p:cBhvr>
                                        <p:cTn id="74" dur="500" fill="hold"/>
                                        <p:tgtEl>
                                          <p:spTgt spid="73"/>
                                        </p:tgtEl>
                                        <p:attrNameLst>
                                          <p:attrName>ppt_w</p:attrName>
                                        </p:attrNameLst>
                                      </p:cBhvr>
                                      <p:tavLst>
                                        <p:tav tm="0">
                                          <p:val>
                                            <p:fltVal val="0"/>
                                          </p:val>
                                        </p:tav>
                                        <p:tav tm="100000">
                                          <p:val>
                                            <p:strVal val="#ppt_w"/>
                                          </p:val>
                                        </p:tav>
                                      </p:tavLst>
                                    </p:anim>
                                    <p:anim calcmode="lin" valueType="num">
                                      <p:cBhvr>
                                        <p:cTn id="75" dur="500" fill="hold"/>
                                        <p:tgtEl>
                                          <p:spTgt spid="73"/>
                                        </p:tgtEl>
                                        <p:attrNameLst>
                                          <p:attrName>ppt_h</p:attrName>
                                        </p:attrNameLst>
                                      </p:cBhvr>
                                      <p:tavLst>
                                        <p:tav tm="0">
                                          <p:val>
                                            <p:fltVal val="0"/>
                                          </p:val>
                                        </p:tav>
                                        <p:tav tm="100000">
                                          <p:val>
                                            <p:strVal val="#ppt_h"/>
                                          </p:val>
                                        </p:tav>
                                      </p:tavLst>
                                    </p:anim>
                                    <p:anim calcmode="lin" valueType="num">
                                      <p:cBhvr>
                                        <p:cTn id="76" dur="500" fill="hold"/>
                                        <p:tgtEl>
                                          <p:spTgt spid="73"/>
                                        </p:tgtEl>
                                        <p:attrNameLst>
                                          <p:attrName>style.rotation</p:attrName>
                                        </p:attrNameLst>
                                      </p:cBhvr>
                                      <p:tavLst>
                                        <p:tav tm="0">
                                          <p:val>
                                            <p:fltVal val="360"/>
                                          </p:val>
                                        </p:tav>
                                        <p:tav tm="100000">
                                          <p:val>
                                            <p:fltVal val="0"/>
                                          </p:val>
                                        </p:tav>
                                      </p:tavLst>
                                    </p:anim>
                                    <p:animEffect transition="in" filter="fade">
                                      <p:cBhvr>
                                        <p:cTn id="77" dur="500"/>
                                        <p:tgtEl>
                                          <p:spTgt spid="73"/>
                                        </p:tgtEl>
                                      </p:cBhvr>
                                    </p:animEffect>
                                  </p:childTnLst>
                                </p:cTn>
                              </p:par>
                              <p:par>
                                <p:cTn id="78" presetID="49" presetClass="entr" presetSubtype="0" decel="100000" fill="hold" grpId="0" nodeType="withEffect">
                                  <p:stCondLst>
                                    <p:cond delay="250"/>
                                  </p:stCondLst>
                                  <p:childTnLst>
                                    <p:set>
                                      <p:cBhvr>
                                        <p:cTn id="79" dur="1" fill="hold">
                                          <p:stCondLst>
                                            <p:cond delay="0"/>
                                          </p:stCondLst>
                                        </p:cTn>
                                        <p:tgtEl>
                                          <p:spTgt spid="88"/>
                                        </p:tgtEl>
                                        <p:attrNameLst>
                                          <p:attrName>style.visibility</p:attrName>
                                        </p:attrNameLst>
                                      </p:cBhvr>
                                      <p:to>
                                        <p:strVal val="visible"/>
                                      </p:to>
                                    </p:set>
                                    <p:anim calcmode="lin" valueType="num">
                                      <p:cBhvr>
                                        <p:cTn id="80" dur="500" fill="hold"/>
                                        <p:tgtEl>
                                          <p:spTgt spid="88"/>
                                        </p:tgtEl>
                                        <p:attrNameLst>
                                          <p:attrName>ppt_w</p:attrName>
                                        </p:attrNameLst>
                                      </p:cBhvr>
                                      <p:tavLst>
                                        <p:tav tm="0">
                                          <p:val>
                                            <p:fltVal val="0"/>
                                          </p:val>
                                        </p:tav>
                                        <p:tav tm="100000">
                                          <p:val>
                                            <p:strVal val="#ppt_w"/>
                                          </p:val>
                                        </p:tav>
                                      </p:tavLst>
                                    </p:anim>
                                    <p:anim calcmode="lin" valueType="num">
                                      <p:cBhvr>
                                        <p:cTn id="81" dur="500" fill="hold"/>
                                        <p:tgtEl>
                                          <p:spTgt spid="88"/>
                                        </p:tgtEl>
                                        <p:attrNameLst>
                                          <p:attrName>ppt_h</p:attrName>
                                        </p:attrNameLst>
                                      </p:cBhvr>
                                      <p:tavLst>
                                        <p:tav tm="0">
                                          <p:val>
                                            <p:fltVal val="0"/>
                                          </p:val>
                                        </p:tav>
                                        <p:tav tm="100000">
                                          <p:val>
                                            <p:strVal val="#ppt_h"/>
                                          </p:val>
                                        </p:tav>
                                      </p:tavLst>
                                    </p:anim>
                                    <p:anim calcmode="lin" valueType="num">
                                      <p:cBhvr>
                                        <p:cTn id="82" dur="500" fill="hold"/>
                                        <p:tgtEl>
                                          <p:spTgt spid="88"/>
                                        </p:tgtEl>
                                        <p:attrNameLst>
                                          <p:attrName>style.rotation</p:attrName>
                                        </p:attrNameLst>
                                      </p:cBhvr>
                                      <p:tavLst>
                                        <p:tav tm="0">
                                          <p:val>
                                            <p:fltVal val="360"/>
                                          </p:val>
                                        </p:tav>
                                        <p:tav tm="100000">
                                          <p:val>
                                            <p:fltVal val="0"/>
                                          </p:val>
                                        </p:tav>
                                      </p:tavLst>
                                    </p:anim>
                                    <p:animEffect transition="in" filter="fade">
                                      <p:cBhvr>
                                        <p:cTn id="83" dur="500"/>
                                        <p:tgtEl>
                                          <p:spTgt spid="88"/>
                                        </p:tgtEl>
                                      </p:cBhvr>
                                    </p:animEffect>
                                  </p:childTnLst>
                                </p:cTn>
                              </p:par>
                            </p:childTnLst>
                          </p:cTn>
                        </p:par>
                        <p:par>
                          <p:cTn id="84" fill="hold">
                            <p:stCondLst>
                              <p:cond delay="4500"/>
                            </p:stCondLst>
                            <p:childTnLst>
                              <p:par>
                                <p:cTn id="85" presetID="42" presetClass="path" presetSubtype="0" decel="100000" fill="hold" grpId="0" nodeType="afterEffect">
                                  <p:stCondLst>
                                    <p:cond delay="0"/>
                                  </p:stCondLst>
                                  <p:childTnLst>
                                    <p:animMotion origin="layout" path="M -0.14948 0.1179 L 0.47517 0.57361 " pathEditMode="fixed" rAng="0" ptsTypes="AA">
                                      <p:cBhvr>
                                        <p:cTn id="86" dur="500" fill="hold"/>
                                        <p:tgtEl>
                                          <p:spTgt spid="84"/>
                                        </p:tgtEl>
                                        <p:attrNameLst>
                                          <p:attrName>ppt_x</p:attrName>
                                          <p:attrName>ppt_y</p:attrName>
                                        </p:attrNameLst>
                                      </p:cBhvr>
                                      <p:rCtr x="31233" y="22778"/>
                                    </p:animMotion>
                                  </p:childTnLst>
                                </p:cTn>
                              </p:par>
                            </p:childTnLst>
                          </p:cTn>
                        </p:par>
                        <p:par>
                          <p:cTn id="87" fill="hold">
                            <p:stCondLst>
                              <p:cond delay="5000"/>
                            </p:stCondLst>
                            <p:childTnLst>
                              <p:par>
                                <p:cTn id="88" presetID="10" presetClass="entr" presetSubtype="0" fill="hold" grpId="0" nodeType="afterEffect">
                                  <p:stCondLst>
                                    <p:cond delay="250"/>
                                  </p:stCondLst>
                                  <p:childTnLst>
                                    <p:set>
                                      <p:cBhvr>
                                        <p:cTn id="89" dur="1" fill="hold">
                                          <p:stCondLst>
                                            <p:cond delay="0"/>
                                          </p:stCondLst>
                                        </p:cTn>
                                        <p:tgtEl>
                                          <p:spTgt spid="102">
                                            <p:txEl>
                                              <p:pRg st="0" end="0"/>
                                            </p:txEl>
                                          </p:spTgt>
                                        </p:tgtEl>
                                        <p:attrNameLst>
                                          <p:attrName>style.visibility</p:attrName>
                                        </p:attrNameLst>
                                      </p:cBhvr>
                                      <p:to>
                                        <p:strVal val="visible"/>
                                      </p:to>
                                    </p:set>
                                    <p:animEffect transition="in" filter="fade">
                                      <p:cBhvr>
                                        <p:cTn id="90" dur="500"/>
                                        <p:tgtEl>
                                          <p:spTgt spid="102">
                                            <p:txEl>
                                              <p:pRg st="0" end="0"/>
                                            </p:txEl>
                                          </p:spTgt>
                                        </p:tgtEl>
                                      </p:cBhvr>
                                    </p:animEffect>
                                  </p:childTnLst>
                                </p:cTn>
                              </p:par>
                              <p:par>
                                <p:cTn id="91" presetID="10" presetClass="entr" presetSubtype="0" fill="hold" grpId="0" nodeType="withEffect">
                                  <p:stCondLst>
                                    <p:cond delay="250"/>
                                  </p:stCondLst>
                                  <p:childTnLst>
                                    <p:set>
                                      <p:cBhvr>
                                        <p:cTn id="92" dur="1" fill="hold">
                                          <p:stCondLst>
                                            <p:cond delay="0"/>
                                          </p:stCondLst>
                                        </p:cTn>
                                        <p:tgtEl>
                                          <p:spTgt spid="70"/>
                                        </p:tgtEl>
                                        <p:attrNameLst>
                                          <p:attrName>style.visibility</p:attrName>
                                        </p:attrNameLst>
                                      </p:cBhvr>
                                      <p:to>
                                        <p:strVal val="visible"/>
                                      </p:to>
                                    </p:set>
                                    <p:animEffect transition="in" filter="fade">
                                      <p:cBhvr>
                                        <p:cTn id="93" dur="500"/>
                                        <p:tgtEl>
                                          <p:spTgt spid="70"/>
                                        </p:tgtEl>
                                      </p:cBhvr>
                                    </p:animEffect>
                                  </p:childTnLst>
                                </p:cTn>
                              </p:par>
                              <p:par>
                                <p:cTn id="94" presetID="49" presetClass="entr" presetSubtype="0" decel="100000" fill="hold" grpId="0" nodeType="withEffect">
                                  <p:stCondLst>
                                    <p:cond delay="250"/>
                                  </p:stCondLst>
                                  <p:childTnLst>
                                    <p:set>
                                      <p:cBhvr>
                                        <p:cTn id="95" dur="1" fill="hold">
                                          <p:stCondLst>
                                            <p:cond delay="0"/>
                                          </p:stCondLst>
                                        </p:cTn>
                                        <p:tgtEl>
                                          <p:spTgt spid="74"/>
                                        </p:tgtEl>
                                        <p:attrNameLst>
                                          <p:attrName>style.visibility</p:attrName>
                                        </p:attrNameLst>
                                      </p:cBhvr>
                                      <p:to>
                                        <p:strVal val="visible"/>
                                      </p:to>
                                    </p:set>
                                    <p:anim calcmode="lin" valueType="num">
                                      <p:cBhvr>
                                        <p:cTn id="96" dur="500" fill="hold"/>
                                        <p:tgtEl>
                                          <p:spTgt spid="74"/>
                                        </p:tgtEl>
                                        <p:attrNameLst>
                                          <p:attrName>ppt_w</p:attrName>
                                        </p:attrNameLst>
                                      </p:cBhvr>
                                      <p:tavLst>
                                        <p:tav tm="0">
                                          <p:val>
                                            <p:fltVal val="0"/>
                                          </p:val>
                                        </p:tav>
                                        <p:tav tm="100000">
                                          <p:val>
                                            <p:strVal val="#ppt_w"/>
                                          </p:val>
                                        </p:tav>
                                      </p:tavLst>
                                    </p:anim>
                                    <p:anim calcmode="lin" valueType="num">
                                      <p:cBhvr>
                                        <p:cTn id="97" dur="500" fill="hold"/>
                                        <p:tgtEl>
                                          <p:spTgt spid="74"/>
                                        </p:tgtEl>
                                        <p:attrNameLst>
                                          <p:attrName>ppt_h</p:attrName>
                                        </p:attrNameLst>
                                      </p:cBhvr>
                                      <p:tavLst>
                                        <p:tav tm="0">
                                          <p:val>
                                            <p:fltVal val="0"/>
                                          </p:val>
                                        </p:tav>
                                        <p:tav tm="100000">
                                          <p:val>
                                            <p:strVal val="#ppt_h"/>
                                          </p:val>
                                        </p:tav>
                                      </p:tavLst>
                                    </p:anim>
                                    <p:anim calcmode="lin" valueType="num">
                                      <p:cBhvr>
                                        <p:cTn id="98" dur="500" fill="hold"/>
                                        <p:tgtEl>
                                          <p:spTgt spid="74"/>
                                        </p:tgtEl>
                                        <p:attrNameLst>
                                          <p:attrName>style.rotation</p:attrName>
                                        </p:attrNameLst>
                                      </p:cBhvr>
                                      <p:tavLst>
                                        <p:tav tm="0">
                                          <p:val>
                                            <p:fltVal val="360"/>
                                          </p:val>
                                        </p:tav>
                                        <p:tav tm="100000">
                                          <p:val>
                                            <p:fltVal val="0"/>
                                          </p:val>
                                        </p:tav>
                                      </p:tavLst>
                                    </p:anim>
                                    <p:animEffect transition="in" filter="fade">
                                      <p:cBhvr>
                                        <p:cTn id="99" dur="500"/>
                                        <p:tgtEl>
                                          <p:spTgt spid="74"/>
                                        </p:tgtEl>
                                      </p:cBhvr>
                                    </p:animEffect>
                                  </p:childTnLst>
                                </p:cTn>
                              </p:par>
                              <p:par>
                                <p:cTn id="100" presetID="49" presetClass="entr" presetSubtype="0" decel="100000" fill="hold" grpId="0" nodeType="withEffect">
                                  <p:stCondLst>
                                    <p:cond delay="250"/>
                                  </p:stCondLst>
                                  <p:childTnLst>
                                    <p:set>
                                      <p:cBhvr>
                                        <p:cTn id="101" dur="1" fill="hold">
                                          <p:stCondLst>
                                            <p:cond delay="0"/>
                                          </p:stCondLst>
                                        </p:cTn>
                                        <p:tgtEl>
                                          <p:spTgt spid="89"/>
                                        </p:tgtEl>
                                        <p:attrNameLst>
                                          <p:attrName>style.visibility</p:attrName>
                                        </p:attrNameLst>
                                      </p:cBhvr>
                                      <p:to>
                                        <p:strVal val="visible"/>
                                      </p:to>
                                    </p:set>
                                    <p:anim calcmode="lin" valueType="num">
                                      <p:cBhvr>
                                        <p:cTn id="102" dur="500" fill="hold"/>
                                        <p:tgtEl>
                                          <p:spTgt spid="89"/>
                                        </p:tgtEl>
                                        <p:attrNameLst>
                                          <p:attrName>ppt_w</p:attrName>
                                        </p:attrNameLst>
                                      </p:cBhvr>
                                      <p:tavLst>
                                        <p:tav tm="0">
                                          <p:val>
                                            <p:fltVal val="0"/>
                                          </p:val>
                                        </p:tav>
                                        <p:tav tm="100000">
                                          <p:val>
                                            <p:strVal val="#ppt_w"/>
                                          </p:val>
                                        </p:tav>
                                      </p:tavLst>
                                    </p:anim>
                                    <p:anim calcmode="lin" valueType="num">
                                      <p:cBhvr>
                                        <p:cTn id="103" dur="500" fill="hold"/>
                                        <p:tgtEl>
                                          <p:spTgt spid="89"/>
                                        </p:tgtEl>
                                        <p:attrNameLst>
                                          <p:attrName>ppt_h</p:attrName>
                                        </p:attrNameLst>
                                      </p:cBhvr>
                                      <p:tavLst>
                                        <p:tav tm="0">
                                          <p:val>
                                            <p:fltVal val="0"/>
                                          </p:val>
                                        </p:tav>
                                        <p:tav tm="100000">
                                          <p:val>
                                            <p:strVal val="#ppt_h"/>
                                          </p:val>
                                        </p:tav>
                                      </p:tavLst>
                                    </p:anim>
                                    <p:anim calcmode="lin" valueType="num">
                                      <p:cBhvr>
                                        <p:cTn id="104" dur="500" fill="hold"/>
                                        <p:tgtEl>
                                          <p:spTgt spid="89"/>
                                        </p:tgtEl>
                                        <p:attrNameLst>
                                          <p:attrName>style.rotation</p:attrName>
                                        </p:attrNameLst>
                                      </p:cBhvr>
                                      <p:tavLst>
                                        <p:tav tm="0">
                                          <p:val>
                                            <p:fltVal val="360"/>
                                          </p:val>
                                        </p:tav>
                                        <p:tav tm="100000">
                                          <p:val>
                                            <p:fltVal val="0"/>
                                          </p:val>
                                        </p:tav>
                                      </p:tavLst>
                                    </p:anim>
                                    <p:animEffect transition="in" filter="fade">
                                      <p:cBhvr>
                                        <p:cTn id="105" dur="500"/>
                                        <p:tgtEl>
                                          <p:spTgt spid="89"/>
                                        </p:tgtEl>
                                      </p:cBhvr>
                                    </p:animEffect>
                                  </p:childTnLst>
                                </p:cTn>
                              </p:par>
                            </p:childTnLst>
                          </p:cTn>
                        </p:par>
                        <p:par>
                          <p:cTn id="106" fill="hold">
                            <p:stCondLst>
                              <p:cond delay="5750"/>
                            </p:stCondLst>
                            <p:childTnLst>
                              <p:par>
                                <p:cTn id="107" presetID="42" presetClass="path" presetSubtype="0" decel="100000" fill="hold" grpId="0" nodeType="afterEffect">
                                  <p:stCondLst>
                                    <p:cond delay="0"/>
                                  </p:stCondLst>
                                  <p:childTnLst>
                                    <p:animMotion origin="layout" path="M -0.16945 0.13549 L 0.625 0.71358 " pathEditMode="fixed" rAng="0" ptsTypes="AA">
                                      <p:cBhvr>
                                        <p:cTn id="108" dur="500" fill="hold"/>
                                        <p:tgtEl>
                                          <p:spTgt spid="85"/>
                                        </p:tgtEl>
                                        <p:attrNameLst>
                                          <p:attrName>ppt_x</p:attrName>
                                          <p:attrName>ppt_y</p:attrName>
                                        </p:attrNameLst>
                                      </p:cBhvr>
                                      <p:rCtr x="39722" y="28904"/>
                                    </p:animMotion>
                                  </p:childTnLst>
                                </p:cTn>
                              </p:par>
                            </p:childTnLst>
                          </p:cTn>
                        </p:par>
                        <p:par>
                          <p:cTn id="109" fill="hold">
                            <p:stCondLst>
                              <p:cond delay="6250"/>
                            </p:stCondLst>
                            <p:childTnLst>
                              <p:par>
                                <p:cTn id="110" presetID="10" presetClass="entr" presetSubtype="0" fill="hold" grpId="0" nodeType="afterEffect">
                                  <p:stCondLst>
                                    <p:cond delay="250"/>
                                  </p:stCondLst>
                                  <p:childTnLst>
                                    <p:set>
                                      <p:cBhvr>
                                        <p:cTn id="111" dur="1" fill="hold">
                                          <p:stCondLst>
                                            <p:cond delay="0"/>
                                          </p:stCondLst>
                                        </p:cTn>
                                        <p:tgtEl>
                                          <p:spTgt spid="71"/>
                                        </p:tgtEl>
                                        <p:attrNameLst>
                                          <p:attrName>style.visibility</p:attrName>
                                        </p:attrNameLst>
                                      </p:cBhvr>
                                      <p:to>
                                        <p:strVal val="visible"/>
                                      </p:to>
                                    </p:set>
                                    <p:animEffect transition="in" filter="fade">
                                      <p:cBhvr>
                                        <p:cTn id="112" dur="500"/>
                                        <p:tgtEl>
                                          <p:spTgt spid="71"/>
                                        </p:tgtEl>
                                      </p:cBhvr>
                                    </p:animEffect>
                                  </p:childTnLst>
                                </p:cTn>
                              </p:par>
                              <p:par>
                                <p:cTn id="113" presetID="10" presetClass="entr" presetSubtype="0" fill="hold" grpId="0" nodeType="withEffect">
                                  <p:stCondLst>
                                    <p:cond delay="250"/>
                                  </p:stCondLst>
                                  <p:childTnLst>
                                    <p:set>
                                      <p:cBhvr>
                                        <p:cTn id="114" dur="1" fill="hold">
                                          <p:stCondLst>
                                            <p:cond delay="0"/>
                                          </p:stCondLst>
                                        </p:cTn>
                                        <p:tgtEl>
                                          <p:spTgt spid="103">
                                            <p:txEl>
                                              <p:pRg st="0" end="0"/>
                                            </p:txEl>
                                          </p:spTgt>
                                        </p:tgtEl>
                                        <p:attrNameLst>
                                          <p:attrName>style.visibility</p:attrName>
                                        </p:attrNameLst>
                                      </p:cBhvr>
                                      <p:to>
                                        <p:strVal val="visible"/>
                                      </p:to>
                                    </p:set>
                                    <p:animEffect transition="in" filter="fade">
                                      <p:cBhvr>
                                        <p:cTn id="115" dur="500"/>
                                        <p:tgtEl>
                                          <p:spTgt spid="103">
                                            <p:txEl>
                                              <p:pRg st="0" end="0"/>
                                            </p:txEl>
                                          </p:spTgt>
                                        </p:tgtEl>
                                      </p:cBhvr>
                                    </p:animEffect>
                                  </p:childTnLst>
                                </p:cTn>
                              </p:par>
                              <p:par>
                                <p:cTn id="116" presetID="49" presetClass="entr" presetSubtype="0" decel="100000" fill="hold" grpId="0" nodeType="withEffect">
                                  <p:stCondLst>
                                    <p:cond delay="250"/>
                                  </p:stCondLst>
                                  <p:childTnLst>
                                    <p:set>
                                      <p:cBhvr>
                                        <p:cTn id="117" dur="1" fill="hold">
                                          <p:stCondLst>
                                            <p:cond delay="0"/>
                                          </p:stCondLst>
                                        </p:cTn>
                                        <p:tgtEl>
                                          <p:spTgt spid="75"/>
                                        </p:tgtEl>
                                        <p:attrNameLst>
                                          <p:attrName>style.visibility</p:attrName>
                                        </p:attrNameLst>
                                      </p:cBhvr>
                                      <p:to>
                                        <p:strVal val="visible"/>
                                      </p:to>
                                    </p:set>
                                    <p:anim calcmode="lin" valueType="num">
                                      <p:cBhvr>
                                        <p:cTn id="118" dur="500" fill="hold"/>
                                        <p:tgtEl>
                                          <p:spTgt spid="75"/>
                                        </p:tgtEl>
                                        <p:attrNameLst>
                                          <p:attrName>ppt_w</p:attrName>
                                        </p:attrNameLst>
                                      </p:cBhvr>
                                      <p:tavLst>
                                        <p:tav tm="0">
                                          <p:val>
                                            <p:fltVal val="0"/>
                                          </p:val>
                                        </p:tav>
                                        <p:tav tm="100000">
                                          <p:val>
                                            <p:strVal val="#ppt_w"/>
                                          </p:val>
                                        </p:tav>
                                      </p:tavLst>
                                    </p:anim>
                                    <p:anim calcmode="lin" valueType="num">
                                      <p:cBhvr>
                                        <p:cTn id="119" dur="500" fill="hold"/>
                                        <p:tgtEl>
                                          <p:spTgt spid="75"/>
                                        </p:tgtEl>
                                        <p:attrNameLst>
                                          <p:attrName>ppt_h</p:attrName>
                                        </p:attrNameLst>
                                      </p:cBhvr>
                                      <p:tavLst>
                                        <p:tav tm="0">
                                          <p:val>
                                            <p:fltVal val="0"/>
                                          </p:val>
                                        </p:tav>
                                        <p:tav tm="100000">
                                          <p:val>
                                            <p:strVal val="#ppt_h"/>
                                          </p:val>
                                        </p:tav>
                                      </p:tavLst>
                                    </p:anim>
                                    <p:anim calcmode="lin" valueType="num">
                                      <p:cBhvr>
                                        <p:cTn id="120" dur="500" fill="hold"/>
                                        <p:tgtEl>
                                          <p:spTgt spid="75"/>
                                        </p:tgtEl>
                                        <p:attrNameLst>
                                          <p:attrName>style.rotation</p:attrName>
                                        </p:attrNameLst>
                                      </p:cBhvr>
                                      <p:tavLst>
                                        <p:tav tm="0">
                                          <p:val>
                                            <p:fltVal val="360"/>
                                          </p:val>
                                        </p:tav>
                                        <p:tav tm="100000">
                                          <p:val>
                                            <p:fltVal val="0"/>
                                          </p:val>
                                        </p:tav>
                                      </p:tavLst>
                                    </p:anim>
                                    <p:animEffect transition="in" filter="fade">
                                      <p:cBhvr>
                                        <p:cTn id="121" dur="500"/>
                                        <p:tgtEl>
                                          <p:spTgt spid="75"/>
                                        </p:tgtEl>
                                      </p:cBhvr>
                                    </p:animEffect>
                                  </p:childTnLst>
                                </p:cTn>
                              </p:par>
                              <p:par>
                                <p:cTn id="122" presetID="49" presetClass="entr" presetSubtype="0" decel="100000" fill="hold" grpId="0" nodeType="withEffect">
                                  <p:stCondLst>
                                    <p:cond delay="250"/>
                                  </p:stCondLst>
                                  <p:childTnLst>
                                    <p:set>
                                      <p:cBhvr>
                                        <p:cTn id="123" dur="1" fill="hold">
                                          <p:stCondLst>
                                            <p:cond delay="0"/>
                                          </p:stCondLst>
                                        </p:cTn>
                                        <p:tgtEl>
                                          <p:spTgt spid="90"/>
                                        </p:tgtEl>
                                        <p:attrNameLst>
                                          <p:attrName>style.visibility</p:attrName>
                                        </p:attrNameLst>
                                      </p:cBhvr>
                                      <p:to>
                                        <p:strVal val="visible"/>
                                      </p:to>
                                    </p:set>
                                    <p:anim calcmode="lin" valueType="num">
                                      <p:cBhvr>
                                        <p:cTn id="124" dur="500" fill="hold"/>
                                        <p:tgtEl>
                                          <p:spTgt spid="90"/>
                                        </p:tgtEl>
                                        <p:attrNameLst>
                                          <p:attrName>ppt_w</p:attrName>
                                        </p:attrNameLst>
                                      </p:cBhvr>
                                      <p:tavLst>
                                        <p:tav tm="0">
                                          <p:val>
                                            <p:fltVal val="0"/>
                                          </p:val>
                                        </p:tav>
                                        <p:tav tm="100000">
                                          <p:val>
                                            <p:strVal val="#ppt_w"/>
                                          </p:val>
                                        </p:tav>
                                      </p:tavLst>
                                    </p:anim>
                                    <p:anim calcmode="lin" valueType="num">
                                      <p:cBhvr>
                                        <p:cTn id="125" dur="500" fill="hold"/>
                                        <p:tgtEl>
                                          <p:spTgt spid="90"/>
                                        </p:tgtEl>
                                        <p:attrNameLst>
                                          <p:attrName>ppt_h</p:attrName>
                                        </p:attrNameLst>
                                      </p:cBhvr>
                                      <p:tavLst>
                                        <p:tav tm="0">
                                          <p:val>
                                            <p:fltVal val="0"/>
                                          </p:val>
                                        </p:tav>
                                        <p:tav tm="100000">
                                          <p:val>
                                            <p:strVal val="#ppt_h"/>
                                          </p:val>
                                        </p:tav>
                                      </p:tavLst>
                                    </p:anim>
                                    <p:anim calcmode="lin" valueType="num">
                                      <p:cBhvr>
                                        <p:cTn id="126" dur="500" fill="hold"/>
                                        <p:tgtEl>
                                          <p:spTgt spid="90"/>
                                        </p:tgtEl>
                                        <p:attrNameLst>
                                          <p:attrName>style.rotation</p:attrName>
                                        </p:attrNameLst>
                                      </p:cBhvr>
                                      <p:tavLst>
                                        <p:tav tm="0">
                                          <p:val>
                                            <p:fltVal val="360"/>
                                          </p:val>
                                        </p:tav>
                                        <p:tav tm="100000">
                                          <p:val>
                                            <p:fltVal val="0"/>
                                          </p:val>
                                        </p:tav>
                                      </p:tavLst>
                                    </p:anim>
                                    <p:animEffect transition="in" filter="fade">
                                      <p:cBhvr>
                                        <p:cTn id="12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4" grpId="0" animBg="1"/>
      <p:bldP spid="63" grpId="0" animBg="1"/>
      <p:bldP spid="69" grpId="0" animBg="1"/>
      <p:bldP spid="70" grpId="0" animBg="1"/>
      <p:bldP spid="71" grpId="0" animBg="1"/>
      <p:bldP spid="72" grpId="0" animBg="1"/>
      <p:bldP spid="73" grpId="0" animBg="1"/>
      <p:bldP spid="74" grpId="0" animBg="1"/>
      <p:bldP spid="75" grpId="0" animBg="1"/>
      <p:bldP spid="77" grpId="0" build="p">
        <p:tmplLst>
          <p:tmpl lvl="1">
            <p:tnLst>
              <p:par>
                <p:cTn presetID="2" presetClass="entr" presetSubtype="8" decel="100000"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0-#ppt_w/2"/>
                          </p:val>
                        </p:tav>
                        <p:tav tm="100000">
                          <p:val>
                            <p:strVal val="#ppt_x"/>
                          </p:val>
                        </p:tav>
                      </p:tavLst>
                    </p:anim>
                    <p:anim calcmode="lin" valueType="num">
                      <p:cBhvr additive="base">
                        <p:cTn dur="500" fill="hold"/>
                        <p:tgtEl>
                          <p:spTgt spid="77"/>
                        </p:tgtEl>
                        <p:attrNameLst>
                          <p:attrName>ppt_y</p:attrName>
                        </p:attrNameLst>
                      </p:cBhvr>
                      <p:tavLst>
                        <p:tav tm="0">
                          <p:val>
                            <p:strVal val="#ppt_y"/>
                          </p:val>
                        </p:tav>
                        <p:tav tm="100000">
                          <p:val>
                            <p:strVal val="#ppt_y"/>
                          </p:val>
                        </p:tav>
                      </p:tavLst>
                    </p:anim>
                  </p:childTnLst>
                </p:cTn>
              </p:par>
            </p:tnLst>
          </p:tmpl>
        </p:tmplLst>
      </p:bldP>
      <p:bldP spid="78" grpId="0" build="p">
        <p:tmplLst>
          <p:tmpl lvl="1">
            <p:tnLst>
              <p:par>
                <p:cTn presetID="2" presetClass="entr" presetSubtype="8"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0-#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82" grpId="0" animBg="1"/>
      <p:bldP spid="83" grpId="0" animBg="1"/>
      <p:bldP spid="84" grpId="0" animBg="1"/>
      <p:bldP spid="85" grpId="0" animBg="1"/>
      <p:bldP spid="86" grpId="0"/>
      <p:bldP spid="87" grpId="0"/>
      <p:bldP spid="88" grpId="0"/>
      <p:bldP spid="89" grpId="0"/>
      <p:bldP spid="90" grpId="0"/>
      <p:bldP spid="99" grpId="0" build="p">
        <p:tmplLst>
          <p:tmpl lvl="1">
            <p:tnLst>
              <p:par>
                <p:cTn presetID="10" presetClass="entr" presetSubtype="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fade">
                      <p:cBhvr>
                        <p:cTn dur="500"/>
                        <p:tgtEl>
                          <p:spTgt spid="99"/>
                        </p:tgtEl>
                      </p:cBhvr>
                    </p:animEffect>
                  </p:childTnLst>
                </p:cTn>
              </p:par>
            </p:tnLst>
          </p:tmpl>
        </p:tmplLst>
      </p:bldP>
      <p:bldP spid="100" grpId="0" build="p">
        <p:tmplLst>
          <p:tmpl lvl="1">
            <p:tnLst>
              <p:par>
                <p:cTn presetID="10" presetClass="entr" presetSubtype="0" fill="hold" nodeType="afterEffect">
                  <p:stCondLst>
                    <p:cond delay="250"/>
                  </p:stCondLst>
                  <p:childTnLst>
                    <p:set>
                      <p:cBhvr>
                        <p:cTn dur="1" fill="hold">
                          <p:stCondLst>
                            <p:cond delay="0"/>
                          </p:stCondLst>
                        </p:cTn>
                        <p:tgtEl>
                          <p:spTgt spid="100"/>
                        </p:tgtEl>
                        <p:attrNameLst>
                          <p:attrName>style.visibility</p:attrName>
                        </p:attrNameLst>
                      </p:cBhvr>
                      <p:to>
                        <p:strVal val="visible"/>
                      </p:to>
                    </p:set>
                    <p:animEffect transition="in" filter="fade">
                      <p:cBhvr>
                        <p:cTn dur="500"/>
                        <p:tgtEl>
                          <p:spTgt spid="100"/>
                        </p:tgtEl>
                      </p:cBhvr>
                    </p:animEffect>
                  </p:childTnLst>
                </p:cTn>
              </p:par>
            </p:tnLst>
          </p:tmpl>
        </p:tmplLst>
      </p:bldP>
      <p:bldP spid="101" grpId="0" build="p">
        <p:tmplLst>
          <p:tmpl lvl="1">
            <p:tnLst>
              <p:par>
                <p:cTn presetID="10" presetClass="entr" presetSubtype="0" fill="hold" nodeType="afterEffect">
                  <p:stCondLst>
                    <p:cond delay="250"/>
                  </p:stCondLst>
                  <p:childTnLst>
                    <p:set>
                      <p:cBhvr>
                        <p:cTn dur="1" fill="hold">
                          <p:stCondLst>
                            <p:cond delay="0"/>
                          </p:stCondLst>
                        </p:cTn>
                        <p:tgtEl>
                          <p:spTgt spid="101"/>
                        </p:tgtEl>
                        <p:attrNameLst>
                          <p:attrName>style.visibility</p:attrName>
                        </p:attrNameLst>
                      </p:cBhvr>
                      <p:to>
                        <p:strVal val="visible"/>
                      </p:to>
                    </p:set>
                    <p:animEffect transition="in" filter="fade">
                      <p:cBhvr>
                        <p:cTn dur="500"/>
                        <p:tgtEl>
                          <p:spTgt spid="101"/>
                        </p:tgtEl>
                      </p:cBhvr>
                    </p:animEffect>
                  </p:childTnLst>
                </p:cTn>
              </p:par>
            </p:tnLst>
          </p:tmpl>
        </p:tmplLst>
      </p:bldP>
      <p:bldP spid="102" grpId="0" build="p">
        <p:tmplLst>
          <p:tmpl lvl="1">
            <p:tnLst>
              <p:par>
                <p:cTn presetID="10" presetClass="entr" presetSubtype="0" fill="hold" nodeType="afterEffect">
                  <p:stCondLst>
                    <p:cond delay="25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P spid="103" grpId="0" build="p">
        <p:tmplLst>
          <p:tmpl lvl="1">
            <p:tnLst>
              <p:par>
                <p:cTn presetID="10" presetClass="entr" presetSubtype="0" fill="hold" nodeType="withEffect">
                  <p:stCondLst>
                    <p:cond delay="250"/>
                  </p:stCondLst>
                  <p:childTnLst>
                    <p:set>
                      <p:cBhvr>
                        <p:cTn dur="1" fill="hold">
                          <p:stCondLst>
                            <p:cond delay="0"/>
                          </p:stCondLst>
                        </p:cTn>
                        <p:tgtEl>
                          <p:spTgt spid="103"/>
                        </p:tgtEl>
                        <p:attrNameLst>
                          <p:attrName>style.visibility</p:attrName>
                        </p:attrNameLst>
                      </p:cBhvr>
                      <p:to>
                        <p:strVal val="visible"/>
                      </p:to>
                    </p:set>
                    <p:animEffect transition="in" filter="fade">
                      <p:cBhvr>
                        <p:cTn dur="500"/>
                        <p:tgtEl>
                          <p:spTgt spid="103"/>
                        </p:tgtEl>
                      </p:cBhvr>
                    </p:animEffect>
                  </p:childTnLst>
                </p:cTn>
              </p:par>
            </p:tnLst>
          </p:tmpl>
        </p:tmplLst>
      </p:bldP>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41" name="平行四辺形 40"/>
          <p:cNvSpPr/>
          <p:nvPr userDrawn="1"/>
        </p:nvSpPr>
        <p:spPr>
          <a:xfrm flipH="1">
            <a:off x="3713327" y="3206809"/>
            <a:ext cx="7329223" cy="1019203"/>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0" name="平行四辺形 39"/>
          <p:cNvSpPr/>
          <p:nvPr userDrawn="1"/>
        </p:nvSpPr>
        <p:spPr>
          <a:xfrm flipH="1">
            <a:off x="3018542" y="1861294"/>
            <a:ext cx="7329223" cy="1030188"/>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9" name="平行四辺形 38"/>
          <p:cNvSpPr/>
          <p:nvPr userDrawn="1"/>
        </p:nvSpPr>
        <p:spPr>
          <a:xfrm flipH="1">
            <a:off x="2307281" y="524019"/>
            <a:ext cx="7329223" cy="1032933"/>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平行四辺形 33"/>
          <p:cNvSpPr/>
          <p:nvPr userDrawn="1"/>
        </p:nvSpPr>
        <p:spPr>
          <a:xfrm flipH="1">
            <a:off x="1871296" y="0"/>
            <a:ext cx="2887384" cy="5096933"/>
          </a:xfrm>
          <a:prstGeom prst="parallelogram">
            <a:avLst>
              <a:gd name="adj" fmla="val 92507"/>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図プレースホルダー 21"/>
          <p:cNvSpPr>
            <a:spLocks noGrp="1"/>
          </p:cNvSpPr>
          <p:nvPr>
            <p:ph type="pic" sz="quarter" idx="12" hasCustomPrompt="1"/>
          </p:nvPr>
        </p:nvSpPr>
        <p:spPr>
          <a:xfrm>
            <a:off x="527555" y="439628"/>
            <a:ext cx="2326411" cy="1020113"/>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dirty="0"/>
              <a:t>Add an image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cxnSp>
        <p:nvCxnSpPr>
          <p:cNvPr id="9" name="直線コネクタ 8"/>
          <p:cNvCxnSpPr/>
          <p:nvPr userDrawn="1"/>
        </p:nvCxnSpPr>
        <p:spPr>
          <a:xfrm flipH="1">
            <a:off x="4753513" y="5087803"/>
            <a:ext cx="743848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図プレースホルダー 21"/>
          <p:cNvSpPr>
            <a:spLocks noGrp="1"/>
          </p:cNvSpPr>
          <p:nvPr>
            <p:ph type="pic" sz="quarter" idx="13" hasCustomPrompt="1"/>
          </p:nvPr>
        </p:nvSpPr>
        <p:spPr>
          <a:xfrm>
            <a:off x="1218440" y="1774776"/>
            <a:ext cx="2326411" cy="1020113"/>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dirty="0"/>
              <a:t>Add an image</a:t>
            </a:r>
            <a:endParaRPr kumimoji="1" lang="ja-JP" altLang="en-US" dirty="0"/>
          </a:p>
        </p:txBody>
      </p:sp>
      <p:sp>
        <p:nvSpPr>
          <p:cNvPr id="24" name="図プレースホルダー 21"/>
          <p:cNvSpPr>
            <a:spLocks noGrp="1"/>
          </p:cNvSpPr>
          <p:nvPr>
            <p:ph type="pic" sz="quarter" idx="14" hasCustomPrompt="1"/>
          </p:nvPr>
        </p:nvSpPr>
        <p:spPr>
          <a:xfrm>
            <a:off x="1922724" y="3109924"/>
            <a:ext cx="2326411" cy="1020113"/>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dirty="0"/>
              <a:t>Add an image</a:t>
            </a:r>
            <a:endParaRPr kumimoji="1" lang="ja-JP" altLang="en-US" dirty="0"/>
          </a:p>
        </p:txBody>
      </p:sp>
      <p:sp>
        <p:nvSpPr>
          <p:cNvPr id="27" name="テキスト プレースホルダー 11"/>
          <p:cNvSpPr>
            <a:spLocks noGrp="1"/>
          </p:cNvSpPr>
          <p:nvPr>
            <p:ph type="body" sz="quarter" idx="15" hasCustomPrompt="1"/>
          </p:nvPr>
        </p:nvSpPr>
        <p:spPr>
          <a:xfrm>
            <a:off x="4835750" y="4357144"/>
            <a:ext cx="6721330"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16" hasCustomPrompt="1"/>
          </p:nvPr>
        </p:nvSpPr>
        <p:spPr>
          <a:xfrm>
            <a:off x="4835750" y="5174192"/>
            <a:ext cx="6721330" cy="1013156"/>
          </a:xfrm>
        </p:spPr>
        <p:txBody>
          <a:bodyPr anchor="t">
            <a:noAutofit/>
          </a:bodyPr>
          <a:lstStyle>
            <a:lvl1pPr algn="l">
              <a:lnSpc>
                <a:spcPct val="120000"/>
              </a:lnSpc>
              <a:spcBef>
                <a:spcPts val="0"/>
              </a:spcBef>
              <a:defRPr sz="1600">
                <a:solidFill>
                  <a:schemeClr val="tx1"/>
                </a:solidFill>
                <a:latin typeface="+mn-lt"/>
              </a:defRPr>
            </a:lvl1pPr>
          </a:lstStyle>
          <a:p>
            <a:pPr lvl="0"/>
            <a:r>
              <a:rPr lang="en-US" altLang="ja-JP" dirty="0"/>
              <a:t>Text Here</a:t>
            </a:r>
          </a:p>
          <a:p>
            <a:pPr lvl="0"/>
            <a:endParaRPr lang="en-US" altLang="ja-JP" dirty="0"/>
          </a:p>
        </p:txBody>
      </p:sp>
      <p:sp>
        <p:nvSpPr>
          <p:cNvPr id="31" name="テキスト プレースホルダー 11"/>
          <p:cNvSpPr>
            <a:spLocks noGrp="1"/>
          </p:cNvSpPr>
          <p:nvPr>
            <p:ph type="body" sz="quarter" idx="32" hasCustomPrompt="1"/>
          </p:nvPr>
        </p:nvSpPr>
        <p:spPr>
          <a:xfrm>
            <a:off x="2822404" y="581632"/>
            <a:ext cx="6170094" cy="930103"/>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a:t>Text Here</a:t>
            </a:r>
          </a:p>
        </p:txBody>
      </p:sp>
      <p:sp>
        <p:nvSpPr>
          <p:cNvPr id="32" name="テキスト プレースホルダー 11"/>
          <p:cNvSpPr>
            <a:spLocks noGrp="1"/>
          </p:cNvSpPr>
          <p:nvPr>
            <p:ph type="body" sz="quarter" idx="33" hasCustomPrompt="1"/>
          </p:nvPr>
        </p:nvSpPr>
        <p:spPr>
          <a:xfrm>
            <a:off x="3523669" y="1901779"/>
            <a:ext cx="6170094" cy="930103"/>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a:t>Text Here</a:t>
            </a:r>
          </a:p>
        </p:txBody>
      </p:sp>
      <p:sp>
        <p:nvSpPr>
          <p:cNvPr id="33" name="テキスト プレースホルダー 11"/>
          <p:cNvSpPr>
            <a:spLocks noGrp="1"/>
          </p:cNvSpPr>
          <p:nvPr>
            <p:ph type="body" sz="quarter" idx="34" hasCustomPrompt="1"/>
          </p:nvPr>
        </p:nvSpPr>
        <p:spPr>
          <a:xfrm>
            <a:off x="4232683" y="3251929"/>
            <a:ext cx="6170094" cy="930103"/>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a:t>Text Here</a:t>
            </a:r>
          </a:p>
        </p:txBody>
      </p:sp>
    </p:spTree>
    <p:extLst>
      <p:ext uri="{BB962C8B-B14F-4D97-AF65-F5344CB8AC3E}">
        <p14:creationId xmlns:p14="http://schemas.microsoft.com/office/powerpoint/2010/main" val="23764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left)">
                                      <p:cBhvr>
                                        <p:cTn id="26" dur="500"/>
                                        <p:tgtEl>
                                          <p:spTgt spid="4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left)">
                                      <p:cBhvr>
                                        <p:cTn id="29" dur="500"/>
                                        <p:tgtEl>
                                          <p:spTgt spid="32"/>
                                        </p:tgtEl>
                                      </p:cBhvr>
                                    </p:animEffect>
                                  </p:childTnLst>
                                </p:cTn>
                              </p:par>
                            </p:childTnLst>
                          </p:cTn>
                        </p:par>
                        <p:par>
                          <p:cTn id="30" fill="hold">
                            <p:stCondLst>
                              <p:cond delay="2750"/>
                            </p:stCondLst>
                            <p:childTnLst>
                              <p:par>
                                <p:cTn id="31" presetID="10" presetClass="entr" presetSubtype="0" fill="hold" grpId="0" nodeType="afterEffect">
                                  <p:stCondLst>
                                    <p:cond delay="25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left)">
                                      <p:cBhvr>
                                        <p:cTn id="37" dur="500"/>
                                        <p:tgtEl>
                                          <p:spTgt spid="4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4000"/>
                            </p:stCondLst>
                            <p:childTnLst>
                              <p:par>
                                <p:cTn id="42" presetID="2" presetClass="entr" presetSubtype="2" decel="100000" fill="hold" grpId="0" nodeType="afterEffect">
                                  <p:stCondLst>
                                    <p:cond delay="250"/>
                                  </p:stCondLst>
                                  <p:iterate type="wd">
                                    <p:tmPct val="10000"/>
                                  </p:iterate>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1+#ppt_w/2"/>
                                          </p:val>
                                        </p:tav>
                                        <p:tav tm="100000">
                                          <p:val>
                                            <p:strVal val="#ppt_x"/>
                                          </p:val>
                                        </p:tav>
                                      </p:tavLst>
                                    </p:anim>
                                    <p:anim calcmode="lin" valueType="num">
                                      <p:cBhvr additive="base">
                                        <p:cTn id="45" dur="500" fill="hold"/>
                                        <p:tgtEl>
                                          <p:spTgt spid="27"/>
                                        </p:tgtEl>
                                        <p:attrNameLst>
                                          <p:attrName>ppt_y</p:attrName>
                                        </p:attrNameLst>
                                      </p:cBhvr>
                                      <p:tavLst>
                                        <p:tav tm="0">
                                          <p:val>
                                            <p:strVal val="#ppt_y"/>
                                          </p:val>
                                        </p:tav>
                                        <p:tav tm="100000">
                                          <p:val>
                                            <p:strVal val="#ppt_y"/>
                                          </p:val>
                                        </p:tav>
                                      </p:tavLst>
                                    </p:anim>
                                  </p:childTnLst>
                                </p:cTn>
                              </p:par>
                              <p:par>
                                <p:cTn id="46" presetID="22" presetClass="entr" presetSubtype="8" fill="hold" nodeType="withEffect">
                                  <p:stCondLst>
                                    <p:cond delay="25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par>
                                <p:cTn id="49" presetID="2" presetClass="entr" presetSubtype="2" decel="100000" fill="hold" grpId="0" nodeType="withEffect">
                                  <p:stCondLst>
                                    <p:cond delay="25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0" grpId="0" animBg="1"/>
      <p:bldP spid="39" grpId="0" animBg="1"/>
      <p:bldP spid="34" grpId="0" animBg="1"/>
      <p:bldP spid="22" grpId="0"/>
      <p:bldP spid="23" grpId="0"/>
      <p:bldP spid="24" grpId="0"/>
      <p:bldP spid="27" grpId="0">
        <p:tmplLst>
          <p:tmpl>
            <p:tnLst>
              <p:par>
                <p:cTn presetID="2" presetClass="entr" presetSubtype="2" decel="100000" fill="hold" nodeType="afterEffect">
                  <p:stCondLst>
                    <p:cond delay="25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cxnSp>
        <p:nvCxnSpPr>
          <p:cNvPr id="25" name="直線コネクタ 24"/>
          <p:cNvCxnSpPr/>
          <p:nvPr userDrawn="1"/>
        </p:nvCxnSpPr>
        <p:spPr>
          <a:xfrm flipH="1">
            <a:off x="0" y="1609376"/>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4348" y="634314"/>
            <a:ext cx="2596429" cy="5304621"/>
          </a:xfrm>
          <a:prstGeom prst="rect">
            <a:avLst/>
          </a:prstGeom>
        </p:spPr>
      </p:pic>
      <p:sp>
        <p:nvSpPr>
          <p:cNvPr id="24" name="図プレースホルダー 23"/>
          <p:cNvSpPr>
            <a:spLocks noGrp="1"/>
          </p:cNvSpPr>
          <p:nvPr>
            <p:ph type="pic" sz="quarter" idx="12" hasCustomPrompt="1"/>
          </p:nvPr>
        </p:nvSpPr>
        <p:spPr>
          <a:xfrm>
            <a:off x="1520515" y="1317625"/>
            <a:ext cx="2224094" cy="3970867"/>
          </a:xfrm>
        </p:spPr>
        <p:txBody>
          <a:bodyPr/>
          <a:lstStyle>
            <a:lvl1pPr>
              <a:defRPr/>
            </a:lvl1pPr>
          </a:lstStyle>
          <a:p>
            <a:r>
              <a:rPr kumimoji="1" lang="en-US" altLang="ja-JP" dirty="0"/>
              <a:t>Add an image</a:t>
            </a:r>
            <a:endParaRPr kumimoji="1" lang="ja-JP" altLang="en-US" dirty="0"/>
          </a:p>
        </p:txBody>
      </p:sp>
      <p:sp>
        <p:nvSpPr>
          <p:cNvPr id="26" name="テキスト プレースホルダー 11"/>
          <p:cNvSpPr>
            <a:spLocks noGrp="1"/>
          </p:cNvSpPr>
          <p:nvPr>
            <p:ph type="body" sz="quarter" idx="15" hasCustomPrompt="1"/>
          </p:nvPr>
        </p:nvSpPr>
        <p:spPr>
          <a:xfrm>
            <a:off x="4095548" y="878717"/>
            <a:ext cx="6721330"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29" name="テキスト プレースホルダー 11"/>
          <p:cNvSpPr>
            <a:spLocks noGrp="1"/>
          </p:cNvSpPr>
          <p:nvPr>
            <p:ph type="body" sz="quarter" idx="16" hasCustomPrompt="1"/>
          </p:nvPr>
        </p:nvSpPr>
        <p:spPr>
          <a:xfrm>
            <a:off x="4525451" y="2182259"/>
            <a:ext cx="6361259" cy="900100"/>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30" name="テキスト プレースホルダー 11"/>
          <p:cNvSpPr>
            <a:spLocks noGrp="1"/>
          </p:cNvSpPr>
          <p:nvPr>
            <p:ph type="body" sz="quarter" idx="17" hasCustomPrompt="1"/>
          </p:nvPr>
        </p:nvSpPr>
        <p:spPr>
          <a:xfrm>
            <a:off x="4525451" y="1795972"/>
            <a:ext cx="6361259"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32" name="テキスト プレースホルダー 11"/>
          <p:cNvSpPr>
            <a:spLocks noGrp="1"/>
          </p:cNvSpPr>
          <p:nvPr>
            <p:ph type="body" sz="quarter" idx="18" hasCustomPrompt="1"/>
          </p:nvPr>
        </p:nvSpPr>
        <p:spPr>
          <a:xfrm>
            <a:off x="4525451" y="3511331"/>
            <a:ext cx="6361259" cy="900100"/>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19" hasCustomPrompt="1"/>
          </p:nvPr>
        </p:nvSpPr>
        <p:spPr>
          <a:xfrm>
            <a:off x="4525451" y="3125044"/>
            <a:ext cx="6361259"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35" name="テキスト プレースホルダー 11"/>
          <p:cNvSpPr>
            <a:spLocks noGrp="1"/>
          </p:cNvSpPr>
          <p:nvPr>
            <p:ph type="body" sz="quarter" idx="20" hasCustomPrompt="1"/>
          </p:nvPr>
        </p:nvSpPr>
        <p:spPr>
          <a:xfrm>
            <a:off x="4525451" y="4869160"/>
            <a:ext cx="6361259" cy="900100"/>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21" hasCustomPrompt="1"/>
          </p:nvPr>
        </p:nvSpPr>
        <p:spPr>
          <a:xfrm>
            <a:off x="4525451" y="4482874"/>
            <a:ext cx="6361259"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8" name="ホームベース 27"/>
          <p:cNvSpPr/>
          <p:nvPr userDrawn="1"/>
        </p:nvSpPr>
        <p:spPr>
          <a:xfrm>
            <a:off x="4205626" y="1926696"/>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ホームベース 30"/>
          <p:cNvSpPr/>
          <p:nvPr userDrawn="1"/>
        </p:nvSpPr>
        <p:spPr>
          <a:xfrm>
            <a:off x="4205626" y="3255768"/>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ホームベース 33"/>
          <p:cNvSpPr/>
          <p:nvPr userDrawn="1"/>
        </p:nvSpPr>
        <p:spPr>
          <a:xfrm>
            <a:off x="4205626" y="4613597"/>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14337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22" presetClass="entr" presetSubtype="2" fill="hold" nodeType="afterEffect">
                                  <p:stCondLst>
                                    <p:cond delay="250"/>
                                  </p:stCondLst>
                                  <p:childTnLst>
                                    <p:set>
                                      <p:cBhvr>
                                        <p:cTn id="13" dur="1" fill="hold">
                                          <p:stCondLst>
                                            <p:cond delay="0"/>
                                          </p:stCondLst>
                                        </p:cTn>
                                        <p:tgtEl>
                                          <p:spTgt spid="25"/>
                                        </p:tgtEl>
                                        <p:attrNameLst>
                                          <p:attrName>style.visibility</p:attrName>
                                        </p:attrNameLst>
                                      </p:cBhvr>
                                      <p:to>
                                        <p:strVal val="visible"/>
                                      </p:to>
                                    </p:set>
                                    <p:animEffect transition="in" filter="wipe(right)">
                                      <p:cBhvr>
                                        <p:cTn id="14" dur="500"/>
                                        <p:tgtEl>
                                          <p:spTgt spid="25"/>
                                        </p:tgtEl>
                                      </p:cBhvr>
                                    </p:animEffect>
                                  </p:childTnLst>
                                </p:cTn>
                              </p:par>
                            </p:childTnLst>
                          </p:cTn>
                        </p:par>
                        <p:par>
                          <p:cTn id="15" fill="hold">
                            <p:stCondLst>
                              <p:cond delay="1250"/>
                            </p:stCondLst>
                            <p:childTnLst>
                              <p:par>
                                <p:cTn id="16" presetID="2" presetClass="entr" presetSubtype="2" decel="100000" fill="hold" grpId="0" nodeType="afterEffect">
                                  <p:stCondLst>
                                    <p:cond delay="0"/>
                                  </p:stCondLst>
                                  <p:iterate type="wd">
                                    <p:tmPct val="10000"/>
                                  </p:iterate>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par>
                          <p:cTn id="20" fill="hold">
                            <p:stCondLst>
                              <p:cond delay="1800"/>
                            </p:stCondLst>
                            <p:childTnLst>
                              <p:par>
                                <p:cTn id="21" presetID="2" presetClass="entr" presetSubtype="8" decel="10000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0-#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1+#ppt_w/2"/>
                                          </p:val>
                                        </p:tav>
                                        <p:tav tm="100000">
                                          <p:val>
                                            <p:strVal val="#ppt_x"/>
                                          </p:val>
                                        </p:tav>
                                      </p:tavLst>
                                    </p:anim>
                                    <p:anim calcmode="lin" valueType="num">
                                      <p:cBhvr additive="base">
                                        <p:cTn id="28" dur="500" fill="hold"/>
                                        <p:tgtEl>
                                          <p:spTgt spid="29"/>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1+#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childTnLst>
                          </p:cTn>
                        </p:par>
                        <p:par>
                          <p:cTn id="33" fill="hold">
                            <p:stCondLst>
                              <p:cond delay="2300"/>
                            </p:stCondLst>
                            <p:childTnLst>
                              <p:par>
                                <p:cTn id="34" presetID="2" presetClass="entr" presetSubtype="8" decel="100000" fill="hold" grpId="0" nodeType="afterEffect">
                                  <p:stCondLst>
                                    <p:cond delay="50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0-#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par>
                                <p:cTn id="38" presetID="2" presetClass="entr" presetSubtype="2" decel="100000" fill="hold" grpId="0" nodeType="withEffect">
                                  <p:stCondLst>
                                    <p:cond delay="50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500" fill="hold"/>
                                        <p:tgtEl>
                                          <p:spTgt spid="32"/>
                                        </p:tgtEl>
                                        <p:attrNameLst>
                                          <p:attrName>ppt_x</p:attrName>
                                        </p:attrNameLst>
                                      </p:cBhvr>
                                      <p:tavLst>
                                        <p:tav tm="0">
                                          <p:val>
                                            <p:strVal val="1+#ppt_w/2"/>
                                          </p:val>
                                        </p:tav>
                                        <p:tav tm="100000">
                                          <p:val>
                                            <p:strVal val="#ppt_x"/>
                                          </p:val>
                                        </p:tav>
                                      </p:tavLst>
                                    </p:anim>
                                    <p:anim calcmode="lin" valueType="num">
                                      <p:cBhvr additive="base">
                                        <p:cTn id="41" dur="500" fill="hold"/>
                                        <p:tgtEl>
                                          <p:spTgt spid="32"/>
                                        </p:tgtEl>
                                        <p:attrNameLst>
                                          <p:attrName>ppt_y</p:attrName>
                                        </p:attrNameLst>
                                      </p:cBhvr>
                                      <p:tavLst>
                                        <p:tav tm="0">
                                          <p:val>
                                            <p:strVal val="#ppt_y"/>
                                          </p:val>
                                        </p:tav>
                                        <p:tav tm="100000">
                                          <p:val>
                                            <p:strVal val="#ppt_y"/>
                                          </p:val>
                                        </p:tav>
                                      </p:tavLst>
                                    </p:anim>
                                  </p:childTnLst>
                                </p:cTn>
                              </p:par>
                              <p:par>
                                <p:cTn id="42" presetID="2" presetClass="entr" presetSubtype="2" decel="100000" fill="hold" grpId="0" nodeType="withEffect">
                                  <p:stCondLst>
                                    <p:cond delay="50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500" fill="hold"/>
                                        <p:tgtEl>
                                          <p:spTgt spid="33"/>
                                        </p:tgtEl>
                                        <p:attrNameLst>
                                          <p:attrName>ppt_x</p:attrName>
                                        </p:attrNameLst>
                                      </p:cBhvr>
                                      <p:tavLst>
                                        <p:tav tm="0">
                                          <p:val>
                                            <p:strVal val="1+#ppt_w/2"/>
                                          </p:val>
                                        </p:tav>
                                        <p:tav tm="100000">
                                          <p:val>
                                            <p:strVal val="#ppt_x"/>
                                          </p:val>
                                        </p:tav>
                                      </p:tavLst>
                                    </p:anim>
                                    <p:anim calcmode="lin" valueType="num">
                                      <p:cBhvr additive="base">
                                        <p:cTn id="45" dur="500" fill="hold"/>
                                        <p:tgtEl>
                                          <p:spTgt spid="33"/>
                                        </p:tgtEl>
                                        <p:attrNameLst>
                                          <p:attrName>ppt_y</p:attrName>
                                        </p:attrNameLst>
                                      </p:cBhvr>
                                      <p:tavLst>
                                        <p:tav tm="0">
                                          <p:val>
                                            <p:strVal val="#ppt_y"/>
                                          </p:val>
                                        </p:tav>
                                        <p:tav tm="100000">
                                          <p:val>
                                            <p:strVal val="#ppt_y"/>
                                          </p:val>
                                        </p:tav>
                                      </p:tavLst>
                                    </p:anim>
                                  </p:childTnLst>
                                </p:cTn>
                              </p:par>
                            </p:childTnLst>
                          </p:cTn>
                        </p:par>
                        <p:par>
                          <p:cTn id="46" fill="hold">
                            <p:stCondLst>
                              <p:cond delay="3300"/>
                            </p:stCondLst>
                            <p:childTnLst>
                              <p:par>
                                <p:cTn id="47" presetID="2" presetClass="entr" presetSubtype="8" decel="100000" fill="hold" grpId="0" nodeType="afterEffect">
                                  <p:stCondLst>
                                    <p:cond delay="50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0-#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50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1+#ppt_w/2"/>
                                          </p:val>
                                        </p:tav>
                                        <p:tav tm="100000">
                                          <p:val>
                                            <p:strVal val="#ppt_x"/>
                                          </p:val>
                                        </p:tav>
                                      </p:tavLst>
                                    </p:anim>
                                    <p:anim calcmode="lin" valueType="num">
                                      <p:cBhvr additive="base">
                                        <p:cTn id="54" dur="500" fill="hold"/>
                                        <p:tgtEl>
                                          <p:spTgt spid="35"/>
                                        </p:tgtEl>
                                        <p:attrNameLst>
                                          <p:attrName>ppt_y</p:attrName>
                                        </p:attrNameLst>
                                      </p:cBhvr>
                                      <p:tavLst>
                                        <p:tav tm="0">
                                          <p:val>
                                            <p:strVal val="#ppt_y"/>
                                          </p:val>
                                        </p:tav>
                                        <p:tav tm="100000">
                                          <p:val>
                                            <p:strVal val="#ppt_y"/>
                                          </p:val>
                                        </p:tav>
                                      </p:tavLst>
                                    </p:anim>
                                  </p:childTnLst>
                                </p:cTn>
                              </p:par>
                              <p:par>
                                <p:cTn id="55" presetID="2" presetClass="entr" presetSubtype="2" decel="100000" fill="hold" grpId="0" nodeType="withEffect">
                                  <p:stCondLst>
                                    <p:cond delay="50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1+#ppt_w/2"/>
                                          </p:val>
                                        </p:tav>
                                        <p:tav tm="100000">
                                          <p:val>
                                            <p:strVal val="#ppt_x"/>
                                          </p:val>
                                        </p:tav>
                                      </p:tavLst>
                                    </p:anim>
                                    <p:anim calcmode="lin" valueType="num">
                                      <p:cBhvr additive="base">
                                        <p:cTn id="5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9" grpId="0">
        <p:tmplLst>
          <p:tmpl>
            <p:tnLst>
              <p:par>
                <p:cTn presetID="2" presetClass="entr" presetSubtype="2"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p:tmplLst>
          <p:tmpl>
            <p:tnLst>
              <p:par>
                <p:cTn presetID="2" presetClass="entr" presetSubtype="2"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2"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p:tmplLst>
          <p:tmpl>
            <p:tnLst>
              <p:par>
                <p:cTn presetID="2" presetClass="entr" presetSubtype="2"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2"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2" decel="10000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28" grpId="0" animBg="1"/>
      <p:bldP spid="31" grpId="0" animBg="1"/>
      <p:bldP spid="34"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2" name="正方形/長方形 1"/>
          <p:cNvSpPr/>
          <p:nvPr userDrawn="1"/>
        </p:nvSpPr>
        <p:spPr>
          <a:xfrm>
            <a:off x="0" y="3549013"/>
            <a:ext cx="12192000" cy="90010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4348" y="634314"/>
            <a:ext cx="2596429" cy="5304621"/>
          </a:xfrm>
          <a:prstGeom prst="rect">
            <a:avLst/>
          </a:prstGeom>
        </p:spPr>
      </p:pic>
      <p:sp>
        <p:nvSpPr>
          <p:cNvPr id="24" name="図プレースホルダー 23"/>
          <p:cNvSpPr>
            <a:spLocks noGrp="1"/>
          </p:cNvSpPr>
          <p:nvPr>
            <p:ph type="pic" sz="quarter" idx="12" hasCustomPrompt="1"/>
          </p:nvPr>
        </p:nvSpPr>
        <p:spPr>
          <a:xfrm>
            <a:off x="1520515" y="1317625"/>
            <a:ext cx="2224094" cy="3970867"/>
          </a:xfrm>
        </p:spPr>
        <p:txBody>
          <a:bodyPr/>
          <a:lstStyle>
            <a:lvl1pPr>
              <a:defRPr/>
            </a:lvl1pPr>
          </a:lstStyle>
          <a:p>
            <a:r>
              <a:rPr kumimoji="1" lang="en-US" altLang="ja-JP" dirty="0"/>
              <a:t>Add an image</a:t>
            </a:r>
            <a:endParaRPr kumimoji="1" lang="ja-JP" altLang="en-US" dirty="0"/>
          </a:p>
        </p:txBody>
      </p:sp>
      <p:sp>
        <p:nvSpPr>
          <p:cNvPr id="26" name="テキスト プレースホルダー 11"/>
          <p:cNvSpPr>
            <a:spLocks noGrp="1"/>
          </p:cNvSpPr>
          <p:nvPr>
            <p:ph type="body" sz="quarter" idx="15" hasCustomPrompt="1"/>
          </p:nvPr>
        </p:nvSpPr>
        <p:spPr>
          <a:xfrm>
            <a:off x="4095548" y="3609020"/>
            <a:ext cx="6721330"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20" hasCustomPrompt="1"/>
          </p:nvPr>
        </p:nvSpPr>
        <p:spPr>
          <a:xfrm>
            <a:off x="4115608" y="4509120"/>
            <a:ext cx="7261437" cy="1350150"/>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28068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right)">
                                      <p:cBhvr>
                                        <p:cTn id="14" dur="500"/>
                                        <p:tgtEl>
                                          <p:spTgt spid="2"/>
                                        </p:tgtEl>
                                      </p:cBhvr>
                                    </p:animEffect>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1+#ppt_w/2"/>
                                          </p:val>
                                        </p:tav>
                                        <p:tav tm="100000">
                                          <p:val>
                                            <p:strVal val="#ppt_x"/>
                                          </p:val>
                                        </p:tav>
                                      </p:tavLst>
                                    </p:anim>
                                    <p:anim calcmode="lin" valueType="num">
                                      <p:cBhvr additive="base">
                                        <p:cTn id="2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p:bldP spid="26" grpId="0">
        <p:tmplLst>
          <p:tmpl>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18" grpId="0">
        <p:tmplLst>
          <p:tmpl>
            <p:tnLst>
              <p:par>
                <p:cTn presetID="2" presetClass="entr" presetSubtype="2" decel="100000"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11" name="平行四辺形 10"/>
          <p:cNvSpPr/>
          <p:nvPr userDrawn="1"/>
        </p:nvSpPr>
        <p:spPr>
          <a:xfrm>
            <a:off x="340758" y="4179083"/>
            <a:ext cx="5791146" cy="1140127"/>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1" name="平行四辺形 30"/>
          <p:cNvSpPr/>
          <p:nvPr userDrawn="1"/>
        </p:nvSpPr>
        <p:spPr>
          <a:xfrm>
            <a:off x="195484" y="4179084"/>
            <a:ext cx="573122" cy="1140126"/>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 name="平行四辺形 4"/>
          <p:cNvSpPr/>
          <p:nvPr userDrawn="1"/>
        </p:nvSpPr>
        <p:spPr>
          <a:xfrm>
            <a:off x="1270942" y="1388773"/>
            <a:ext cx="4440878" cy="1140127"/>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0" name="平行四辺形 29"/>
          <p:cNvSpPr/>
          <p:nvPr userDrawn="1"/>
        </p:nvSpPr>
        <p:spPr>
          <a:xfrm>
            <a:off x="1130884" y="1388774"/>
            <a:ext cx="573122" cy="1140126"/>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平行四辺形 9"/>
          <p:cNvSpPr/>
          <p:nvPr userDrawn="1"/>
        </p:nvSpPr>
        <p:spPr>
          <a:xfrm>
            <a:off x="790847" y="2783929"/>
            <a:ext cx="5101009" cy="1140127"/>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平行四辺形 7"/>
          <p:cNvSpPr/>
          <p:nvPr userDrawn="1"/>
        </p:nvSpPr>
        <p:spPr>
          <a:xfrm>
            <a:off x="650789" y="2783928"/>
            <a:ext cx="573122" cy="1140126"/>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cxnSp>
        <p:nvCxnSpPr>
          <p:cNvPr id="12" name="直線コネクタ 11"/>
          <p:cNvCxnSpPr/>
          <p:nvPr userDrawn="1"/>
        </p:nvCxnSpPr>
        <p:spPr>
          <a:xfrm flipH="1">
            <a:off x="6005185" y="3182283"/>
            <a:ext cx="618681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9826" y="634314"/>
            <a:ext cx="2596429" cy="5304621"/>
          </a:xfrm>
          <a:prstGeom prst="rect">
            <a:avLst/>
          </a:prstGeom>
        </p:spPr>
      </p:pic>
      <p:sp>
        <p:nvSpPr>
          <p:cNvPr id="24" name="図プレースホルダー 23"/>
          <p:cNvSpPr>
            <a:spLocks noGrp="1"/>
          </p:cNvSpPr>
          <p:nvPr>
            <p:ph type="pic" sz="quarter" idx="12" hasCustomPrompt="1"/>
          </p:nvPr>
        </p:nvSpPr>
        <p:spPr>
          <a:xfrm>
            <a:off x="4975993" y="1317625"/>
            <a:ext cx="2224094" cy="3970867"/>
          </a:xfrm>
        </p:spPr>
        <p:txBody>
          <a:bodyPr/>
          <a:lstStyle>
            <a:lvl1pPr>
              <a:defRPr/>
            </a:lvl1pPr>
          </a:lstStyle>
          <a:p>
            <a:r>
              <a:rPr kumimoji="1" lang="en-US" altLang="ja-JP" dirty="0"/>
              <a:t>Add an image</a:t>
            </a:r>
            <a:endParaRPr kumimoji="1" lang="ja-JP" altLang="en-US" dirty="0"/>
          </a:p>
        </p:txBody>
      </p:sp>
      <p:sp>
        <p:nvSpPr>
          <p:cNvPr id="13" name="テキスト プレースホルダー 11"/>
          <p:cNvSpPr>
            <a:spLocks noGrp="1"/>
          </p:cNvSpPr>
          <p:nvPr>
            <p:ph type="body" sz="quarter" idx="15" hasCustomPrompt="1"/>
          </p:nvPr>
        </p:nvSpPr>
        <p:spPr>
          <a:xfrm>
            <a:off x="7506279" y="1358770"/>
            <a:ext cx="4500891" cy="1818200"/>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16" hasCustomPrompt="1"/>
          </p:nvPr>
        </p:nvSpPr>
        <p:spPr>
          <a:xfrm>
            <a:off x="7506278" y="3286625"/>
            <a:ext cx="4320856" cy="2332619"/>
          </a:xfrm>
        </p:spPr>
        <p:txBody>
          <a:bodyPr anchor="t">
            <a:noAutofit/>
          </a:bodyPr>
          <a:lstStyle>
            <a:lvl1pPr algn="l">
              <a:lnSpc>
                <a:spcPct val="120000"/>
              </a:lnSpc>
              <a:spcBef>
                <a:spcPts val="0"/>
              </a:spcBef>
              <a:defRPr sz="1600">
                <a:solidFill>
                  <a:schemeClr val="tx1"/>
                </a:solidFill>
                <a:latin typeface="+mn-lt"/>
              </a:defRPr>
            </a:lvl1pPr>
          </a:lstStyle>
          <a:p>
            <a:pPr lvl="0"/>
            <a:r>
              <a:rPr lang="en-US" altLang="ja-JP" dirty="0"/>
              <a:t>Text Here</a:t>
            </a:r>
          </a:p>
          <a:p>
            <a:pPr lvl="0"/>
            <a:endParaRPr lang="en-US" altLang="ja-JP" dirty="0"/>
          </a:p>
        </p:txBody>
      </p:sp>
      <p:sp>
        <p:nvSpPr>
          <p:cNvPr id="16" name="テキスト プレースホルダー 11"/>
          <p:cNvSpPr>
            <a:spLocks noGrp="1"/>
          </p:cNvSpPr>
          <p:nvPr>
            <p:ph type="body" sz="quarter" idx="17" hasCustomPrompt="1"/>
          </p:nvPr>
        </p:nvSpPr>
        <p:spPr>
          <a:xfrm>
            <a:off x="1695546" y="1508787"/>
            <a:ext cx="3056085" cy="918087"/>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a:t>Text Here</a:t>
            </a:r>
          </a:p>
        </p:txBody>
      </p:sp>
      <p:sp>
        <p:nvSpPr>
          <p:cNvPr id="17" name="テキスト プレースホルダー 11"/>
          <p:cNvSpPr>
            <a:spLocks noGrp="1"/>
          </p:cNvSpPr>
          <p:nvPr>
            <p:ph type="body" sz="quarter" idx="18" hasCustomPrompt="1"/>
          </p:nvPr>
        </p:nvSpPr>
        <p:spPr>
          <a:xfrm>
            <a:off x="1270942" y="2894949"/>
            <a:ext cx="3493431" cy="918087"/>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p:txBody>
      </p:sp>
      <p:sp>
        <p:nvSpPr>
          <p:cNvPr id="19" name="テキスト プレースホルダー 11"/>
          <p:cNvSpPr>
            <a:spLocks noGrp="1"/>
          </p:cNvSpPr>
          <p:nvPr>
            <p:ph type="body" sz="quarter" idx="19" hasCustomPrompt="1"/>
          </p:nvPr>
        </p:nvSpPr>
        <p:spPr>
          <a:xfrm>
            <a:off x="850859" y="4290103"/>
            <a:ext cx="3913514" cy="918087"/>
          </a:xfrm>
        </p:spPr>
        <p:txBody>
          <a:bodyPr anchor="ctr">
            <a:noAutofit/>
          </a:bodyPr>
          <a:lstStyle>
            <a:lvl1pPr algn="l">
              <a:lnSpc>
                <a:spcPct val="120000"/>
              </a:lnSpc>
              <a:spcBef>
                <a:spcPts val="0"/>
              </a:spcBef>
              <a:defRPr sz="1333">
                <a:solidFill>
                  <a:schemeClr val="tx1"/>
                </a:solidFill>
                <a:latin typeface="+mn-lt"/>
              </a:defRPr>
            </a:lvl1pPr>
          </a:lstStyle>
          <a:p>
            <a:pPr lvl="0"/>
            <a:r>
              <a:rPr lang="en-US" altLang="ja-JP" dirty="0"/>
              <a:t>Text Here</a:t>
            </a:r>
          </a:p>
          <a:p>
            <a:pPr lvl="0"/>
            <a:endParaRPr lang="en-US" altLang="ja-JP" dirty="0"/>
          </a:p>
        </p:txBody>
      </p:sp>
      <p:sp>
        <p:nvSpPr>
          <p:cNvPr id="20" name="涙形 19"/>
          <p:cNvSpPr/>
          <p:nvPr userDrawn="1"/>
        </p:nvSpPr>
        <p:spPr>
          <a:xfrm rot="5400000">
            <a:off x="1168360" y="881748"/>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テキスト ボックス 20"/>
          <p:cNvSpPr txBox="1"/>
          <p:nvPr userDrawn="1"/>
        </p:nvSpPr>
        <p:spPr>
          <a:xfrm>
            <a:off x="1313875" y="977977"/>
            <a:ext cx="269626" cy="276999"/>
          </a:xfrm>
          <a:prstGeom prst="rect">
            <a:avLst/>
          </a:prstGeom>
          <a:noFill/>
        </p:spPr>
        <p:txBody>
          <a:bodyPr wrap="none" rtlCol="0">
            <a:spAutoFit/>
          </a:bodyPr>
          <a:lstStyle/>
          <a:p>
            <a:r>
              <a:rPr kumimoji="1" lang="en-US" altLang="ja-JP" sz="1200" dirty="0">
                <a:solidFill>
                  <a:schemeClr val="accent1"/>
                </a:solidFill>
              </a:rPr>
              <a:t>1</a:t>
            </a:r>
            <a:endParaRPr kumimoji="1" lang="ja-JP" altLang="en-US" sz="1200" dirty="0">
              <a:solidFill>
                <a:schemeClr val="accent1"/>
              </a:solidFill>
            </a:endParaRPr>
          </a:p>
        </p:txBody>
      </p:sp>
      <p:sp>
        <p:nvSpPr>
          <p:cNvPr id="23" name="涙形 22"/>
          <p:cNvSpPr/>
          <p:nvPr userDrawn="1"/>
        </p:nvSpPr>
        <p:spPr>
          <a:xfrm rot="5400000">
            <a:off x="705001" y="2245917"/>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ボックス 24"/>
          <p:cNvSpPr txBox="1"/>
          <p:nvPr userDrawn="1"/>
        </p:nvSpPr>
        <p:spPr>
          <a:xfrm>
            <a:off x="850516" y="2342146"/>
            <a:ext cx="269626" cy="276999"/>
          </a:xfrm>
          <a:prstGeom prst="rect">
            <a:avLst/>
          </a:prstGeom>
          <a:noFill/>
        </p:spPr>
        <p:txBody>
          <a:bodyPr wrap="none" rtlCol="0">
            <a:spAutoFit/>
          </a:bodyPr>
          <a:lstStyle/>
          <a:p>
            <a:r>
              <a:rPr kumimoji="1" lang="en-US" altLang="ja-JP" sz="1200" dirty="0">
                <a:solidFill>
                  <a:schemeClr val="accent1"/>
                </a:solidFill>
              </a:rPr>
              <a:t>2</a:t>
            </a:r>
            <a:endParaRPr kumimoji="1" lang="ja-JP" altLang="en-US" sz="1200" dirty="0">
              <a:solidFill>
                <a:schemeClr val="accent1"/>
              </a:solidFill>
            </a:endParaRPr>
          </a:p>
        </p:txBody>
      </p:sp>
      <p:sp>
        <p:nvSpPr>
          <p:cNvPr id="27" name="涙形 26"/>
          <p:cNvSpPr/>
          <p:nvPr userDrawn="1"/>
        </p:nvSpPr>
        <p:spPr>
          <a:xfrm rot="5400000">
            <a:off x="254912" y="3641072"/>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ボックス 27"/>
          <p:cNvSpPr txBox="1"/>
          <p:nvPr userDrawn="1"/>
        </p:nvSpPr>
        <p:spPr>
          <a:xfrm>
            <a:off x="400427" y="3737302"/>
            <a:ext cx="269626" cy="276999"/>
          </a:xfrm>
          <a:prstGeom prst="rect">
            <a:avLst/>
          </a:prstGeom>
          <a:noFill/>
        </p:spPr>
        <p:txBody>
          <a:bodyPr wrap="none" rtlCol="0">
            <a:spAutoFit/>
          </a:bodyPr>
          <a:lstStyle/>
          <a:p>
            <a:r>
              <a:rPr kumimoji="1" lang="en-US" altLang="ja-JP" sz="1200" dirty="0">
                <a:solidFill>
                  <a:schemeClr val="accent1"/>
                </a:solidFill>
              </a:rPr>
              <a:t>3</a:t>
            </a:r>
            <a:endParaRPr kumimoji="1" lang="ja-JP" altLang="en-US" sz="1200" dirty="0">
              <a:solidFill>
                <a:schemeClr val="accent1"/>
              </a:solidFill>
            </a:endParaRPr>
          </a:p>
        </p:txBody>
      </p:sp>
    </p:spTree>
    <p:extLst>
      <p:ext uri="{BB962C8B-B14F-4D97-AF65-F5344CB8AC3E}">
        <p14:creationId xmlns:p14="http://schemas.microsoft.com/office/powerpoint/2010/main" val="13894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2" presetClass="entr" presetSubtype="2" decel="100000" fill="hold" grpId="0" nodeType="afterEffect">
                                  <p:stCondLst>
                                    <p:cond delay="0"/>
                                  </p:stCondLst>
                                  <p:iterate type="wd">
                                    <p:tmPct val="10000"/>
                                  </p:iterate>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1+#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par>
                                <p:cTn id="16" presetID="22" presetClass="entr" presetSubtype="2"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1550"/>
                            </p:stCondLst>
                            <p:childTnLst>
                              <p:par>
                                <p:cTn id="25" presetID="10" presetClass="entr" presetSubtype="0" fill="hold" grpId="0" nodeType="afterEffect">
                                  <p:stCondLst>
                                    <p:cond delay="25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22" presetClass="entr" presetSubtype="8" fill="hold" grpId="0" nodeType="withEffect">
                                  <p:stCondLst>
                                    <p:cond delay="25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22" presetClass="entr" presetSubtype="8" fill="hold" grpId="0" nodeType="withEffect">
                                  <p:stCondLst>
                                    <p:cond delay="25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 presetClass="entr" presetSubtype="1" decel="100000" fill="hold" grpId="0" nodeType="withEffect">
                                  <p:stCondLst>
                                    <p:cond delay="25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0-#ppt_h/2"/>
                                          </p:val>
                                        </p:tav>
                                        <p:tav tm="100000">
                                          <p:val>
                                            <p:strVal val="#ppt_y"/>
                                          </p:val>
                                        </p:tav>
                                      </p:tavLst>
                                    </p:anim>
                                  </p:childTnLst>
                                </p:cTn>
                              </p:par>
                            </p:childTnLst>
                          </p:cTn>
                        </p:par>
                        <p:par>
                          <p:cTn id="42" fill="hold">
                            <p:stCondLst>
                              <p:cond delay="2300"/>
                            </p:stCondLst>
                            <p:childTnLst>
                              <p:par>
                                <p:cTn id="43" presetID="10" presetClass="entr" presetSubtype="0" fill="hold" grpId="0" nodeType="afterEffect">
                                  <p:stCondLst>
                                    <p:cond delay="50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par>
                                <p:cTn id="49" presetID="22" presetClass="entr" presetSubtype="8"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par>
                                <p:cTn id="52" presetID="2" presetClass="entr" presetSubtype="1" decel="100000" fill="hold" grpId="0" nodeType="withEffect">
                                  <p:stCondLst>
                                    <p:cond delay="50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50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fill="hold"/>
                                        <p:tgtEl>
                                          <p:spTgt spid="23"/>
                                        </p:tgtEl>
                                        <p:attrNameLst>
                                          <p:attrName>ppt_x</p:attrName>
                                        </p:attrNameLst>
                                      </p:cBhvr>
                                      <p:tavLst>
                                        <p:tav tm="0">
                                          <p:val>
                                            <p:strVal val="#ppt_x"/>
                                          </p:val>
                                        </p:tav>
                                        <p:tav tm="100000">
                                          <p:val>
                                            <p:strVal val="#ppt_x"/>
                                          </p:val>
                                        </p:tav>
                                      </p:tavLst>
                                    </p:anim>
                                    <p:anim calcmode="lin" valueType="num">
                                      <p:cBhvr additive="base">
                                        <p:cTn id="59" dur="500" fill="hold"/>
                                        <p:tgtEl>
                                          <p:spTgt spid="23"/>
                                        </p:tgtEl>
                                        <p:attrNameLst>
                                          <p:attrName>ppt_y</p:attrName>
                                        </p:attrNameLst>
                                      </p:cBhvr>
                                      <p:tavLst>
                                        <p:tav tm="0">
                                          <p:val>
                                            <p:strVal val="0-#ppt_h/2"/>
                                          </p:val>
                                        </p:tav>
                                        <p:tav tm="100000">
                                          <p:val>
                                            <p:strVal val="#ppt_y"/>
                                          </p:val>
                                        </p:tav>
                                      </p:tavLst>
                                    </p:anim>
                                  </p:childTnLst>
                                </p:cTn>
                              </p:par>
                            </p:childTnLst>
                          </p:cTn>
                        </p:par>
                        <p:par>
                          <p:cTn id="60" fill="hold">
                            <p:stCondLst>
                              <p:cond delay="3300"/>
                            </p:stCondLst>
                            <p:childTnLst>
                              <p:par>
                                <p:cTn id="61" presetID="10" presetClass="entr" presetSubtype="0" fill="hold" grpId="0" nodeType="afterEffect">
                                  <p:stCondLst>
                                    <p:cond delay="50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22" presetClass="entr" presetSubtype="8" fill="hold" grpId="0" nodeType="withEffect">
                                  <p:stCondLst>
                                    <p:cond delay="500"/>
                                  </p:stCondLst>
                                  <p:childTnLst>
                                    <p:set>
                                      <p:cBhvr>
                                        <p:cTn id="65" dur="1" fill="hold">
                                          <p:stCondLst>
                                            <p:cond delay="0"/>
                                          </p:stCondLst>
                                        </p:cTn>
                                        <p:tgtEl>
                                          <p:spTgt spid="11"/>
                                        </p:tgtEl>
                                        <p:attrNameLst>
                                          <p:attrName>style.visibility</p:attrName>
                                        </p:attrNameLst>
                                      </p:cBhvr>
                                      <p:to>
                                        <p:strVal val="visible"/>
                                      </p:to>
                                    </p:set>
                                    <p:animEffect transition="in" filter="wipe(left)">
                                      <p:cBhvr>
                                        <p:cTn id="66" dur="500"/>
                                        <p:tgtEl>
                                          <p:spTgt spid="11"/>
                                        </p:tgtEl>
                                      </p:cBhvr>
                                    </p:animEffect>
                                  </p:childTnLst>
                                </p:cTn>
                              </p:par>
                              <p:par>
                                <p:cTn id="67" presetID="22" presetClass="entr" presetSubtype="8" fill="hold" grpId="0" nodeType="withEffect">
                                  <p:stCondLst>
                                    <p:cond delay="50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500"/>
                                        <p:tgtEl>
                                          <p:spTgt spid="19"/>
                                        </p:tgtEl>
                                      </p:cBhvr>
                                    </p:animEffect>
                                  </p:childTnLst>
                                </p:cTn>
                              </p:par>
                              <p:par>
                                <p:cTn id="70" presetID="2" presetClass="entr" presetSubtype="1" decel="100000" fill="hold" grpId="0" nodeType="withEffect">
                                  <p:stCondLst>
                                    <p:cond delay="500"/>
                                  </p:stCondLst>
                                  <p:childTnLst>
                                    <p:set>
                                      <p:cBhvr>
                                        <p:cTn id="71" dur="1" fill="hold">
                                          <p:stCondLst>
                                            <p:cond delay="0"/>
                                          </p:stCondLst>
                                        </p:cTn>
                                        <p:tgtEl>
                                          <p:spTgt spid="28"/>
                                        </p:tgtEl>
                                        <p:attrNameLst>
                                          <p:attrName>style.visibility</p:attrName>
                                        </p:attrNameLst>
                                      </p:cBhvr>
                                      <p:to>
                                        <p:strVal val="visible"/>
                                      </p:to>
                                    </p:set>
                                    <p:anim calcmode="lin" valueType="num">
                                      <p:cBhvr additive="base">
                                        <p:cTn id="72" dur="500" fill="hold"/>
                                        <p:tgtEl>
                                          <p:spTgt spid="28"/>
                                        </p:tgtEl>
                                        <p:attrNameLst>
                                          <p:attrName>ppt_x</p:attrName>
                                        </p:attrNameLst>
                                      </p:cBhvr>
                                      <p:tavLst>
                                        <p:tav tm="0">
                                          <p:val>
                                            <p:strVal val="#ppt_x"/>
                                          </p:val>
                                        </p:tav>
                                        <p:tav tm="100000">
                                          <p:val>
                                            <p:strVal val="#ppt_x"/>
                                          </p:val>
                                        </p:tav>
                                      </p:tavLst>
                                    </p:anim>
                                    <p:anim calcmode="lin" valueType="num">
                                      <p:cBhvr additive="base">
                                        <p:cTn id="73" dur="500" fill="hold"/>
                                        <p:tgtEl>
                                          <p:spTgt spid="28"/>
                                        </p:tgtEl>
                                        <p:attrNameLst>
                                          <p:attrName>ppt_y</p:attrName>
                                        </p:attrNameLst>
                                      </p:cBhvr>
                                      <p:tavLst>
                                        <p:tav tm="0">
                                          <p:val>
                                            <p:strVal val="0-#ppt_h/2"/>
                                          </p:val>
                                        </p:tav>
                                        <p:tav tm="100000">
                                          <p:val>
                                            <p:strVal val="#ppt_y"/>
                                          </p:val>
                                        </p:tav>
                                      </p:tavLst>
                                    </p:anim>
                                  </p:childTnLst>
                                </p:cTn>
                              </p:par>
                              <p:par>
                                <p:cTn id="74" presetID="2" presetClass="entr" presetSubtype="1" decel="100000" fill="hold" grpId="0" nodeType="withEffect">
                                  <p:stCondLst>
                                    <p:cond delay="50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fill="hold"/>
                                        <p:tgtEl>
                                          <p:spTgt spid="27"/>
                                        </p:tgtEl>
                                        <p:attrNameLst>
                                          <p:attrName>ppt_x</p:attrName>
                                        </p:attrNameLst>
                                      </p:cBhvr>
                                      <p:tavLst>
                                        <p:tav tm="0">
                                          <p:val>
                                            <p:strVal val="#ppt_x"/>
                                          </p:val>
                                        </p:tav>
                                        <p:tav tm="100000">
                                          <p:val>
                                            <p:strVal val="#ppt_x"/>
                                          </p:val>
                                        </p:tav>
                                      </p:tavLst>
                                    </p:anim>
                                    <p:anim calcmode="lin" valueType="num">
                                      <p:cBhvr additive="base">
                                        <p:cTn id="77"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1" grpId="0" animBg="1"/>
      <p:bldP spid="5" grpId="0" animBg="1"/>
      <p:bldP spid="30" grpId="0" animBg="1"/>
      <p:bldP spid="10" grpId="0" animBg="1"/>
      <p:bldP spid="8" grpId="0" animBg="1"/>
      <p:bldP spid="24" grpId="0"/>
      <p:bldP spid="13"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5" grpId="0"/>
      <p:bldP spid="16" grpId="0">
        <p:tmplLst>
          <p:tmpl>
            <p:tnLst>
              <p:par>
                <p:cTn presetID="22" presetClass="entr" presetSubtype="8"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9" grpId="0">
        <p:tmplLst>
          <p:tmpl>
            <p:tnLst>
              <p:par>
                <p:cTn presetID="22" presetClass="entr" presetSubtype="8"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animBg="1"/>
      <p:bldP spid="21" grpId="0"/>
      <p:bldP spid="23" grpId="0" animBg="1"/>
      <p:bldP spid="25" grpId="0"/>
      <p:bldP spid="27" grpId="0" animBg="1"/>
      <p:bldP spid="28" grpId="0"/>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Mobile 4">
    <p:spTree>
      <p:nvGrpSpPr>
        <p:cNvPr id="1" name=""/>
        <p:cNvGrpSpPr/>
        <p:nvPr/>
      </p:nvGrpSpPr>
      <p:grpSpPr>
        <a:xfrm>
          <a:off x="0" y="0"/>
          <a:ext cx="0" cy="0"/>
          <a:chOff x="0" y="0"/>
          <a:chExt cx="0" cy="0"/>
        </a:xfrm>
      </p:grpSpPr>
      <p:sp>
        <p:nvSpPr>
          <p:cNvPr id="15" name="正方形/長方形 14"/>
          <p:cNvSpPr/>
          <p:nvPr userDrawn="1"/>
        </p:nvSpPr>
        <p:spPr>
          <a:xfrm>
            <a:off x="0" y="3549013"/>
            <a:ext cx="12192000" cy="90010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21604" y="340622"/>
            <a:ext cx="2547226" cy="6173623"/>
          </a:xfrm>
          <a:prstGeom prst="rect">
            <a:avLst/>
          </a:prstGeom>
        </p:spPr>
      </p:pic>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22" name="図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99910" y="968727"/>
            <a:ext cx="2596429" cy="5304621"/>
          </a:xfrm>
          <a:prstGeom prst="rect">
            <a:avLst/>
          </a:prstGeom>
        </p:spPr>
      </p:pic>
      <p:sp>
        <p:nvSpPr>
          <p:cNvPr id="24" name="図プレースホルダー 23"/>
          <p:cNvSpPr>
            <a:spLocks noGrp="1"/>
          </p:cNvSpPr>
          <p:nvPr>
            <p:ph type="pic" sz="quarter" idx="12" hasCustomPrompt="1"/>
          </p:nvPr>
        </p:nvSpPr>
        <p:spPr>
          <a:xfrm>
            <a:off x="6486077" y="1652038"/>
            <a:ext cx="2224094" cy="3970867"/>
          </a:xfrm>
        </p:spPr>
        <p:txBody>
          <a:bodyPr/>
          <a:lstStyle>
            <a:lvl1pPr>
              <a:defRPr/>
            </a:lvl1pPr>
          </a:lstStyle>
          <a:p>
            <a:r>
              <a:rPr kumimoji="1" lang="en-US" altLang="ja-JP" dirty="0"/>
              <a:t>Add an image</a:t>
            </a:r>
            <a:endParaRPr kumimoji="1" lang="ja-JP" altLang="en-US" dirty="0"/>
          </a:p>
        </p:txBody>
      </p:sp>
      <p:sp>
        <p:nvSpPr>
          <p:cNvPr id="16" name="テキスト プレースホルダー 11"/>
          <p:cNvSpPr>
            <a:spLocks noGrp="1"/>
          </p:cNvSpPr>
          <p:nvPr>
            <p:ph type="body" sz="quarter" idx="15" hasCustomPrompt="1"/>
          </p:nvPr>
        </p:nvSpPr>
        <p:spPr>
          <a:xfrm>
            <a:off x="364866" y="3609020"/>
            <a:ext cx="5731134"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20" hasCustomPrompt="1"/>
          </p:nvPr>
        </p:nvSpPr>
        <p:spPr>
          <a:xfrm>
            <a:off x="364865" y="4509120"/>
            <a:ext cx="5731134" cy="1350150"/>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79272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iterate type="wd">
                                    <p:tmPct val="10000"/>
                                  </p:iterate>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0-#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2050"/>
                            </p:stCondLst>
                            <p:childTnLst>
                              <p:par>
                                <p:cTn id="25" presetID="2" presetClass="entr" presetSubtype="8" decel="10000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p:bldP spid="16"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8"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Mobile Devices 1">
    <p:spTree>
      <p:nvGrpSpPr>
        <p:cNvPr id="1" name=""/>
        <p:cNvGrpSpPr/>
        <p:nvPr/>
      </p:nvGrpSpPr>
      <p:grpSpPr>
        <a:xfrm>
          <a:off x="0" y="0"/>
          <a:ext cx="0" cy="0"/>
          <a:chOff x="0" y="0"/>
          <a:chExt cx="0" cy="0"/>
        </a:xfrm>
      </p:grpSpPr>
      <p:cxnSp>
        <p:nvCxnSpPr>
          <p:cNvPr id="17" name="直線コネクタ 16"/>
          <p:cNvCxnSpPr/>
          <p:nvPr userDrawn="1"/>
        </p:nvCxnSpPr>
        <p:spPr>
          <a:xfrm flipH="1">
            <a:off x="0" y="216886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45198" y="578684"/>
            <a:ext cx="3810754" cy="5417785"/>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4907" y="2556065"/>
            <a:ext cx="1689072" cy="3440404"/>
          </a:xfrm>
          <a:prstGeom prst="rect">
            <a:avLst/>
          </a:prstGeom>
        </p:spPr>
      </p:pic>
      <p:sp>
        <p:nvSpPr>
          <p:cNvPr id="8" name="図プレースホルダー 7"/>
          <p:cNvSpPr>
            <a:spLocks noGrp="1"/>
          </p:cNvSpPr>
          <p:nvPr>
            <p:ph type="pic" sz="quarter" idx="12" hasCustomPrompt="1"/>
          </p:nvPr>
        </p:nvSpPr>
        <p:spPr>
          <a:xfrm>
            <a:off x="699185" y="3000976"/>
            <a:ext cx="1440517" cy="2550583"/>
          </a:xfrm>
        </p:spPr>
        <p:txBody>
          <a:bodyPr/>
          <a:lstStyle>
            <a:lvl1pPr>
              <a:defRPr baseline="0"/>
            </a:lvl1pPr>
          </a:lstStyle>
          <a:p>
            <a:r>
              <a:rPr kumimoji="1" lang="en-US" altLang="ja-JP" dirty="0"/>
              <a:t>Add an image</a:t>
            </a:r>
            <a:endParaRPr kumimoji="1" lang="ja-JP" altLang="en-US" dirty="0"/>
          </a:p>
        </p:txBody>
      </p:sp>
      <p:sp>
        <p:nvSpPr>
          <p:cNvPr id="12" name="図プレースホルダー 11"/>
          <p:cNvSpPr>
            <a:spLocks noGrp="1"/>
          </p:cNvSpPr>
          <p:nvPr>
            <p:ph type="pic" sz="quarter" idx="13" hasCustomPrompt="1"/>
          </p:nvPr>
        </p:nvSpPr>
        <p:spPr>
          <a:xfrm>
            <a:off x="2304485" y="1097356"/>
            <a:ext cx="3292180" cy="4380442"/>
          </a:xfrm>
        </p:spPr>
        <p:txBody>
          <a:bodyPr/>
          <a:lstStyle>
            <a:lvl1pPr>
              <a:defRPr/>
            </a:lvl1pPr>
          </a:lstStyle>
          <a:p>
            <a:r>
              <a:rPr kumimoji="1" lang="en-US" altLang="ja-JP" dirty="0"/>
              <a:t>Add an image</a:t>
            </a:r>
            <a:endParaRPr kumimoji="1" lang="ja-JP" altLang="en-US" dirty="0"/>
          </a:p>
        </p:txBody>
      </p:sp>
      <p:sp>
        <p:nvSpPr>
          <p:cNvPr id="19" name="テキスト プレースホルダー 11"/>
          <p:cNvSpPr>
            <a:spLocks noGrp="1"/>
          </p:cNvSpPr>
          <p:nvPr>
            <p:ph type="body" sz="quarter" idx="15" hasCustomPrompt="1"/>
          </p:nvPr>
        </p:nvSpPr>
        <p:spPr>
          <a:xfrm>
            <a:off x="6065994" y="848714"/>
            <a:ext cx="5821152" cy="1325413"/>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20" name="ホームベース 19"/>
          <p:cNvSpPr/>
          <p:nvPr userDrawn="1"/>
        </p:nvSpPr>
        <p:spPr>
          <a:xfrm>
            <a:off x="6106240" y="2479604"/>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テキスト プレースホルダー 11"/>
          <p:cNvSpPr>
            <a:spLocks noGrp="1"/>
          </p:cNvSpPr>
          <p:nvPr>
            <p:ph type="body" sz="quarter" idx="16" hasCustomPrompt="1"/>
          </p:nvPr>
        </p:nvSpPr>
        <p:spPr>
          <a:xfrm>
            <a:off x="6426065" y="2735166"/>
            <a:ext cx="5461081" cy="1263897"/>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17" hasCustomPrompt="1"/>
          </p:nvPr>
        </p:nvSpPr>
        <p:spPr>
          <a:xfrm>
            <a:off x="6426065" y="2348880"/>
            <a:ext cx="546108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5" name="ホームベース 24"/>
          <p:cNvSpPr/>
          <p:nvPr userDrawn="1"/>
        </p:nvSpPr>
        <p:spPr>
          <a:xfrm>
            <a:off x="6106240" y="4240880"/>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11"/>
          <p:cNvSpPr>
            <a:spLocks noGrp="1"/>
          </p:cNvSpPr>
          <p:nvPr>
            <p:ph type="body" sz="quarter" idx="18" hasCustomPrompt="1"/>
          </p:nvPr>
        </p:nvSpPr>
        <p:spPr>
          <a:xfrm>
            <a:off x="6426065" y="4496443"/>
            <a:ext cx="5461081" cy="1263897"/>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19" hasCustomPrompt="1"/>
          </p:nvPr>
        </p:nvSpPr>
        <p:spPr>
          <a:xfrm>
            <a:off x="6426065" y="4110157"/>
            <a:ext cx="546108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896595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500"/>
                                        <p:tgtEl>
                                          <p:spTgt spid="17"/>
                                        </p:tgtEl>
                                      </p:cBhvr>
                                    </p:animEffect>
                                  </p:childTnLst>
                                </p:cTn>
                              </p:par>
                            </p:childTnLst>
                          </p:cTn>
                        </p:par>
                        <p:par>
                          <p:cTn id="22" fill="hold">
                            <p:stCondLst>
                              <p:cond delay="150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par>
                          <p:cTn id="27" fill="hold">
                            <p:stCondLst>
                              <p:cond delay="2050"/>
                            </p:stCondLst>
                            <p:childTnLst>
                              <p:par>
                                <p:cTn id="28" presetID="2" presetClass="entr" presetSubtype="8" decel="100000" fill="hold" grpId="0" nodeType="afterEffect">
                                  <p:stCondLst>
                                    <p:cond delay="50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50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1+#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1+#ppt_w/2"/>
                                          </p:val>
                                        </p:tav>
                                        <p:tav tm="100000">
                                          <p:val>
                                            <p:strVal val="#ppt_x"/>
                                          </p:val>
                                        </p:tav>
                                      </p:tavLst>
                                    </p:anim>
                                    <p:anim calcmode="lin" valueType="num">
                                      <p:cBhvr additive="base">
                                        <p:cTn id="39" dur="500" fill="hold"/>
                                        <p:tgtEl>
                                          <p:spTgt spid="23"/>
                                        </p:tgtEl>
                                        <p:attrNameLst>
                                          <p:attrName>ppt_y</p:attrName>
                                        </p:attrNameLst>
                                      </p:cBhvr>
                                      <p:tavLst>
                                        <p:tav tm="0">
                                          <p:val>
                                            <p:strVal val="#ppt_y"/>
                                          </p:val>
                                        </p:tav>
                                        <p:tav tm="100000">
                                          <p:val>
                                            <p:strVal val="#ppt_y"/>
                                          </p:val>
                                        </p:tav>
                                      </p:tavLst>
                                    </p:anim>
                                  </p:childTnLst>
                                </p:cTn>
                              </p:par>
                            </p:childTnLst>
                          </p:cTn>
                        </p:par>
                        <p:par>
                          <p:cTn id="40" fill="hold">
                            <p:stCondLst>
                              <p:cond delay="3050"/>
                            </p:stCondLst>
                            <p:childTnLst>
                              <p:par>
                                <p:cTn id="41" presetID="2" presetClass="entr" presetSubtype="8" decel="100000" fill="hold" grpId="0" nodeType="afterEffect">
                                  <p:stCondLst>
                                    <p:cond delay="50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1+#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50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9"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P spid="21" grpId="0">
        <p:tmplLst>
          <p:tmpl>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3" grpId="0">
        <p:tmplLst>
          <p:tmpl>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5" grpId="0" animBg="1"/>
      <p:bldP spid="27" grpId="0">
        <p:tmplLst>
          <p:tmpl>
            <p:tnLst>
              <p:par>
                <p:cTn presetID="2" presetClass="entr" presetSubtype="2"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obile Devices 2">
    <p:spTree>
      <p:nvGrpSpPr>
        <p:cNvPr id="1" name=""/>
        <p:cNvGrpSpPr/>
        <p:nvPr/>
      </p:nvGrpSpPr>
      <p:grpSpPr>
        <a:xfrm>
          <a:off x="0" y="0"/>
          <a:ext cx="0" cy="0"/>
          <a:chOff x="0" y="0"/>
          <a:chExt cx="0" cy="0"/>
        </a:xfrm>
      </p:grpSpPr>
      <p:sp>
        <p:nvSpPr>
          <p:cNvPr id="16" name="正方形/長方形 15"/>
          <p:cNvSpPr/>
          <p:nvPr userDrawn="1"/>
        </p:nvSpPr>
        <p:spPr>
          <a:xfrm>
            <a:off x="0" y="3549013"/>
            <a:ext cx="12192000" cy="90010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45198" y="578684"/>
            <a:ext cx="3810754" cy="5417785"/>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4907" y="2556065"/>
            <a:ext cx="1689072" cy="3440404"/>
          </a:xfrm>
          <a:prstGeom prst="rect">
            <a:avLst/>
          </a:prstGeom>
        </p:spPr>
      </p:pic>
      <p:sp>
        <p:nvSpPr>
          <p:cNvPr id="8" name="図プレースホルダー 7"/>
          <p:cNvSpPr>
            <a:spLocks noGrp="1"/>
          </p:cNvSpPr>
          <p:nvPr>
            <p:ph type="pic" sz="quarter" idx="12" hasCustomPrompt="1"/>
          </p:nvPr>
        </p:nvSpPr>
        <p:spPr>
          <a:xfrm>
            <a:off x="699185" y="3000976"/>
            <a:ext cx="1440517" cy="2550583"/>
          </a:xfrm>
        </p:spPr>
        <p:txBody>
          <a:bodyPr/>
          <a:lstStyle>
            <a:lvl1pPr>
              <a:defRPr baseline="0"/>
            </a:lvl1pPr>
          </a:lstStyle>
          <a:p>
            <a:r>
              <a:rPr kumimoji="1" lang="en-US" altLang="ja-JP" dirty="0"/>
              <a:t>Add an image</a:t>
            </a:r>
            <a:endParaRPr kumimoji="1" lang="ja-JP" altLang="en-US" dirty="0"/>
          </a:p>
        </p:txBody>
      </p:sp>
      <p:sp>
        <p:nvSpPr>
          <p:cNvPr id="12" name="図プレースホルダー 11"/>
          <p:cNvSpPr>
            <a:spLocks noGrp="1"/>
          </p:cNvSpPr>
          <p:nvPr>
            <p:ph type="pic" sz="quarter" idx="13" hasCustomPrompt="1"/>
          </p:nvPr>
        </p:nvSpPr>
        <p:spPr>
          <a:xfrm>
            <a:off x="2304485" y="1097356"/>
            <a:ext cx="3292180" cy="4380442"/>
          </a:xfrm>
        </p:spPr>
        <p:txBody>
          <a:bodyPr/>
          <a:lstStyle>
            <a:lvl1pPr>
              <a:defRPr/>
            </a:lvl1pPr>
          </a:lstStyle>
          <a:p>
            <a:r>
              <a:rPr kumimoji="1" lang="en-US" altLang="ja-JP" dirty="0"/>
              <a:t>Add an image</a:t>
            </a:r>
            <a:endParaRPr kumimoji="1" lang="ja-JP" altLang="en-US" dirty="0"/>
          </a:p>
        </p:txBody>
      </p:sp>
      <p:sp>
        <p:nvSpPr>
          <p:cNvPr id="18" name="テキスト プレースホルダー 11"/>
          <p:cNvSpPr>
            <a:spLocks noGrp="1"/>
          </p:cNvSpPr>
          <p:nvPr>
            <p:ph type="body" sz="quarter" idx="15" hasCustomPrompt="1"/>
          </p:nvPr>
        </p:nvSpPr>
        <p:spPr>
          <a:xfrm>
            <a:off x="6005982" y="3609020"/>
            <a:ext cx="5671122" cy="725346"/>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20" hasCustomPrompt="1"/>
          </p:nvPr>
        </p:nvSpPr>
        <p:spPr>
          <a:xfrm>
            <a:off x="6026042" y="4509120"/>
            <a:ext cx="5681068" cy="1350150"/>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82185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22" presetClass="entr" presetSubtype="2"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right)">
                                      <p:cBhvr>
                                        <p:cTn id="21" dur="500"/>
                                        <p:tgtEl>
                                          <p:spTgt spid="16"/>
                                        </p:tgtEl>
                                      </p:cBhvr>
                                    </p:animEffect>
                                  </p:childTnLst>
                                </p:cTn>
                              </p:par>
                            </p:childTnLst>
                          </p:cTn>
                        </p:par>
                        <p:par>
                          <p:cTn id="22" fill="hold">
                            <p:stCondLst>
                              <p:cond delay="150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par>
                          <p:cTn id="27" fill="hold">
                            <p:stCondLst>
                              <p:cond delay="2050"/>
                            </p:stCondLst>
                            <p:childTnLst>
                              <p:par>
                                <p:cTn id="28" presetID="2" presetClass="entr" presetSubtype="2" decel="10000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1+#ppt_w/2"/>
                                          </p:val>
                                        </p:tav>
                                        <p:tav tm="100000">
                                          <p:val>
                                            <p:strVal val="#ppt_x"/>
                                          </p:val>
                                        </p:tav>
                                      </p:tavLst>
                                    </p:anim>
                                    <p:anim calcmode="lin" valueType="num">
                                      <p:cBhvr additive="base">
                                        <p:cTn id="31"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P spid="12" grpId="0"/>
      <p:bldP spid="18"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C and iPhone">
    <p:spTree>
      <p:nvGrpSpPr>
        <p:cNvPr id="1" name=""/>
        <p:cNvGrpSpPr/>
        <p:nvPr/>
      </p:nvGrpSpPr>
      <p:grpSpPr>
        <a:xfrm>
          <a:off x="0" y="0"/>
          <a:ext cx="0" cy="0"/>
          <a:chOff x="0" y="0"/>
          <a:chExt cx="0" cy="0"/>
        </a:xfrm>
      </p:grpSpPr>
      <p:cxnSp>
        <p:nvCxnSpPr>
          <p:cNvPr id="17" name="直線コネクタ 16"/>
          <p:cNvCxnSpPr/>
          <p:nvPr userDrawn="1"/>
        </p:nvCxnSpPr>
        <p:spPr>
          <a:xfrm flipH="1">
            <a:off x="0" y="3183707"/>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テキスト プレースホルダー 11"/>
          <p:cNvSpPr>
            <a:spLocks noGrp="1"/>
          </p:cNvSpPr>
          <p:nvPr>
            <p:ph type="body" sz="quarter" idx="15" hasCustomPrompt="1"/>
          </p:nvPr>
        </p:nvSpPr>
        <p:spPr>
          <a:xfrm>
            <a:off x="7326244" y="1328767"/>
            <a:ext cx="4560902" cy="1860207"/>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71338" y="1133641"/>
            <a:ext cx="5274870" cy="4272731"/>
          </a:xfrm>
          <a:prstGeom prst="rect">
            <a:avLst/>
          </a:prstGeom>
        </p:spPr>
      </p:pic>
      <p:sp>
        <p:nvSpPr>
          <p:cNvPr id="13" name="図プレースホルダー 8"/>
          <p:cNvSpPr>
            <a:spLocks noGrp="1"/>
          </p:cNvSpPr>
          <p:nvPr>
            <p:ph type="pic" sz="quarter" idx="13" hasCustomPrompt="1"/>
          </p:nvPr>
        </p:nvSpPr>
        <p:spPr>
          <a:xfrm>
            <a:off x="2065131" y="1313661"/>
            <a:ext cx="4890968" cy="2704156"/>
          </a:xfrm>
        </p:spPr>
        <p:txBody>
          <a:bodyPr/>
          <a:lstStyle>
            <a:lvl1pPr>
              <a:defRPr/>
            </a:lvl1pPr>
          </a:lstStyle>
          <a:p>
            <a:r>
              <a:rPr kumimoji="1" lang="en-US" altLang="ja-JP" dirty="0"/>
              <a:t>Add an image</a:t>
            </a:r>
            <a:endParaRPr kumimoji="1" lang="ja-JP" altLang="en-US" dirty="0"/>
          </a:p>
        </p:txBody>
      </p:sp>
      <p:pic>
        <p:nvPicPr>
          <p:cNvPr id="14" name="図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9663" y="2752124"/>
            <a:ext cx="1363426" cy="2777109"/>
          </a:xfrm>
          <a:prstGeom prst="rect">
            <a:avLst/>
          </a:prstGeom>
        </p:spPr>
      </p:pic>
      <p:sp>
        <p:nvSpPr>
          <p:cNvPr id="15" name="図プレースホルダー 8"/>
          <p:cNvSpPr>
            <a:spLocks noGrp="1"/>
          </p:cNvSpPr>
          <p:nvPr>
            <p:ph type="pic" sz="quarter" idx="12" hasCustomPrompt="1"/>
          </p:nvPr>
        </p:nvSpPr>
        <p:spPr>
          <a:xfrm>
            <a:off x="731414" y="3105629"/>
            <a:ext cx="1139924" cy="2070100"/>
          </a:xfrm>
        </p:spPr>
        <p:txBody>
          <a:bodyPr/>
          <a:lstStyle>
            <a:lvl1pPr>
              <a:defRPr/>
            </a:lvl1pPr>
          </a:lstStyle>
          <a:p>
            <a:r>
              <a:rPr kumimoji="1" lang="en-US" altLang="ja-JP" dirty="0"/>
              <a:t>Add an image</a:t>
            </a:r>
            <a:endParaRPr kumimoji="1" lang="ja-JP" altLang="en-US" dirty="0"/>
          </a:p>
        </p:txBody>
      </p:sp>
      <p:sp>
        <p:nvSpPr>
          <p:cNvPr id="20" name="テキスト プレースホルダー 11"/>
          <p:cNvSpPr>
            <a:spLocks noGrp="1"/>
          </p:cNvSpPr>
          <p:nvPr>
            <p:ph type="body" sz="quarter" idx="20" hasCustomPrompt="1"/>
          </p:nvPr>
        </p:nvSpPr>
        <p:spPr>
          <a:xfrm>
            <a:off x="7326243" y="3270007"/>
            <a:ext cx="4560902" cy="2349237"/>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59102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500"/>
                                        <p:tgtEl>
                                          <p:spTgt spid="17"/>
                                        </p:tgtEl>
                                      </p:cBhvr>
                                    </p:animEffect>
                                  </p:childTnLst>
                                </p:cTn>
                              </p:par>
                            </p:childTnLst>
                          </p:cTn>
                        </p:par>
                        <p:par>
                          <p:cTn id="22" fill="hold">
                            <p:stCondLst>
                              <p:cond delay="150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par>
                          <p:cTn id="27" fill="hold">
                            <p:stCondLst>
                              <p:cond delay="2050"/>
                            </p:stCondLst>
                            <p:childTnLst>
                              <p:par>
                                <p:cTn id="28" presetID="2" presetClass="entr" presetSubtype="2" decel="10000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1+#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13" grpId="0"/>
      <p:bldP spid="15" grpId="0"/>
      <p:bldP spid="20" grpId="0">
        <p:tmplLst>
          <p:tmpl>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Footer Placeholder 3"/>
          <p:cNvSpPr>
            <a:spLocks noGrp="1"/>
          </p:cNvSpPr>
          <p:nvPr>
            <p:ph type="ftr" sz="quarter" idx="11"/>
          </p:nvPr>
        </p:nvSpPr>
        <p:spPr>
          <a:xfrm>
            <a:off x="171669" y="6401522"/>
            <a:ext cx="4114800" cy="365125"/>
          </a:xfrm>
          <a:prstGeom prst="rect">
            <a:avLst/>
          </a:prstGeom>
        </p:spPr>
        <p:txBody>
          <a:bodyPr/>
          <a:lstStyle>
            <a:lvl1pPr algn="l">
              <a:defRPr sz="1600" i="1">
                <a:solidFill>
                  <a:schemeClr val="bg1">
                    <a:lumMod val="50000"/>
                  </a:schemeClr>
                </a:solidFill>
              </a:defRPr>
            </a:lvl1pPr>
          </a:lstStyle>
          <a:p>
            <a:r>
              <a:rPr lang="fr-FR">
                <a:solidFill>
                  <a:srgbClr val="FFFFFF">
                    <a:lumMod val="50000"/>
                  </a:srgbClr>
                </a:solidFill>
              </a:rPr>
              <a:t>Préventions des risques professionnels au sein du site BIMO 2 à travers l'implémentation du standard LOTO</a:t>
            </a:r>
            <a:endParaRPr lang="en-GB">
              <a:solidFill>
                <a:srgbClr val="FFFFFF">
                  <a:lumMod val="50000"/>
                </a:srgbClr>
              </a:solidFill>
            </a:endParaRPr>
          </a:p>
        </p:txBody>
      </p:sp>
      <p:grpSp>
        <p:nvGrpSpPr>
          <p:cNvPr id="10" name="Group 9"/>
          <p:cNvGrpSpPr/>
          <p:nvPr userDrawn="1"/>
        </p:nvGrpSpPr>
        <p:grpSpPr>
          <a:xfrm>
            <a:off x="11194456" y="6432679"/>
            <a:ext cx="302811" cy="302811"/>
            <a:chOff x="11043138" y="6354752"/>
            <a:chExt cx="365760" cy="365760"/>
          </a:xfrm>
        </p:grpSpPr>
        <p:sp>
          <p:nvSpPr>
            <p:cNvPr id="11" name="Oval 10">
              <a:hlinkClick r:id="" action="ppaction://hlinkshowjump?jump=previousslide" highlightClick="1"/>
            </p:cNvPr>
            <p:cNvSpPr/>
            <p:nvPr userDrawn="1"/>
          </p:nvSpPr>
          <p:spPr>
            <a:xfrm>
              <a:off x="11043138" y="6354752"/>
              <a:ext cx="365760" cy="365760"/>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JM" sz="1867" b="1" dirty="0">
                <a:solidFill>
                  <a:srgbClr val="FFFFFF">
                    <a:lumMod val="75000"/>
                  </a:srgbClr>
                </a:solidFill>
              </a:endParaRPr>
            </a:p>
          </p:txBody>
        </p:sp>
        <p:sp>
          <p:nvSpPr>
            <p:cNvPr id="12" name="Chevron 11"/>
            <p:cNvSpPr/>
            <p:nvPr userDrawn="1"/>
          </p:nvSpPr>
          <p:spPr>
            <a:xfrm flipH="1">
              <a:off x="11184870" y="6470576"/>
              <a:ext cx="82296" cy="134112"/>
            </a:xfrm>
            <a:prstGeom prst="chevron">
              <a:avLst>
                <a:gd name="adj" fmla="val 79255"/>
              </a:avLst>
            </a:prstGeom>
            <a:solidFill>
              <a:schemeClr val="tx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JM">
                <a:solidFill>
                  <a:srgbClr val="5C5C5C"/>
                </a:solidFill>
              </a:endParaRPr>
            </a:p>
          </p:txBody>
        </p:sp>
      </p:grpSp>
      <p:grpSp>
        <p:nvGrpSpPr>
          <p:cNvPr id="13" name="Group 12"/>
          <p:cNvGrpSpPr/>
          <p:nvPr userDrawn="1"/>
        </p:nvGrpSpPr>
        <p:grpSpPr>
          <a:xfrm>
            <a:off x="11662600" y="6432679"/>
            <a:ext cx="302811" cy="302811"/>
            <a:chOff x="11500338" y="6354752"/>
            <a:chExt cx="365760" cy="365760"/>
          </a:xfrm>
        </p:grpSpPr>
        <p:sp>
          <p:nvSpPr>
            <p:cNvPr id="14" name="Oval 13">
              <a:hlinkClick r:id="" action="ppaction://hlinkshowjump?jump=nextslide" highlightClick="1"/>
            </p:cNvPr>
            <p:cNvSpPr/>
            <p:nvPr userDrawn="1"/>
          </p:nvSpPr>
          <p:spPr>
            <a:xfrm>
              <a:off x="11500338" y="6354752"/>
              <a:ext cx="365760" cy="365760"/>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JM" sz="1867" b="1" dirty="0">
                <a:solidFill>
                  <a:srgbClr val="FFFFFF">
                    <a:lumMod val="75000"/>
                  </a:srgbClr>
                </a:solidFill>
              </a:endParaRPr>
            </a:p>
          </p:txBody>
        </p:sp>
        <p:sp>
          <p:nvSpPr>
            <p:cNvPr id="15" name="Chevron 14"/>
            <p:cNvSpPr/>
            <p:nvPr userDrawn="1"/>
          </p:nvSpPr>
          <p:spPr>
            <a:xfrm>
              <a:off x="11642070" y="6470576"/>
              <a:ext cx="82296" cy="134112"/>
            </a:xfrm>
            <a:prstGeom prst="chevron">
              <a:avLst>
                <a:gd name="adj" fmla="val 79255"/>
              </a:avLst>
            </a:prstGeom>
            <a:solidFill>
              <a:schemeClr val="tx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JM">
                <a:solidFill>
                  <a:srgbClr val="5C5C5C"/>
                </a:solidFill>
              </a:endParaRPr>
            </a:p>
          </p:txBody>
        </p:sp>
      </p:grpSp>
    </p:spTree>
    <p:extLst>
      <p:ext uri="{BB962C8B-B14F-4D97-AF65-F5344CB8AC3E}">
        <p14:creationId xmlns:p14="http://schemas.microsoft.com/office/powerpoint/2010/main" val="1557565350"/>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sp>
        <p:nvSpPr>
          <p:cNvPr id="16" name="正方形/長方形 15"/>
          <p:cNvSpPr/>
          <p:nvPr userDrawn="1"/>
        </p:nvSpPr>
        <p:spPr>
          <a:xfrm>
            <a:off x="0" y="4029067"/>
            <a:ext cx="12192000" cy="138015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11654" y="308653"/>
            <a:ext cx="5274870" cy="4272731"/>
          </a:xfrm>
          <a:prstGeom prst="rect">
            <a:avLst/>
          </a:prstGeom>
        </p:spPr>
      </p:pic>
      <p:pic>
        <p:nvPicPr>
          <p:cNvPr id="6" name="図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12876" y="950241"/>
            <a:ext cx="2554068" cy="3631143"/>
          </a:xfrm>
          <a:prstGeom prst="rect">
            <a:avLst/>
          </a:prstGeom>
        </p:spPr>
      </p:pic>
      <p:pic>
        <p:nvPicPr>
          <p:cNvPr id="7" name="図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96973" y="1804275"/>
            <a:ext cx="1363426" cy="2777109"/>
          </a:xfrm>
          <a:prstGeom prst="rect">
            <a:avLst/>
          </a:prstGeom>
        </p:spPr>
      </p:pic>
      <p:sp>
        <p:nvSpPr>
          <p:cNvPr id="9" name="図プレースホルダー 8"/>
          <p:cNvSpPr>
            <a:spLocks noGrp="1"/>
          </p:cNvSpPr>
          <p:nvPr>
            <p:ph type="pic" sz="quarter" idx="12" hasCustomPrompt="1"/>
          </p:nvPr>
        </p:nvSpPr>
        <p:spPr>
          <a:xfrm>
            <a:off x="1908725" y="2157779"/>
            <a:ext cx="1139924" cy="2070100"/>
          </a:xfrm>
        </p:spPr>
        <p:txBody>
          <a:bodyPr/>
          <a:lstStyle>
            <a:lvl1pPr>
              <a:defRPr/>
            </a:lvl1pPr>
          </a:lstStyle>
          <a:p>
            <a:r>
              <a:rPr kumimoji="1" lang="en-US" altLang="ja-JP" dirty="0"/>
              <a:t>Add an image</a:t>
            </a:r>
            <a:endParaRPr kumimoji="1" lang="ja-JP" altLang="en-US" dirty="0"/>
          </a:p>
        </p:txBody>
      </p:sp>
      <p:sp>
        <p:nvSpPr>
          <p:cNvPr id="10" name="図プレースホルダー 8"/>
          <p:cNvSpPr>
            <a:spLocks noGrp="1"/>
          </p:cNvSpPr>
          <p:nvPr>
            <p:ph type="pic" sz="quarter" idx="13" hasCustomPrompt="1"/>
          </p:nvPr>
        </p:nvSpPr>
        <p:spPr>
          <a:xfrm>
            <a:off x="3305448" y="488673"/>
            <a:ext cx="4890968" cy="2704156"/>
          </a:xfrm>
        </p:spPr>
        <p:txBody>
          <a:bodyPr/>
          <a:lstStyle>
            <a:lvl1pPr>
              <a:defRPr/>
            </a:lvl1pPr>
          </a:lstStyle>
          <a:p>
            <a:r>
              <a:rPr kumimoji="1" lang="en-US" altLang="ja-JP" dirty="0"/>
              <a:t>Add an image</a:t>
            </a:r>
            <a:endParaRPr kumimoji="1" lang="ja-JP" altLang="en-US" dirty="0"/>
          </a:p>
        </p:txBody>
      </p:sp>
      <p:sp>
        <p:nvSpPr>
          <p:cNvPr id="11" name="図プレースホルダー 8"/>
          <p:cNvSpPr>
            <a:spLocks noGrp="1"/>
          </p:cNvSpPr>
          <p:nvPr>
            <p:ph type="pic" sz="quarter" idx="14" hasCustomPrompt="1"/>
          </p:nvPr>
        </p:nvSpPr>
        <p:spPr>
          <a:xfrm>
            <a:off x="8496475" y="1298763"/>
            <a:ext cx="2190433" cy="2940327"/>
          </a:xfrm>
        </p:spPr>
        <p:txBody>
          <a:bodyPr/>
          <a:lstStyle>
            <a:lvl1pPr>
              <a:defRPr/>
            </a:lvl1pPr>
          </a:lstStyle>
          <a:p>
            <a:r>
              <a:rPr kumimoji="1" lang="en-US" altLang="ja-JP" dirty="0"/>
              <a:t>Add an image</a:t>
            </a:r>
            <a:endParaRPr kumimoji="1" lang="ja-JP" altLang="en-US" dirty="0"/>
          </a:p>
        </p:txBody>
      </p:sp>
      <p:sp>
        <p:nvSpPr>
          <p:cNvPr id="13" name="テキスト プレースホルダー 11"/>
          <p:cNvSpPr>
            <a:spLocks noGrp="1"/>
          </p:cNvSpPr>
          <p:nvPr>
            <p:ph type="body" sz="quarter" idx="15" hasCustomPrompt="1"/>
          </p:nvPr>
        </p:nvSpPr>
        <p:spPr>
          <a:xfrm>
            <a:off x="1365938" y="4653871"/>
            <a:ext cx="9460124" cy="725346"/>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20" hasCustomPrompt="1"/>
          </p:nvPr>
        </p:nvSpPr>
        <p:spPr>
          <a:xfrm>
            <a:off x="1009994" y="5499230"/>
            <a:ext cx="10172013" cy="780087"/>
          </a:xfrm>
        </p:spPr>
        <p:txBody>
          <a:bodyPr anchor="t">
            <a:noAutofit/>
          </a:bodyPr>
          <a:lstStyle>
            <a:lvl1pPr algn="ctr">
              <a:lnSpc>
                <a:spcPct val="120000"/>
              </a:lnSpc>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3686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right)">
                                      <p:cBhvr>
                                        <p:cTn id="28" dur="500"/>
                                        <p:tgtEl>
                                          <p:spTgt spid="16"/>
                                        </p:tgtEl>
                                      </p:cBhvr>
                                    </p:animEffect>
                                  </p:childTnLst>
                                </p:cTn>
                              </p:par>
                            </p:childTnLst>
                          </p:cTn>
                        </p:par>
                        <p:par>
                          <p:cTn id="29" fill="hold">
                            <p:stCondLst>
                              <p:cond delay="2000"/>
                            </p:stCondLst>
                            <p:childTnLst>
                              <p:par>
                                <p:cTn id="30" presetID="2" presetClass="entr" presetSubtype="8" decel="100000" fill="hold" grpId="0" nodeType="afterEffect">
                                  <p:stCondLst>
                                    <p:cond delay="0"/>
                                  </p:stCondLst>
                                  <p:iterate type="wd">
                                    <p:tmPct val="10000"/>
                                  </p:iterate>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0-#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childTnLst>
                          </p:cTn>
                        </p:par>
                        <p:par>
                          <p:cTn id="34" fill="hold">
                            <p:stCondLst>
                              <p:cond delay="2550"/>
                            </p:stCondLst>
                            <p:childTnLst>
                              <p:par>
                                <p:cTn id="35" presetID="2" presetClass="entr" presetSubtype="4" decel="10000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P spid="10" grpId="0"/>
      <p:bldP spid="11" grpId="0"/>
      <p:bldP spid="13"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p:tmplLst>
          <p:tmpl>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Image Tiles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9" name="図プレースホルダー 4"/>
          <p:cNvSpPr>
            <a:spLocks noGrp="1"/>
          </p:cNvSpPr>
          <p:nvPr>
            <p:ph type="pic" sz="quarter" idx="16" hasCustomPrompt="1"/>
          </p:nvPr>
        </p:nvSpPr>
        <p:spPr>
          <a:xfrm>
            <a:off x="1954939" y="2589148"/>
            <a:ext cx="1650085" cy="1649942"/>
          </a:xfrm>
          <a:solidFill>
            <a:schemeClr val="accent1">
              <a:lumMod val="60000"/>
              <a:lumOff val="4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0" name="図プレースホルダー 4"/>
          <p:cNvSpPr>
            <a:spLocks noGrp="1"/>
          </p:cNvSpPr>
          <p:nvPr>
            <p:ph type="pic" sz="quarter" idx="17" hasCustomPrompt="1"/>
          </p:nvPr>
        </p:nvSpPr>
        <p:spPr>
          <a:xfrm>
            <a:off x="3605266" y="2589148"/>
            <a:ext cx="1650085" cy="1649942"/>
          </a:xfrm>
          <a:solidFill>
            <a:schemeClr val="accent1"/>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5" name="図プレースホルダー 4"/>
          <p:cNvSpPr>
            <a:spLocks noGrp="1"/>
          </p:cNvSpPr>
          <p:nvPr>
            <p:ph type="pic" sz="quarter" idx="22" hasCustomPrompt="1"/>
          </p:nvPr>
        </p:nvSpPr>
        <p:spPr>
          <a:xfrm>
            <a:off x="5255592" y="4239090"/>
            <a:ext cx="1650085" cy="1649942"/>
          </a:xfrm>
          <a:solidFill>
            <a:schemeClr val="accent1"/>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9" name="図プレースホルダー 4"/>
          <p:cNvSpPr>
            <a:spLocks noGrp="1"/>
          </p:cNvSpPr>
          <p:nvPr>
            <p:ph type="pic" sz="quarter" idx="26" hasCustomPrompt="1"/>
          </p:nvPr>
        </p:nvSpPr>
        <p:spPr>
          <a:xfrm>
            <a:off x="304854" y="2588907"/>
            <a:ext cx="1650085" cy="1649942"/>
          </a:xfrm>
          <a:solidFill>
            <a:schemeClr val="accent1"/>
          </a:solidFill>
        </p:spPr>
        <p:txBody>
          <a:bodyPr/>
          <a:lstStyle>
            <a:lvl1pPr>
              <a:defRPr baseline="0"/>
            </a:lvl1pPr>
          </a:lstStyle>
          <a:p>
            <a:r>
              <a:rPr kumimoji="1" lang="en-US" altLang="ja-JP" dirty="0"/>
              <a:t>Add an image</a:t>
            </a:r>
            <a:endParaRPr kumimoji="1" lang="ja-JP" altLang="en-US" dirty="0"/>
          </a:p>
        </p:txBody>
      </p:sp>
      <p:sp>
        <p:nvSpPr>
          <p:cNvPr id="20" name="図プレースホルダー 4"/>
          <p:cNvSpPr>
            <a:spLocks noGrp="1"/>
          </p:cNvSpPr>
          <p:nvPr>
            <p:ph type="pic" sz="quarter" idx="27" hasCustomPrompt="1"/>
          </p:nvPr>
        </p:nvSpPr>
        <p:spPr>
          <a:xfrm>
            <a:off x="1955181" y="938724"/>
            <a:ext cx="1650085" cy="1649942"/>
          </a:xfrm>
          <a:solidFill>
            <a:schemeClr val="accent1">
              <a:lumMod val="40000"/>
              <a:lumOff val="6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p>
          <a:p>
            <a:r>
              <a:rPr kumimoji="1" lang="en-US" altLang="ja-JP" dirty="0"/>
              <a:t>(or blank)</a:t>
            </a:r>
            <a:endParaRPr kumimoji="1" lang="ja-JP" altLang="en-US" dirty="0"/>
          </a:p>
          <a:p>
            <a:endParaRPr kumimoji="1" lang="ja-JP" altLang="en-US" dirty="0"/>
          </a:p>
        </p:txBody>
      </p:sp>
      <p:sp>
        <p:nvSpPr>
          <p:cNvPr id="21" name="図プレースホルダー 4"/>
          <p:cNvSpPr>
            <a:spLocks noGrp="1"/>
          </p:cNvSpPr>
          <p:nvPr>
            <p:ph type="pic" sz="quarter" idx="28" hasCustomPrompt="1"/>
          </p:nvPr>
        </p:nvSpPr>
        <p:spPr>
          <a:xfrm>
            <a:off x="3605507" y="938724"/>
            <a:ext cx="1650085" cy="1649942"/>
          </a:xfrm>
          <a:solidFill>
            <a:schemeClr val="accent1">
              <a:lumMod val="60000"/>
              <a:lumOff val="4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2" name="図プレースホルダー 4"/>
          <p:cNvSpPr>
            <a:spLocks noGrp="1"/>
          </p:cNvSpPr>
          <p:nvPr>
            <p:ph type="pic" sz="quarter" idx="29" hasCustomPrompt="1"/>
          </p:nvPr>
        </p:nvSpPr>
        <p:spPr>
          <a:xfrm>
            <a:off x="5255834" y="938724"/>
            <a:ext cx="1650085" cy="1649942"/>
          </a:xfrm>
          <a:solidFill>
            <a:schemeClr val="accent1">
              <a:lumMod val="75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3" name="図プレースホルダー 4"/>
          <p:cNvSpPr>
            <a:spLocks noGrp="1"/>
          </p:cNvSpPr>
          <p:nvPr>
            <p:ph type="pic" sz="quarter" idx="30" hasCustomPrompt="1"/>
          </p:nvPr>
        </p:nvSpPr>
        <p:spPr>
          <a:xfrm>
            <a:off x="6906160" y="938965"/>
            <a:ext cx="1650085" cy="1649942"/>
          </a:xfrm>
          <a:solidFill>
            <a:schemeClr val="accent1">
              <a:lumMod val="60000"/>
              <a:lumOff val="4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7" name="テキスト プレースホルダー 11"/>
          <p:cNvSpPr>
            <a:spLocks noGrp="1"/>
          </p:cNvSpPr>
          <p:nvPr>
            <p:ph type="body" sz="quarter" idx="14" hasCustomPrompt="1"/>
          </p:nvPr>
        </p:nvSpPr>
        <p:spPr>
          <a:xfrm>
            <a:off x="5435628" y="2688055"/>
            <a:ext cx="6301247" cy="737715"/>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15" hasCustomPrompt="1"/>
          </p:nvPr>
        </p:nvSpPr>
        <p:spPr>
          <a:xfrm>
            <a:off x="5435869" y="3338990"/>
            <a:ext cx="6331253" cy="720080"/>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30" name="図プレースホルダー 4"/>
          <p:cNvSpPr>
            <a:spLocks noGrp="1"/>
          </p:cNvSpPr>
          <p:nvPr>
            <p:ph type="pic" sz="quarter" idx="33" hasCustomPrompt="1"/>
          </p:nvPr>
        </p:nvSpPr>
        <p:spPr>
          <a:xfrm>
            <a:off x="1954939" y="4239090"/>
            <a:ext cx="1650085" cy="1649942"/>
          </a:xfrm>
          <a:solidFill>
            <a:schemeClr val="accent1">
              <a:lumMod val="75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31" name="図プレースホルダー 4"/>
          <p:cNvSpPr>
            <a:spLocks noGrp="1"/>
          </p:cNvSpPr>
          <p:nvPr>
            <p:ph type="pic" sz="quarter" idx="34" hasCustomPrompt="1"/>
          </p:nvPr>
        </p:nvSpPr>
        <p:spPr>
          <a:xfrm>
            <a:off x="3605266" y="4239090"/>
            <a:ext cx="1650085" cy="1649942"/>
          </a:xfrm>
          <a:solidFill>
            <a:schemeClr val="accent1">
              <a:lumMod val="40000"/>
              <a:lumOff val="6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32" name="図プレースホルダー 4"/>
          <p:cNvSpPr>
            <a:spLocks noGrp="1"/>
          </p:cNvSpPr>
          <p:nvPr>
            <p:ph type="pic" sz="quarter" idx="35" hasCustomPrompt="1"/>
          </p:nvPr>
        </p:nvSpPr>
        <p:spPr>
          <a:xfrm>
            <a:off x="10206813" y="4239090"/>
            <a:ext cx="1650085" cy="1649942"/>
          </a:xfrm>
          <a:solidFill>
            <a:schemeClr val="accent1"/>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33" name="図プレースホルダー 4"/>
          <p:cNvSpPr>
            <a:spLocks noGrp="1"/>
          </p:cNvSpPr>
          <p:nvPr>
            <p:ph type="pic" sz="quarter" idx="36" hasCustomPrompt="1"/>
          </p:nvPr>
        </p:nvSpPr>
        <p:spPr>
          <a:xfrm>
            <a:off x="6906160" y="4239090"/>
            <a:ext cx="1650085" cy="1649942"/>
          </a:xfrm>
          <a:solidFill>
            <a:schemeClr val="accent1">
              <a:lumMod val="20000"/>
              <a:lumOff val="8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34" name="図プレースホルダー 4"/>
          <p:cNvSpPr>
            <a:spLocks noGrp="1"/>
          </p:cNvSpPr>
          <p:nvPr>
            <p:ph type="pic" sz="quarter" idx="37" hasCustomPrompt="1"/>
          </p:nvPr>
        </p:nvSpPr>
        <p:spPr>
          <a:xfrm>
            <a:off x="8556487" y="4239090"/>
            <a:ext cx="1650085" cy="1649942"/>
          </a:xfrm>
          <a:solidFill>
            <a:schemeClr val="accent1">
              <a:lumMod val="40000"/>
              <a:lumOff val="6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p14="http://schemas.microsoft.com/office/powerpoint/2010/main" val="304991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9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grpId="0" nodeType="withEffect">
                                  <p:stCondLst>
                                    <p:cond delay="7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grpId="0" nodeType="withEffect">
                                  <p:stCondLst>
                                    <p:cond delay="110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1700"/>
                            </p:stCondLst>
                            <p:childTnLst>
                              <p:par>
                                <p:cTn id="45" presetID="2" presetClass="entr" presetSubtype="2" decel="100000" fill="hold" grpId="0" nodeType="afterEffect">
                                  <p:stCondLst>
                                    <p:cond delay="500"/>
                                  </p:stCondLst>
                                  <p:iterate type="wd">
                                    <p:tmPct val="10000"/>
                                  </p:iterate>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1+#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50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animBg="1"/>
      <p:bldP spid="19" grpId="0" animBg="1"/>
      <p:bldP spid="20" grpId="0" animBg="1"/>
      <p:bldP spid="21" grpId="0" animBg="1"/>
      <p:bldP spid="22" grpId="0" animBg="1"/>
      <p:bldP spid="23" grpId="0" animBg="1"/>
      <p:bldP spid="27" grpId="0">
        <p:tmplLst>
          <p:tmpl>
            <p:tnLst>
              <p:par>
                <p:cTn presetID="2" presetClass="entr" presetSubtype="2" decel="100000" fill="hold" nodeType="afterEffect">
                  <p:stCondLst>
                    <p:cond delay="50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animBg="1"/>
      <p:bldP spid="33" grpId="0" animBg="1"/>
      <p:bldP spid="34"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sp>
        <p:nvSpPr>
          <p:cNvPr id="14" name="正方形/長方形 13"/>
          <p:cNvSpPr/>
          <p:nvPr userDrawn="1"/>
        </p:nvSpPr>
        <p:spPr>
          <a:xfrm>
            <a:off x="1" y="0"/>
            <a:ext cx="334860" cy="6858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cxnSp>
        <p:nvCxnSpPr>
          <p:cNvPr id="10" name="直線コネクタ 9"/>
          <p:cNvCxnSpPr/>
          <p:nvPr userDrawn="1"/>
        </p:nvCxnSpPr>
        <p:spPr>
          <a:xfrm flipH="1">
            <a:off x="0" y="3183707"/>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テキスト プレースホルダー 11"/>
          <p:cNvSpPr>
            <a:spLocks noGrp="1"/>
          </p:cNvSpPr>
          <p:nvPr>
            <p:ph type="body" sz="quarter" idx="15" hasCustomPrompt="1"/>
          </p:nvPr>
        </p:nvSpPr>
        <p:spPr>
          <a:xfrm>
            <a:off x="6287276" y="1328767"/>
            <a:ext cx="5599871" cy="1860207"/>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12" name="テキスト プレースホルダー 11"/>
          <p:cNvSpPr>
            <a:spLocks noGrp="1"/>
          </p:cNvSpPr>
          <p:nvPr>
            <p:ph type="body" sz="quarter" idx="20" hasCustomPrompt="1"/>
          </p:nvPr>
        </p:nvSpPr>
        <p:spPr>
          <a:xfrm>
            <a:off x="6287276" y="3270007"/>
            <a:ext cx="5599870" cy="2349237"/>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
        <p:nvSpPr>
          <p:cNvPr id="7" name="図プレースホルダー 6"/>
          <p:cNvSpPr>
            <a:spLocks noGrp="1"/>
          </p:cNvSpPr>
          <p:nvPr>
            <p:ph type="pic" sz="quarter" idx="12" hasCustomPrompt="1"/>
          </p:nvPr>
        </p:nvSpPr>
        <p:spPr>
          <a:xfrm>
            <a:off x="274848" y="0"/>
            <a:ext cx="5821152" cy="6858000"/>
          </a:xfrm>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13264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right)">
                                      <p:cBhvr>
                                        <p:cTn id="14" dur="500"/>
                                        <p:tgtEl>
                                          <p:spTgt spid="10"/>
                                        </p:tgtEl>
                                      </p:cBhvr>
                                    </p:animEffect>
                                  </p:childTnLst>
                                </p:cTn>
                              </p:par>
                            </p:childTnLst>
                          </p:cTn>
                        </p:par>
                        <p:par>
                          <p:cTn id="15" fill="hold">
                            <p:stCondLst>
                              <p:cond delay="1000"/>
                            </p:stCondLst>
                            <p:childTnLst>
                              <p:par>
                                <p:cTn id="16" presetID="2" presetClass="entr" presetSubtype="2" decel="100000" fill="hold" grpId="0" nodeType="afterEffect">
                                  <p:stCondLst>
                                    <p:cond delay="0"/>
                                  </p:stCondLst>
                                  <p:iterate type="wd">
                                    <p:tmPct val="10000"/>
                                  </p:iterate>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tmplLst>
          <p:tmpl>
            <p:tnLst>
              <p:par>
                <p:cTn presetID="2" presetClass="entr" presetSubtype="2"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7" grpId="0"/>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 Images and description">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25457" y="29028"/>
            <a:ext cx="2400208" cy="3077029"/>
          </a:xfrm>
        </p:spPr>
        <p:txBody>
          <a:bodyPr/>
          <a:lstStyle>
            <a:lvl1pPr>
              <a:defRPr/>
            </a:lvl1pPr>
          </a:lstStyle>
          <a:p>
            <a:r>
              <a:rPr kumimoji="1" lang="en-US" altLang="ja-JP" dirty="0"/>
              <a:t>Add an image</a:t>
            </a:r>
            <a:endParaRPr kumimoji="1" lang="ja-JP" altLang="en-US" dirty="0"/>
          </a:p>
        </p:txBody>
      </p:sp>
      <p:sp>
        <p:nvSpPr>
          <p:cNvPr id="7" name="図プレースホルダー 5"/>
          <p:cNvSpPr>
            <a:spLocks noGrp="1"/>
          </p:cNvSpPr>
          <p:nvPr>
            <p:ph type="pic" sz="quarter" idx="13" hasCustomPrompt="1"/>
          </p:nvPr>
        </p:nvSpPr>
        <p:spPr>
          <a:xfrm>
            <a:off x="2458716" y="3137733"/>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4" hasCustomPrompt="1"/>
          </p:nvPr>
        </p:nvSpPr>
        <p:spPr>
          <a:xfrm>
            <a:off x="4891974" y="29028"/>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5" hasCustomPrompt="1"/>
          </p:nvPr>
        </p:nvSpPr>
        <p:spPr>
          <a:xfrm>
            <a:off x="7326093" y="3137962"/>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0" name="図プレースホルダー 5"/>
          <p:cNvSpPr>
            <a:spLocks noGrp="1"/>
          </p:cNvSpPr>
          <p:nvPr>
            <p:ph type="pic" sz="quarter" idx="16" hasCustomPrompt="1"/>
          </p:nvPr>
        </p:nvSpPr>
        <p:spPr>
          <a:xfrm>
            <a:off x="9758492" y="29028"/>
            <a:ext cx="2400208" cy="3077029"/>
          </a:xfr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12" name="正方形/長方形 11"/>
          <p:cNvSpPr/>
          <p:nvPr userDrawn="1"/>
        </p:nvSpPr>
        <p:spPr>
          <a:xfrm>
            <a:off x="25457" y="3137962"/>
            <a:ext cx="2400208" cy="3076800"/>
          </a:xfrm>
          <a:prstGeom prst="rect">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正方形/長方形 12"/>
          <p:cNvSpPr/>
          <p:nvPr userDrawn="1"/>
        </p:nvSpPr>
        <p:spPr>
          <a:xfrm>
            <a:off x="2458716" y="29257"/>
            <a:ext cx="2400208" cy="30768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正方形/長方形 13"/>
          <p:cNvSpPr/>
          <p:nvPr userDrawn="1"/>
        </p:nvSpPr>
        <p:spPr>
          <a:xfrm>
            <a:off x="4891974" y="3137962"/>
            <a:ext cx="2400208" cy="3076800"/>
          </a:xfrm>
          <a:prstGeom prst="rect">
            <a:avLst/>
          </a:prstGeom>
          <a:solidFill>
            <a:schemeClr val="accent1">
              <a:lumMod val="5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正方形/長方形 14"/>
          <p:cNvSpPr/>
          <p:nvPr userDrawn="1"/>
        </p:nvSpPr>
        <p:spPr>
          <a:xfrm>
            <a:off x="7326093" y="29257"/>
            <a:ext cx="2400208" cy="30768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6" name="正方形/長方形 15"/>
          <p:cNvSpPr/>
          <p:nvPr userDrawn="1"/>
        </p:nvSpPr>
        <p:spPr>
          <a:xfrm>
            <a:off x="9758492" y="3138191"/>
            <a:ext cx="2400208" cy="3076800"/>
          </a:xfrm>
          <a:prstGeom prst="rect">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7" name="図プレースホルダー 7"/>
          <p:cNvSpPr>
            <a:spLocks noGrp="1"/>
          </p:cNvSpPr>
          <p:nvPr>
            <p:ph type="pic" sz="quarter" idx="17" hasCustomPrompt="1"/>
          </p:nvPr>
        </p:nvSpPr>
        <p:spPr>
          <a:xfrm>
            <a:off x="911429" y="3318426"/>
            <a:ext cx="628266" cy="628211"/>
          </a:xfrm>
        </p:spPr>
        <p:txBody>
          <a:bodyPr>
            <a:normAutofit/>
          </a:bodyPr>
          <a:lstStyle>
            <a:lvl1pPr>
              <a:defRPr sz="1067"/>
            </a:lvl1pPr>
          </a:lstStyle>
          <a:p>
            <a:r>
              <a:rPr kumimoji="1" lang="en-US" altLang="ja-JP" dirty="0"/>
              <a:t>ICON</a:t>
            </a:r>
            <a:endParaRPr kumimoji="1" lang="ja-JP" altLang="en-US" dirty="0"/>
          </a:p>
        </p:txBody>
      </p:sp>
      <p:sp>
        <p:nvSpPr>
          <p:cNvPr id="18" name="図プレースホルダー 7"/>
          <p:cNvSpPr>
            <a:spLocks noGrp="1"/>
          </p:cNvSpPr>
          <p:nvPr>
            <p:ph type="pic" sz="quarter" idx="18" hasCustomPrompt="1"/>
          </p:nvPr>
        </p:nvSpPr>
        <p:spPr>
          <a:xfrm>
            <a:off x="3344687" y="243359"/>
            <a:ext cx="628266" cy="628211"/>
          </a:xfrm>
        </p:spPr>
        <p:txBody>
          <a:bodyPr>
            <a:normAutofit/>
          </a:bodyPr>
          <a:lstStyle>
            <a:lvl1pPr>
              <a:defRPr sz="1067"/>
            </a:lvl1pPr>
          </a:lstStyle>
          <a:p>
            <a:r>
              <a:rPr kumimoji="1" lang="en-US" altLang="ja-JP" dirty="0"/>
              <a:t>ICON</a:t>
            </a:r>
            <a:endParaRPr kumimoji="1" lang="ja-JP" altLang="en-US" dirty="0"/>
          </a:p>
        </p:txBody>
      </p:sp>
      <p:sp>
        <p:nvSpPr>
          <p:cNvPr id="19" name="図プレースホルダー 7"/>
          <p:cNvSpPr>
            <a:spLocks noGrp="1"/>
          </p:cNvSpPr>
          <p:nvPr>
            <p:ph type="pic" sz="quarter" idx="19" hasCustomPrompt="1"/>
          </p:nvPr>
        </p:nvSpPr>
        <p:spPr>
          <a:xfrm>
            <a:off x="5777945" y="3318426"/>
            <a:ext cx="628266" cy="628211"/>
          </a:xfrm>
        </p:spPr>
        <p:txBody>
          <a:bodyPr>
            <a:normAutofit/>
          </a:bodyPr>
          <a:lstStyle>
            <a:lvl1pPr>
              <a:defRPr sz="1067"/>
            </a:lvl1pPr>
          </a:lstStyle>
          <a:p>
            <a:r>
              <a:rPr kumimoji="1" lang="en-US" altLang="ja-JP" dirty="0"/>
              <a:t>ICON</a:t>
            </a:r>
            <a:endParaRPr kumimoji="1" lang="ja-JP" altLang="en-US" dirty="0"/>
          </a:p>
        </p:txBody>
      </p:sp>
      <p:sp>
        <p:nvSpPr>
          <p:cNvPr id="20" name="図プレースホルダー 7"/>
          <p:cNvSpPr>
            <a:spLocks noGrp="1"/>
          </p:cNvSpPr>
          <p:nvPr>
            <p:ph type="pic" sz="quarter" idx="20" hasCustomPrompt="1"/>
          </p:nvPr>
        </p:nvSpPr>
        <p:spPr>
          <a:xfrm>
            <a:off x="10644463" y="3318426"/>
            <a:ext cx="628266" cy="628211"/>
          </a:xfrm>
        </p:spPr>
        <p:txBody>
          <a:bodyPr>
            <a:normAutofit/>
          </a:bodyPr>
          <a:lstStyle>
            <a:lvl1pPr>
              <a:defRPr sz="1067"/>
            </a:lvl1pPr>
          </a:lstStyle>
          <a:p>
            <a:r>
              <a:rPr kumimoji="1" lang="en-US" altLang="ja-JP" dirty="0"/>
              <a:t>ICON</a:t>
            </a:r>
            <a:endParaRPr kumimoji="1" lang="ja-JP" altLang="en-US" dirty="0"/>
          </a:p>
        </p:txBody>
      </p:sp>
      <p:sp>
        <p:nvSpPr>
          <p:cNvPr id="21" name="図プレースホルダー 7"/>
          <p:cNvSpPr>
            <a:spLocks noGrp="1"/>
          </p:cNvSpPr>
          <p:nvPr>
            <p:ph type="pic" sz="quarter" idx="21" hasCustomPrompt="1"/>
          </p:nvPr>
        </p:nvSpPr>
        <p:spPr>
          <a:xfrm>
            <a:off x="8212064" y="243359"/>
            <a:ext cx="628266" cy="628211"/>
          </a:xfrm>
        </p:spPr>
        <p:txBody>
          <a:bodyPr>
            <a:normAutofit/>
          </a:bodyPr>
          <a:lstStyle>
            <a:lvl1pPr>
              <a:defRPr sz="1067"/>
            </a:lvl1pPr>
          </a:lstStyle>
          <a:p>
            <a:r>
              <a:rPr kumimoji="1" lang="en-US" altLang="ja-JP" dirty="0"/>
              <a:t>ICON</a:t>
            </a:r>
            <a:endParaRPr kumimoji="1" lang="ja-JP" altLang="en-US" dirty="0"/>
          </a:p>
        </p:txBody>
      </p:sp>
      <p:sp>
        <p:nvSpPr>
          <p:cNvPr id="23" name="テキスト プレースホルダー 11"/>
          <p:cNvSpPr>
            <a:spLocks noGrp="1"/>
          </p:cNvSpPr>
          <p:nvPr>
            <p:ph type="body" sz="quarter" idx="22" hasCustomPrompt="1"/>
          </p:nvPr>
        </p:nvSpPr>
        <p:spPr>
          <a:xfrm>
            <a:off x="27729" y="4025965"/>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a:t>TEXT HERE</a:t>
            </a:r>
            <a:endParaRPr lang="en-US" dirty="0"/>
          </a:p>
        </p:txBody>
      </p:sp>
      <p:sp>
        <p:nvSpPr>
          <p:cNvPr id="25" name="テキスト プレースホルダー 11"/>
          <p:cNvSpPr>
            <a:spLocks noGrp="1"/>
          </p:cNvSpPr>
          <p:nvPr>
            <p:ph type="body" sz="quarter" idx="23" hasCustomPrompt="1"/>
          </p:nvPr>
        </p:nvSpPr>
        <p:spPr>
          <a:xfrm>
            <a:off x="142534" y="4357162"/>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4" hasCustomPrompt="1"/>
          </p:nvPr>
        </p:nvSpPr>
        <p:spPr>
          <a:xfrm>
            <a:off x="2490018" y="941221"/>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a:t>TEXT HERE</a:t>
            </a:r>
            <a:endParaRPr lang="en-US" dirty="0"/>
          </a:p>
        </p:txBody>
      </p:sp>
      <p:sp>
        <p:nvSpPr>
          <p:cNvPr id="27" name="テキスト プレースホルダー 11"/>
          <p:cNvSpPr>
            <a:spLocks noGrp="1"/>
          </p:cNvSpPr>
          <p:nvPr>
            <p:ph type="body" sz="quarter" idx="25" hasCustomPrompt="1"/>
          </p:nvPr>
        </p:nvSpPr>
        <p:spPr>
          <a:xfrm>
            <a:off x="2604823" y="1272419"/>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30" name="テキスト プレースホルダー 11"/>
          <p:cNvSpPr>
            <a:spLocks noGrp="1"/>
          </p:cNvSpPr>
          <p:nvPr>
            <p:ph type="body" sz="quarter" idx="26" hasCustomPrompt="1"/>
          </p:nvPr>
        </p:nvSpPr>
        <p:spPr>
          <a:xfrm>
            <a:off x="7357395" y="941222"/>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27" hasCustomPrompt="1"/>
          </p:nvPr>
        </p:nvSpPr>
        <p:spPr>
          <a:xfrm>
            <a:off x="7472200" y="1272419"/>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32" name="テキスト プレースホルダー 11"/>
          <p:cNvSpPr>
            <a:spLocks noGrp="1"/>
          </p:cNvSpPr>
          <p:nvPr>
            <p:ph type="body" sz="quarter" idx="28" hasCustomPrompt="1"/>
          </p:nvPr>
        </p:nvSpPr>
        <p:spPr>
          <a:xfrm>
            <a:off x="4912383" y="4025965"/>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a:t>TEXT HERE</a:t>
            </a:r>
            <a:endParaRPr lang="en-US" dirty="0"/>
          </a:p>
        </p:txBody>
      </p:sp>
      <p:sp>
        <p:nvSpPr>
          <p:cNvPr id="33" name="テキスト プレースホルダー 11"/>
          <p:cNvSpPr>
            <a:spLocks noGrp="1"/>
          </p:cNvSpPr>
          <p:nvPr>
            <p:ph type="body" sz="quarter" idx="29" hasCustomPrompt="1"/>
          </p:nvPr>
        </p:nvSpPr>
        <p:spPr>
          <a:xfrm>
            <a:off x="5027187" y="4357162"/>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30" hasCustomPrompt="1"/>
          </p:nvPr>
        </p:nvSpPr>
        <p:spPr>
          <a:xfrm>
            <a:off x="9779760" y="4025965"/>
            <a:ext cx="2359229" cy="398931"/>
          </a:xfrm>
        </p:spPr>
        <p:txBody>
          <a:bodyPr anchor="t">
            <a:noAutofit/>
          </a:bodyPr>
          <a:lstStyle>
            <a:lvl1pPr algn="ctr">
              <a:lnSpc>
                <a:spcPct val="100000"/>
              </a:lnSpc>
              <a:spcBef>
                <a:spcPts val="0"/>
              </a:spcBef>
              <a:defRPr sz="1867" spc="200" baseline="0">
                <a:solidFill>
                  <a:schemeClr val="bg1"/>
                </a:solidFill>
                <a:latin typeface="+mj-lt"/>
              </a:defRPr>
            </a:lvl1pPr>
          </a:lstStyle>
          <a:p>
            <a:pPr lvl="0"/>
            <a:r>
              <a:rPr lang="en-US" altLang="ja-JP" dirty="0"/>
              <a:t>TEXT HERE</a:t>
            </a:r>
            <a:endParaRPr lang="en-US" dirty="0"/>
          </a:p>
        </p:txBody>
      </p:sp>
      <p:sp>
        <p:nvSpPr>
          <p:cNvPr id="35" name="テキスト プレースホルダー 11"/>
          <p:cNvSpPr>
            <a:spLocks noGrp="1"/>
          </p:cNvSpPr>
          <p:nvPr>
            <p:ph type="body" sz="quarter" idx="31" hasCustomPrompt="1"/>
          </p:nvPr>
        </p:nvSpPr>
        <p:spPr>
          <a:xfrm>
            <a:off x="9894565" y="4357163"/>
            <a:ext cx="2121891" cy="1625600"/>
          </a:xfrm>
        </p:spPr>
        <p:txBody>
          <a:bodyPr anchor="t">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38" name="図プレースホルダー 37"/>
          <p:cNvSpPr>
            <a:spLocks noGrp="1"/>
          </p:cNvSpPr>
          <p:nvPr>
            <p:ph type="pic" sz="quarter" idx="32" hasCustomPrompt="1"/>
          </p:nvPr>
        </p:nvSpPr>
        <p:spPr>
          <a:xfrm>
            <a:off x="1049863" y="2962508"/>
            <a:ext cx="351397" cy="351367"/>
          </a:xfrm>
          <a:prstGeom prst="triangle">
            <a:avLst/>
          </a:prstGeom>
          <a:solidFill>
            <a:schemeClr val="accent1">
              <a:lumMod val="75000"/>
            </a:schemeClr>
          </a:solidFill>
        </p:spPr>
        <p:txBody>
          <a:bodyPr/>
          <a:lstStyle/>
          <a:p>
            <a:r>
              <a:rPr kumimoji="1" lang="en-US" altLang="ja-JP" dirty="0"/>
              <a:t> </a:t>
            </a:r>
            <a:endParaRPr kumimoji="1" lang="ja-JP" altLang="en-US" dirty="0"/>
          </a:p>
        </p:txBody>
      </p:sp>
      <p:sp>
        <p:nvSpPr>
          <p:cNvPr id="39" name="図プレースホルダー 37"/>
          <p:cNvSpPr>
            <a:spLocks noGrp="1"/>
          </p:cNvSpPr>
          <p:nvPr>
            <p:ph type="pic" sz="quarter" idx="33" hasCustomPrompt="1"/>
          </p:nvPr>
        </p:nvSpPr>
        <p:spPr>
          <a:xfrm>
            <a:off x="5919772" y="2962508"/>
            <a:ext cx="351397" cy="351367"/>
          </a:xfrm>
          <a:prstGeom prst="triangle">
            <a:avLst/>
          </a:prstGeom>
          <a:solidFill>
            <a:schemeClr val="accent1">
              <a:lumMod val="50000"/>
            </a:schemeClr>
          </a:solidFill>
        </p:spPr>
        <p:txBody>
          <a:bodyPr/>
          <a:lstStyle/>
          <a:p>
            <a:r>
              <a:rPr kumimoji="1" lang="en-US" altLang="ja-JP" dirty="0"/>
              <a:t> </a:t>
            </a:r>
            <a:endParaRPr kumimoji="1" lang="ja-JP" altLang="en-US" dirty="0"/>
          </a:p>
        </p:txBody>
      </p:sp>
      <p:sp>
        <p:nvSpPr>
          <p:cNvPr id="40" name="図プレースホルダー 37"/>
          <p:cNvSpPr>
            <a:spLocks noGrp="1"/>
          </p:cNvSpPr>
          <p:nvPr>
            <p:ph type="pic" sz="quarter" idx="34" hasCustomPrompt="1"/>
          </p:nvPr>
        </p:nvSpPr>
        <p:spPr>
          <a:xfrm>
            <a:off x="10782897" y="2962508"/>
            <a:ext cx="351397" cy="351367"/>
          </a:xfrm>
          <a:prstGeom prst="triangle">
            <a:avLst/>
          </a:prstGeom>
          <a:solidFill>
            <a:schemeClr val="accent1">
              <a:lumMod val="75000"/>
            </a:schemeClr>
          </a:solidFill>
        </p:spPr>
        <p:txBody>
          <a:bodyPr/>
          <a:lstStyle/>
          <a:p>
            <a:r>
              <a:rPr kumimoji="1" lang="en-US" altLang="ja-JP" dirty="0"/>
              <a:t> </a:t>
            </a:r>
            <a:endParaRPr kumimoji="1" lang="ja-JP" altLang="en-US" dirty="0"/>
          </a:p>
        </p:txBody>
      </p:sp>
      <p:sp>
        <p:nvSpPr>
          <p:cNvPr id="41" name="図プレースホルダー 37"/>
          <p:cNvSpPr>
            <a:spLocks noGrp="1"/>
          </p:cNvSpPr>
          <p:nvPr>
            <p:ph type="pic" sz="quarter" idx="35" hasCustomPrompt="1"/>
          </p:nvPr>
        </p:nvSpPr>
        <p:spPr>
          <a:xfrm rot="10800000">
            <a:off x="3483121" y="2918943"/>
            <a:ext cx="351397" cy="351367"/>
          </a:xfrm>
          <a:prstGeom prst="triangle">
            <a:avLst/>
          </a:prstGeom>
          <a:solidFill>
            <a:schemeClr val="accent1"/>
          </a:solidFill>
        </p:spPr>
        <p:txBody>
          <a:bodyPr/>
          <a:lstStyle/>
          <a:p>
            <a:r>
              <a:rPr kumimoji="1" lang="en-US" altLang="ja-JP" dirty="0"/>
              <a:t> </a:t>
            </a:r>
            <a:endParaRPr kumimoji="1" lang="ja-JP" altLang="en-US" dirty="0"/>
          </a:p>
        </p:txBody>
      </p:sp>
      <p:sp>
        <p:nvSpPr>
          <p:cNvPr id="42" name="図プレースホルダー 37"/>
          <p:cNvSpPr>
            <a:spLocks noGrp="1"/>
          </p:cNvSpPr>
          <p:nvPr>
            <p:ph type="pic" sz="quarter" idx="36" hasCustomPrompt="1"/>
          </p:nvPr>
        </p:nvSpPr>
        <p:spPr>
          <a:xfrm rot="10800000">
            <a:off x="8350498" y="2957620"/>
            <a:ext cx="351397" cy="351367"/>
          </a:xfrm>
          <a:prstGeom prst="triangle">
            <a:avLst/>
          </a:prstGeom>
          <a:solidFill>
            <a:schemeClr val="accent1"/>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80597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38"/>
                                        </p:tgtEl>
                                        <p:attrNameLst>
                                          <p:attrName>style.visibility</p:attrName>
                                        </p:attrNameLst>
                                      </p:cBhvr>
                                      <p:to>
                                        <p:strVal val="visible"/>
                                      </p:to>
                                    </p:set>
                                    <p:animEffect transition="in" filter="wipe(down)">
                                      <p:cBhvr>
                                        <p:cTn id="14" dur="100"/>
                                        <p:tgtEl>
                                          <p:spTgt spid="38"/>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1500"/>
                            </p:stCondLst>
                            <p:childTnLst>
                              <p:par>
                                <p:cTn id="25" presetID="22" presetClass="entr" presetSubtype="4" fill="hold" grpId="0" nodeType="afterEffect">
                                  <p:stCondLst>
                                    <p:cond delay="25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par>
                          <p:cTn id="28" fill="hold">
                            <p:stCondLst>
                              <p:cond delay="2250"/>
                            </p:stCondLst>
                            <p:childTnLst>
                              <p:par>
                                <p:cTn id="29" presetID="22"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par>
                          <p:cTn id="32" fill="hold">
                            <p:stCondLst>
                              <p:cond delay="2750"/>
                            </p:stCondLst>
                            <p:childTnLst>
                              <p:par>
                                <p:cTn id="33" presetID="22" presetClass="entr" presetSubtype="1"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up)">
                                      <p:cBhvr>
                                        <p:cTn id="35" dur="100"/>
                                        <p:tgtEl>
                                          <p:spTgt spid="4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3250"/>
                            </p:stCondLst>
                            <p:childTnLst>
                              <p:par>
                                <p:cTn id="46" presetID="22" presetClass="entr" presetSubtype="1" fill="hold" grpId="0" nodeType="afterEffect">
                                  <p:stCondLst>
                                    <p:cond delay="250"/>
                                  </p:stCondLst>
                                  <p:childTnLst>
                                    <p:set>
                                      <p:cBhvr>
                                        <p:cTn id="47" dur="1" fill="hold">
                                          <p:stCondLst>
                                            <p:cond delay="0"/>
                                          </p:stCondLst>
                                        </p:cTn>
                                        <p:tgtEl>
                                          <p:spTgt spid="8"/>
                                        </p:tgtEl>
                                        <p:attrNameLst>
                                          <p:attrName>style.visibility</p:attrName>
                                        </p:attrNameLst>
                                      </p:cBhvr>
                                      <p:to>
                                        <p:strVal val="visible"/>
                                      </p:to>
                                    </p:set>
                                    <p:animEffect transition="in" filter="wipe(up)">
                                      <p:cBhvr>
                                        <p:cTn id="48" dur="500"/>
                                        <p:tgtEl>
                                          <p:spTgt spid="8"/>
                                        </p:tgtEl>
                                      </p:cBhvr>
                                    </p:animEffect>
                                  </p:childTnLst>
                                </p:cTn>
                              </p:par>
                            </p:childTnLst>
                          </p:cTn>
                        </p:par>
                        <p:par>
                          <p:cTn id="49" fill="hold">
                            <p:stCondLst>
                              <p:cond delay="4000"/>
                            </p:stCondLst>
                            <p:childTnLst>
                              <p:par>
                                <p:cTn id="50" presetID="22" presetClass="entr" presetSubtype="4"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500"/>
                                        <p:tgtEl>
                                          <p:spTgt spid="14"/>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down)">
                                      <p:cBhvr>
                                        <p:cTn id="56" dur="100"/>
                                        <p:tgtEl>
                                          <p:spTgt spid="3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childTnLst>
                          </p:cTn>
                        </p:par>
                        <p:par>
                          <p:cTn id="66" fill="hold">
                            <p:stCondLst>
                              <p:cond delay="5000"/>
                            </p:stCondLst>
                            <p:childTnLst>
                              <p:par>
                                <p:cTn id="67" presetID="22" presetClass="entr" presetSubtype="4" fill="hold" grpId="0" nodeType="afterEffect">
                                  <p:stCondLst>
                                    <p:cond delay="25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childTnLst>
                          </p:cTn>
                        </p:par>
                        <p:par>
                          <p:cTn id="70" fill="hold">
                            <p:stCondLst>
                              <p:cond delay="5750"/>
                            </p:stCondLst>
                            <p:childTnLst>
                              <p:par>
                                <p:cTn id="71" presetID="22" presetClass="entr" presetSubtype="1"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up)">
                                      <p:cBhvr>
                                        <p:cTn id="73" dur="500"/>
                                        <p:tgtEl>
                                          <p:spTgt spid="15"/>
                                        </p:tgtEl>
                                      </p:cBhvr>
                                    </p:animEffect>
                                  </p:childTnLst>
                                </p:cTn>
                              </p:par>
                            </p:childTnLst>
                          </p:cTn>
                        </p:par>
                        <p:par>
                          <p:cTn id="74" fill="hold">
                            <p:stCondLst>
                              <p:cond delay="6250"/>
                            </p:stCondLst>
                            <p:childTnLst>
                              <p:par>
                                <p:cTn id="75" presetID="22" presetClass="entr" presetSubtype="1" fill="hold" grpId="0" nodeType="after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100"/>
                                        <p:tgtEl>
                                          <p:spTgt spid="4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childTnLst>
                          </p:cTn>
                        </p:par>
                        <p:par>
                          <p:cTn id="87" fill="hold">
                            <p:stCondLst>
                              <p:cond delay="6750"/>
                            </p:stCondLst>
                            <p:childTnLst>
                              <p:par>
                                <p:cTn id="88" presetID="22" presetClass="entr" presetSubtype="1" fill="hold" grpId="0" nodeType="afterEffect">
                                  <p:stCondLst>
                                    <p:cond delay="250"/>
                                  </p:stCondLst>
                                  <p:childTnLst>
                                    <p:set>
                                      <p:cBhvr>
                                        <p:cTn id="89" dur="1" fill="hold">
                                          <p:stCondLst>
                                            <p:cond delay="0"/>
                                          </p:stCondLst>
                                        </p:cTn>
                                        <p:tgtEl>
                                          <p:spTgt spid="10"/>
                                        </p:tgtEl>
                                        <p:attrNameLst>
                                          <p:attrName>style.visibility</p:attrName>
                                        </p:attrNameLst>
                                      </p:cBhvr>
                                      <p:to>
                                        <p:strVal val="visible"/>
                                      </p:to>
                                    </p:set>
                                    <p:animEffect transition="in" filter="wipe(up)">
                                      <p:cBhvr>
                                        <p:cTn id="90" dur="500"/>
                                        <p:tgtEl>
                                          <p:spTgt spid="10"/>
                                        </p:tgtEl>
                                      </p:cBhvr>
                                    </p:animEffect>
                                  </p:childTnLst>
                                </p:cTn>
                              </p:par>
                            </p:childTnLst>
                          </p:cTn>
                        </p:par>
                        <p:par>
                          <p:cTn id="91" fill="hold">
                            <p:stCondLst>
                              <p:cond delay="7500"/>
                            </p:stCondLst>
                            <p:childTnLst>
                              <p:par>
                                <p:cTn id="92" presetID="22" presetClass="entr" presetSubtype="4" fill="hold" grpId="0" nodeType="after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wipe(down)">
                                      <p:cBhvr>
                                        <p:cTn id="94" dur="500"/>
                                        <p:tgtEl>
                                          <p:spTgt spid="16"/>
                                        </p:tgtEl>
                                      </p:cBhvr>
                                    </p:animEffect>
                                  </p:childTnLst>
                                </p:cTn>
                              </p:par>
                            </p:childTnLst>
                          </p:cTn>
                        </p:par>
                        <p:par>
                          <p:cTn id="95" fill="hold">
                            <p:stCondLst>
                              <p:cond delay="8000"/>
                            </p:stCondLst>
                            <p:childTnLst>
                              <p:par>
                                <p:cTn id="96" presetID="22" presetClass="entr" presetSubtype="4" fill="hold" grpId="0" nodeType="after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wipe(down)">
                                      <p:cBhvr>
                                        <p:cTn id="98" dur="100"/>
                                        <p:tgtEl>
                                          <p:spTgt spid="4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500"/>
                                        <p:tgtEl>
                                          <p:spTgt spid="2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2" grpId="0" animBg="1"/>
      <p:bldP spid="13" grpId="0" animBg="1"/>
      <p:bldP spid="14" grpId="0" animBg="1"/>
      <p:bldP spid="15" grpId="0" animBg="1"/>
      <p:bldP spid="16" grpId="0" animBg="1"/>
      <p:bldP spid="17" grpId="0"/>
      <p:bldP spid="18" grpId="0"/>
      <p:bldP spid="19" grpId="0"/>
      <p:bldP spid="20" grpId="0"/>
      <p:bldP spid="21" grpId="0"/>
      <p:bldP spid="23" grpId="0">
        <p:tmplLst>
          <p:tmpl>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p:tmplLst>
          <p:tmpl>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0" grpId="0">
        <p:tmplLst>
          <p:tmpl>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tmplLst>
          <p:tmpl>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p:tmplLst>
          <p:tmpl>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8" grpId="0" animBg="1"/>
      <p:bldP spid="39" grpId="0" animBg="1"/>
      <p:bldP spid="40" grpId="0" animBg="1"/>
      <p:bldP spid="41" grpId="0" animBg="1"/>
      <p:bldP spid="42" grpId="0"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Layer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32" name="六角形 31"/>
          <p:cNvSpPr/>
          <p:nvPr userDrawn="1"/>
        </p:nvSpPr>
        <p:spPr>
          <a:xfrm rot="5400000">
            <a:off x="3960116" y="1824859"/>
            <a:ext cx="4270708" cy="3681964"/>
          </a:xfrm>
          <a:prstGeom prst="hexagon">
            <a:avLst>
              <a:gd name="adj" fmla="val 28637"/>
              <a:gd name="vf" fmla="val 1154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7" name="円/楕円 36"/>
          <p:cNvSpPr/>
          <p:nvPr userDrawn="1"/>
        </p:nvSpPr>
        <p:spPr>
          <a:xfrm>
            <a:off x="5414278" y="930420"/>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8" name="円/楕円 37"/>
          <p:cNvSpPr/>
          <p:nvPr userDrawn="1"/>
        </p:nvSpPr>
        <p:spPr>
          <a:xfrm>
            <a:off x="7236226" y="1920530"/>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9" name="円/楕円 38"/>
          <p:cNvSpPr/>
          <p:nvPr userDrawn="1"/>
        </p:nvSpPr>
        <p:spPr>
          <a:xfrm>
            <a:off x="7236226" y="4020764"/>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0" name="円/楕円 39"/>
          <p:cNvSpPr/>
          <p:nvPr userDrawn="1"/>
        </p:nvSpPr>
        <p:spPr>
          <a:xfrm>
            <a:off x="5414278" y="5040877"/>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1" name="円/楕円 40"/>
          <p:cNvSpPr/>
          <p:nvPr userDrawn="1"/>
        </p:nvSpPr>
        <p:spPr>
          <a:xfrm>
            <a:off x="3579354" y="4020764"/>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2" name="円/楕円 41"/>
          <p:cNvSpPr/>
          <p:nvPr userDrawn="1"/>
        </p:nvSpPr>
        <p:spPr>
          <a:xfrm>
            <a:off x="3579354" y="1914975"/>
            <a:ext cx="1350267" cy="135015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3" name="テキスト プレースホルダー 11"/>
          <p:cNvSpPr>
            <a:spLocks noGrp="1"/>
          </p:cNvSpPr>
          <p:nvPr>
            <p:ph type="body" sz="quarter" idx="21" hasCustomPrompt="1"/>
          </p:nvPr>
        </p:nvSpPr>
        <p:spPr>
          <a:xfrm>
            <a:off x="4655715" y="3300331"/>
            <a:ext cx="2850564" cy="660074"/>
          </a:xfrm>
        </p:spPr>
        <p:txBody>
          <a:bodyPr anchor="ctr">
            <a:noAutofit/>
          </a:bodyPr>
          <a:lstStyle>
            <a:lvl1pPr algn="ctr">
              <a:lnSpc>
                <a:spcPct val="100000"/>
              </a:lnSpc>
              <a:spcBef>
                <a:spcPts val="0"/>
              </a:spcBef>
              <a:defRPr sz="2400" spc="200" baseline="0">
                <a:solidFill>
                  <a:schemeClr val="accent1"/>
                </a:solidFill>
                <a:latin typeface="+mj-lt"/>
              </a:defRPr>
            </a:lvl1pPr>
          </a:lstStyle>
          <a:p>
            <a:pPr lvl="0"/>
            <a:r>
              <a:rPr lang="en-US" altLang="ja-JP" dirty="0"/>
              <a:t>TEXT HERE</a:t>
            </a:r>
            <a:endParaRPr lang="en-US" dirty="0"/>
          </a:p>
        </p:txBody>
      </p:sp>
      <p:sp>
        <p:nvSpPr>
          <p:cNvPr id="44" name="テキスト プレースホルダー 11"/>
          <p:cNvSpPr>
            <a:spLocks noGrp="1"/>
          </p:cNvSpPr>
          <p:nvPr>
            <p:ph type="body" sz="quarter" idx="22" hasCustomPrompt="1"/>
          </p:nvPr>
        </p:nvSpPr>
        <p:spPr>
          <a:xfrm>
            <a:off x="3657051" y="2270292"/>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45" name="テキスト プレースホルダー 11"/>
          <p:cNvSpPr>
            <a:spLocks noGrp="1"/>
          </p:cNvSpPr>
          <p:nvPr>
            <p:ph type="body" sz="quarter" idx="23" hasCustomPrompt="1"/>
          </p:nvPr>
        </p:nvSpPr>
        <p:spPr>
          <a:xfrm>
            <a:off x="5478417" y="1254901"/>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46" name="テキスト プレースホルダー 11"/>
          <p:cNvSpPr>
            <a:spLocks noGrp="1"/>
          </p:cNvSpPr>
          <p:nvPr>
            <p:ph type="body" sz="quarter" idx="24" hasCustomPrompt="1"/>
          </p:nvPr>
        </p:nvSpPr>
        <p:spPr>
          <a:xfrm>
            <a:off x="7302772" y="2270292"/>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49" name="テキスト プレースホルダー 11"/>
          <p:cNvSpPr>
            <a:spLocks noGrp="1"/>
          </p:cNvSpPr>
          <p:nvPr>
            <p:ph type="body" sz="quarter" idx="25" hasCustomPrompt="1"/>
          </p:nvPr>
        </p:nvSpPr>
        <p:spPr>
          <a:xfrm>
            <a:off x="3645901" y="4365801"/>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50" name="テキスト プレースホルダー 11"/>
          <p:cNvSpPr>
            <a:spLocks noGrp="1"/>
          </p:cNvSpPr>
          <p:nvPr>
            <p:ph type="body" sz="quarter" idx="26" hasCustomPrompt="1"/>
          </p:nvPr>
        </p:nvSpPr>
        <p:spPr>
          <a:xfrm>
            <a:off x="7291622" y="4365801"/>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51" name="テキスト プレースホルダー 11"/>
          <p:cNvSpPr>
            <a:spLocks noGrp="1"/>
          </p:cNvSpPr>
          <p:nvPr>
            <p:ph type="body" sz="quarter" idx="27" hasCustomPrompt="1"/>
          </p:nvPr>
        </p:nvSpPr>
        <p:spPr>
          <a:xfrm>
            <a:off x="5478417" y="5385914"/>
            <a:ext cx="1200238" cy="660074"/>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52" name="円弧 51"/>
          <p:cNvSpPr/>
          <p:nvPr userDrawn="1"/>
        </p:nvSpPr>
        <p:spPr>
          <a:xfrm rot="2700000">
            <a:off x="5317862" y="833090"/>
            <a:ext cx="1547059" cy="1547193"/>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cxnSp>
        <p:nvCxnSpPr>
          <p:cNvPr id="54" name="直線コネクタ 53"/>
          <p:cNvCxnSpPr>
            <a:stCxn id="52" idx="0"/>
          </p:cNvCxnSpPr>
          <p:nvPr userDrawn="1"/>
        </p:nvCxnSpPr>
        <p:spPr>
          <a:xfrm>
            <a:off x="6638407" y="1059719"/>
            <a:ext cx="3768030"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60" name="円弧 59"/>
          <p:cNvSpPr/>
          <p:nvPr userDrawn="1"/>
        </p:nvSpPr>
        <p:spPr>
          <a:xfrm rot="2700000">
            <a:off x="7138353" y="1807986"/>
            <a:ext cx="1547059" cy="1547193"/>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cxnSp>
        <p:nvCxnSpPr>
          <p:cNvPr id="61" name="直線コネクタ 60"/>
          <p:cNvCxnSpPr>
            <a:stCxn id="60" idx="0"/>
          </p:cNvCxnSpPr>
          <p:nvPr userDrawn="1"/>
        </p:nvCxnSpPr>
        <p:spPr>
          <a:xfrm>
            <a:off x="8458898" y="2034615"/>
            <a:ext cx="3336192"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63" name="円弧 62"/>
          <p:cNvSpPr/>
          <p:nvPr userDrawn="1"/>
        </p:nvSpPr>
        <p:spPr>
          <a:xfrm rot="2700000">
            <a:off x="7138353" y="3913775"/>
            <a:ext cx="1547059" cy="1547193"/>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cxnSp>
        <p:nvCxnSpPr>
          <p:cNvPr id="64" name="直線コネクタ 63"/>
          <p:cNvCxnSpPr/>
          <p:nvPr userDrawn="1"/>
        </p:nvCxnSpPr>
        <p:spPr>
          <a:xfrm>
            <a:off x="8458898" y="4140403"/>
            <a:ext cx="3336192"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70" name="円弧 69"/>
          <p:cNvSpPr/>
          <p:nvPr userDrawn="1"/>
        </p:nvSpPr>
        <p:spPr>
          <a:xfrm rot="18900000" flipH="1">
            <a:off x="3475570" y="1808053"/>
            <a:ext cx="1547193" cy="1547059"/>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cxnSp>
        <p:nvCxnSpPr>
          <p:cNvPr id="71" name="直線コネクタ 70"/>
          <p:cNvCxnSpPr>
            <a:stCxn id="70" idx="0"/>
          </p:cNvCxnSpPr>
          <p:nvPr userDrawn="1"/>
        </p:nvCxnSpPr>
        <p:spPr>
          <a:xfrm flipH="1">
            <a:off x="347164" y="2034615"/>
            <a:ext cx="3354987"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77" name="円弧 76"/>
          <p:cNvSpPr/>
          <p:nvPr userDrawn="1"/>
        </p:nvSpPr>
        <p:spPr>
          <a:xfrm rot="18900000" flipH="1">
            <a:off x="3475570" y="3913842"/>
            <a:ext cx="1547193" cy="1547059"/>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cxnSp>
        <p:nvCxnSpPr>
          <p:cNvPr id="78" name="直線コネクタ 77"/>
          <p:cNvCxnSpPr>
            <a:stCxn id="77" idx="0"/>
          </p:cNvCxnSpPr>
          <p:nvPr userDrawn="1"/>
        </p:nvCxnSpPr>
        <p:spPr>
          <a:xfrm flipH="1">
            <a:off x="347164" y="4140403"/>
            <a:ext cx="3354987"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80" name="円弧 79"/>
          <p:cNvSpPr/>
          <p:nvPr userDrawn="1"/>
        </p:nvSpPr>
        <p:spPr>
          <a:xfrm rot="2700000" flipH="1" flipV="1">
            <a:off x="5296128" y="4950822"/>
            <a:ext cx="1547059" cy="1547193"/>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200"/>
          </a:p>
        </p:txBody>
      </p:sp>
      <p:cxnSp>
        <p:nvCxnSpPr>
          <p:cNvPr id="81" name="直線コネクタ 80"/>
          <p:cNvCxnSpPr>
            <a:stCxn id="80" idx="0"/>
          </p:cNvCxnSpPr>
          <p:nvPr userDrawn="1"/>
        </p:nvCxnSpPr>
        <p:spPr>
          <a:xfrm flipH="1">
            <a:off x="1651143" y="6271386"/>
            <a:ext cx="3871499"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82" name="テキスト プレースホルダー 11"/>
          <p:cNvSpPr>
            <a:spLocks noGrp="1"/>
          </p:cNvSpPr>
          <p:nvPr userDrawn="1">
            <p:ph type="body" sz="quarter" idx="28" hasCustomPrompt="1"/>
          </p:nvPr>
        </p:nvSpPr>
        <p:spPr>
          <a:xfrm>
            <a:off x="6937316" y="1134929"/>
            <a:ext cx="3469121" cy="564892"/>
          </a:xfrm>
        </p:spPr>
        <p:txBody>
          <a:bodyPr anchor="t">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sp>
        <p:nvSpPr>
          <p:cNvPr id="90" name="テキスト プレースホルダー 11"/>
          <p:cNvSpPr>
            <a:spLocks noGrp="1"/>
          </p:cNvSpPr>
          <p:nvPr userDrawn="1">
            <p:ph type="body" sz="quarter" idx="29" hasCustomPrompt="1"/>
          </p:nvPr>
        </p:nvSpPr>
        <p:spPr>
          <a:xfrm>
            <a:off x="8731347" y="2135731"/>
            <a:ext cx="3063744" cy="920736"/>
          </a:xfrm>
        </p:spPr>
        <p:txBody>
          <a:bodyPr anchor="t">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sp>
        <p:nvSpPr>
          <p:cNvPr id="91" name="テキスト プレースホルダー 11"/>
          <p:cNvSpPr>
            <a:spLocks noGrp="1"/>
          </p:cNvSpPr>
          <p:nvPr userDrawn="1">
            <p:ph type="body" sz="quarter" idx="30" hasCustomPrompt="1"/>
          </p:nvPr>
        </p:nvSpPr>
        <p:spPr>
          <a:xfrm>
            <a:off x="8739814" y="4227003"/>
            <a:ext cx="3063744" cy="920736"/>
          </a:xfrm>
        </p:spPr>
        <p:txBody>
          <a:bodyPr anchor="t">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sp>
        <p:nvSpPr>
          <p:cNvPr id="92" name="テキスト プレースホルダー 11"/>
          <p:cNvSpPr>
            <a:spLocks noGrp="1"/>
          </p:cNvSpPr>
          <p:nvPr userDrawn="1">
            <p:ph type="body" sz="quarter" idx="31" hasCustomPrompt="1"/>
          </p:nvPr>
        </p:nvSpPr>
        <p:spPr>
          <a:xfrm>
            <a:off x="330956" y="2135237"/>
            <a:ext cx="3063744" cy="920736"/>
          </a:xfrm>
        </p:spPr>
        <p:txBody>
          <a:bodyPr anchor="t">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sp>
        <p:nvSpPr>
          <p:cNvPr id="95" name="テキスト プレースホルダー 11"/>
          <p:cNvSpPr>
            <a:spLocks noGrp="1"/>
          </p:cNvSpPr>
          <p:nvPr userDrawn="1">
            <p:ph type="body" sz="quarter" idx="32" hasCustomPrompt="1"/>
          </p:nvPr>
        </p:nvSpPr>
        <p:spPr>
          <a:xfrm>
            <a:off x="347164" y="4235470"/>
            <a:ext cx="3063744" cy="920736"/>
          </a:xfrm>
        </p:spPr>
        <p:txBody>
          <a:bodyPr anchor="t">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sp>
        <p:nvSpPr>
          <p:cNvPr id="96" name="テキスト プレースホルダー 11"/>
          <p:cNvSpPr>
            <a:spLocks noGrp="1"/>
          </p:cNvSpPr>
          <p:nvPr userDrawn="1">
            <p:ph type="body" sz="quarter" idx="33" hasCustomPrompt="1"/>
          </p:nvPr>
        </p:nvSpPr>
        <p:spPr>
          <a:xfrm>
            <a:off x="1746799" y="5622262"/>
            <a:ext cx="3469121" cy="564892"/>
          </a:xfrm>
        </p:spPr>
        <p:txBody>
          <a:bodyPr anchor="b">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sp>
        <p:nvSpPr>
          <p:cNvPr id="98" name="テキスト プレースホルダー 11"/>
          <p:cNvSpPr>
            <a:spLocks noGrp="1"/>
          </p:cNvSpPr>
          <p:nvPr userDrawn="1">
            <p:ph type="body" sz="quarter" idx="15" hasCustomPrompt="1"/>
          </p:nvPr>
        </p:nvSpPr>
        <p:spPr>
          <a:xfrm>
            <a:off x="304826" y="235778"/>
            <a:ext cx="4513125" cy="1322089"/>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cxnSp>
        <p:nvCxnSpPr>
          <p:cNvPr id="47" name="直線コネクタ 46"/>
          <p:cNvCxnSpPr/>
          <p:nvPr userDrawn="1"/>
        </p:nvCxnSpPr>
        <p:spPr>
          <a:xfrm flipH="1">
            <a:off x="-528" y="1581689"/>
            <a:ext cx="497615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80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98">
                                            <p:txEl>
                                              <p:pRg st="0" end="0"/>
                                            </p:txEl>
                                          </p:spTgt>
                                        </p:tgtEl>
                                        <p:attrNameLst>
                                          <p:attrName>style.visibility</p:attrName>
                                        </p:attrNameLst>
                                      </p:cBhvr>
                                      <p:to>
                                        <p:strVal val="visible"/>
                                      </p:to>
                                    </p:set>
                                    <p:anim calcmode="lin" valueType="num">
                                      <p:cBhvr additive="base">
                                        <p:cTn id="7" dur="500" fill="hold"/>
                                        <p:tgtEl>
                                          <p:spTgt spid="9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8">
                                            <p:txEl>
                                              <p:pRg st="0" end="0"/>
                                            </p:txEl>
                                          </p:spTgt>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p:stCondLst>
                              <p:cond delay="550"/>
                            </p:stCondLst>
                            <p:childTnLst>
                              <p:par>
                                <p:cTn id="13" presetID="10" presetClass="entr" presetSubtype="0" fill="hold" grpId="0" nodeType="afterEffect">
                                  <p:stCondLst>
                                    <p:cond delay="5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43">
                                            <p:txEl>
                                              <p:pRg st="0" end="0"/>
                                            </p:txEl>
                                          </p:spTgt>
                                        </p:tgtEl>
                                        <p:attrNameLst>
                                          <p:attrName>style.visibility</p:attrName>
                                        </p:attrNameLst>
                                      </p:cBhvr>
                                      <p:to>
                                        <p:strVal val="visible"/>
                                      </p:to>
                                    </p:set>
                                    <p:animEffect transition="in" filter="fade">
                                      <p:cBhvr>
                                        <p:cTn id="18" dur="500"/>
                                        <p:tgtEl>
                                          <p:spTgt spid="43">
                                            <p:txEl>
                                              <p:pRg st="0" end="0"/>
                                            </p:txEl>
                                          </p:spTgt>
                                        </p:tgtEl>
                                      </p:cBhvr>
                                    </p:animEffect>
                                  </p:childTnLst>
                                </p:cTn>
                              </p:par>
                            </p:childTnLst>
                          </p:cTn>
                        </p:par>
                        <p:par>
                          <p:cTn id="19" fill="hold">
                            <p:stCondLst>
                              <p:cond delay="1550"/>
                            </p:stCondLst>
                            <p:childTnLst>
                              <p:par>
                                <p:cTn id="20" presetID="10" presetClass="entr" presetSubtype="0"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animEffect transition="in" filter="fade">
                                      <p:cBhvr>
                                        <p:cTn id="25" dur="500"/>
                                        <p:tgtEl>
                                          <p:spTgt spid="45">
                                            <p:txEl>
                                              <p:pRg st="0" end="0"/>
                                            </p:txEl>
                                          </p:spTgt>
                                        </p:tgtEl>
                                      </p:cBhvr>
                                    </p:animEffect>
                                  </p:childTnLst>
                                </p:cTn>
                              </p:par>
                            </p:childTnLst>
                          </p:cTn>
                        </p:par>
                        <p:par>
                          <p:cTn id="26" fill="hold">
                            <p:stCondLst>
                              <p:cond delay="2050"/>
                            </p:stCondLst>
                            <p:childTnLst>
                              <p:par>
                                <p:cTn id="27" presetID="22" presetClass="entr" presetSubtype="4"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down)">
                                      <p:cBhvr>
                                        <p:cTn id="29" dur="500"/>
                                        <p:tgtEl>
                                          <p:spTgt spid="52"/>
                                        </p:tgtEl>
                                      </p:cBhvr>
                                    </p:animEffect>
                                  </p:childTnLst>
                                </p:cTn>
                              </p:par>
                            </p:childTnLst>
                          </p:cTn>
                        </p:par>
                        <p:par>
                          <p:cTn id="30" fill="hold">
                            <p:stCondLst>
                              <p:cond delay="2550"/>
                            </p:stCondLst>
                            <p:childTnLst>
                              <p:par>
                                <p:cTn id="31" presetID="22" presetClass="entr" presetSubtype="8" fill="hold" nodeType="after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left)">
                                      <p:cBhvr>
                                        <p:cTn id="33" dur="500"/>
                                        <p:tgtEl>
                                          <p:spTgt spid="5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wipe(left)">
                                      <p:cBhvr>
                                        <p:cTn id="36" dur="500"/>
                                        <p:tgtEl>
                                          <p:spTgt spid="82"/>
                                        </p:tgtEl>
                                      </p:cBhvr>
                                    </p:animEffect>
                                  </p:childTnLst>
                                </p:cTn>
                              </p:par>
                            </p:childTnLst>
                          </p:cTn>
                        </p:par>
                        <p:par>
                          <p:cTn id="37" fill="hold">
                            <p:stCondLst>
                              <p:cond delay="3050"/>
                            </p:stCondLst>
                            <p:childTnLst>
                              <p:par>
                                <p:cTn id="38" presetID="10" presetClass="entr" presetSubtype="0"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xEl>
                                              <p:pRg st="0" end="0"/>
                                            </p:txEl>
                                          </p:spTgt>
                                        </p:tgtEl>
                                        <p:attrNameLst>
                                          <p:attrName>style.visibility</p:attrName>
                                        </p:attrNameLst>
                                      </p:cBhvr>
                                      <p:to>
                                        <p:strVal val="visible"/>
                                      </p:to>
                                    </p:set>
                                    <p:animEffect transition="in" filter="fade">
                                      <p:cBhvr>
                                        <p:cTn id="43" dur="500"/>
                                        <p:tgtEl>
                                          <p:spTgt spid="46">
                                            <p:txEl>
                                              <p:pRg st="0" end="0"/>
                                            </p:txEl>
                                          </p:spTgt>
                                        </p:tgtEl>
                                      </p:cBhvr>
                                    </p:animEffect>
                                  </p:childTnLst>
                                </p:cTn>
                              </p:par>
                            </p:childTnLst>
                          </p:cTn>
                        </p:par>
                        <p:par>
                          <p:cTn id="44" fill="hold">
                            <p:stCondLst>
                              <p:cond delay="3550"/>
                            </p:stCondLst>
                            <p:childTnLst>
                              <p:par>
                                <p:cTn id="45" presetID="22" presetClass="entr" presetSubtype="4" fill="hold" grpId="0"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down)">
                                      <p:cBhvr>
                                        <p:cTn id="47" dur="500"/>
                                        <p:tgtEl>
                                          <p:spTgt spid="60"/>
                                        </p:tgtEl>
                                      </p:cBhvr>
                                    </p:animEffect>
                                  </p:childTnLst>
                                </p:cTn>
                              </p:par>
                            </p:childTnLst>
                          </p:cTn>
                        </p:par>
                        <p:par>
                          <p:cTn id="48" fill="hold">
                            <p:stCondLst>
                              <p:cond delay="4050"/>
                            </p:stCondLst>
                            <p:childTnLst>
                              <p:par>
                                <p:cTn id="49" presetID="22" presetClass="entr" presetSubtype="8" fill="hold" nodeType="after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500"/>
                                        <p:tgtEl>
                                          <p:spTgt spid="6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childTnLst>
                          </p:cTn>
                        </p:par>
                        <p:par>
                          <p:cTn id="55" fill="hold">
                            <p:stCondLst>
                              <p:cond delay="4550"/>
                            </p:stCondLst>
                            <p:childTnLst>
                              <p:par>
                                <p:cTn id="56" presetID="10" presetClass="entr" presetSubtype="0" fill="hold" grpId="0" nodeType="after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0">
                                            <p:txEl>
                                              <p:pRg st="0" end="0"/>
                                            </p:txEl>
                                          </p:spTgt>
                                        </p:tgtEl>
                                        <p:attrNameLst>
                                          <p:attrName>style.visibility</p:attrName>
                                        </p:attrNameLst>
                                      </p:cBhvr>
                                      <p:to>
                                        <p:strVal val="visible"/>
                                      </p:to>
                                    </p:set>
                                    <p:animEffect transition="in" filter="fade">
                                      <p:cBhvr>
                                        <p:cTn id="61" dur="500"/>
                                        <p:tgtEl>
                                          <p:spTgt spid="50">
                                            <p:txEl>
                                              <p:pRg st="0" end="0"/>
                                            </p:txEl>
                                          </p:spTgt>
                                        </p:tgtEl>
                                      </p:cBhvr>
                                    </p:animEffect>
                                  </p:childTnLst>
                                </p:cTn>
                              </p:par>
                            </p:childTnLst>
                          </p:cTn>
                        </p:par>
                        <p:par>
                          <p:cTn id="62" fill="hold">
                            <p:stCondLst>
                              <p:cond delay="5050"/>
                            </p:stCondLst>
                            <p:childTnLst>
                              <p:par>
                                <p:cTn id="63" presetID="22" presetClass="entr" presetSubtype="4" fill="hold" grpId="0" nodeType="after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wipe(down)">
                                      <p:cBhvr>
                                        <p:cTn id="65" dur="500"/>
                                        <p:tgtEl>
                                          <p:spTgt spid="63"/>
                                        </p:tgtEl>
                                      </p:cBhvr>
                                    </p:animEffect>
                                  </p:childTnLst>
                                </p:cTn>
                              </p:par>
                            </p:childTnLst>
                          </p:cTn>
                        </p:par>
                        <p:par>
                          <p:cTn id="66" fill="hold">
                            <p:stCondLst>
                              <p:cond delay="5550"/>
                            </p:stCondLst>
                            <p:childTnLst>
                              <p:par>
                                <p:cTn id="67" presetID="22" presetClass="entr" presetSubtype="8" fill="hold" nodeType="after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wipe(left)">
                                      <p:cBhvr>
                                        <p:cTn id="69" dur="500"/>
                                        <p:tgtEl>
                                          <p:spTgt spid="64"/>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wipe(left)">
                                      <p:cBhvr>
                                        <p:cTn id="72" dur="500"/>
                                        <p:tgtEl>
                                          <p:spTgt spid="91"/>
                                        </p:tgtEl>
                                      </p:cBhvr>
                                    </p:animEffect>
                                  </p:childTnLst>
                                </p:cTn>
                              </p:par>
                            </p:childTnLst>
                          </p:cTn>
                        </p:par>
                        <p:par>
                          <p:cTn id="73" fill="hold">
                            <p:stCondLst>
                              <p:cond delay="6050"/>
                            </p:stCondLst>
                            <p:childTnLst>
                              <p:par>
                                <p:cTn id="74" presetID="10" presetClass="entr" presetSubtype="0" fill="hold" grpId="0" nodeType="afterEffect">
                                  <p:stCondLst>
                                    <p:cond delay="0"/>
                                  </p:stCondLst>
                                  <p:childTnLst>
                                    <p:set>
                                      <p:cBhvr>
                                        <p:cTn id="75" dur="1" fill="hold">
                                          <p:stCondLst>
                                            <p:cond delay="0"/>
                                          </p:stCondLst>
                                        </p:cTn>
                                        <p:tgtEl>
                                          <p:spTgt spid="51">
                                            <p:txEl>
                                              <p:pRg st="0" end="0"/>
                                            </p:txEl>
                                          </p:spTgt>
                                        </p:tgtEl>
                                        <p:attrNameLst>
                                          <p:attrName>style.visibility</p:attrName>
                                        </p:attrNameLst>
                                      </p:cBhvr>
                                      <p:to>
                                        <p:strVal val="visible"/>
                                      </p:to>
                                    </p:set>
                                    <p:animEffect transition="in" filter="fade">
                                      <p:cBhvr>
                                        <p:cTn id="76" dur="500"/>
                                        <p:tgtEl>
                                          <p:spTgt spid="51">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par>
                          <p:cTn id="80" fill="hold">
                            <p:stCondLst>
                              <p:cond delay="6550"/>
                            </p:stCondLst>
                            <p:childTnLst>
                              <p:par>
                                <p:cTn id="81" presetID="22" presetClass="entr" presetSubtype="1" fill="hold" grpId="0" nodeType="after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wipe(up)">
                                      <p:cBhvr>
                                        <p:cTn id="83" dur="500"/>
                                        <p:tgtEl>
                                          <p:spTgt spid="80"/>
                                        </p:tgtEl>
                                      </p:cBhvr>
                                    </p:animEffect>
                                  </p:childTnLst>
                                </p:cTn>
                              </p:par>
                            </p:childTnLst>
                          </p:cTn>
                        </p:par>
                        <p:par>
                          <p:cTn id="84" fill="hold">
                            <p:stCondLst>
                              <p:cond delay="7050"/>
                            </p:stCondLst>
                            <p:childTnLst>
                              <p:par>
                                <p:cTn id="85" presetID="22" presetClass="entr" presetSubtype="2" fill="hold" nodeType="afterEffect">
                                  <p:stCondLst>
                                    <p:cond delay="0"/>
                                  </p:stCondLst>
                                  <p:childTnLst>
                                    <p:set>
                                      <p:cBhvr>
                                        <p:cTn id="86" dur="1" fill="hold">
                                          <p:stCondLst>
                                            <p:cond delay="0"/>
                                          </p:stCondLst>
                                        </p:cTn>
                                        <p:tgtEl>
                                          <p:spTgt spid="81"/>
                                        </p:tgtEl>
                                        <p:attrNameLst>
                                          <p:attrName>style.visibility</p:attrName>
                                        </p:attrNameLst>
                                      </p:cBhvr>
                                      <p:to>
                                        <p:strVal val="visible"/>
                                      </p:to>
                                    </p:set>
                                    <p:animEffect transition="in" filter="wipe(right)">
                                      <p:cBhvr>
                                        <p:cTn id="87" dur="500"/>
                                        <p:tgtEl>
                                          <p:spTgt spid="81"/>
                                        </p:tgtEl>
                                      </p:cBhvr>
                                    </p:animEffect>
                                  </p:childTnLst>
                                </p:cTn>
                              </p:par>
                              <p:par>
                                <p:cTn id="88" presetID="22" presetClass="entr" presetSubtype="2" fill="hold" grpId="0" nodeType="withEffect">
                                  <p:stCondLst>
                                    <p:cond delay="0"/>
                                  </p:stCondLst>
                                  <p:childTnLst>
                                    <p:set>
                                      <p:cBhvr>
                                        <p:cTn id="89" dur="1" fill="hold">
                                          <p:stCondLst>
                                            <p:cond delay="0"/>
                                          </p:stCondLst>
                                        </p:cTn>
                                        <p:tgtEl>
                                          <p:spTgt spid="96"/>
                                        </p:tgtEl>
                                        <p:attrNameLst>
                                          <p:attrName>style.visibility</p:attrName>
                                        </p:attrNameLst>
                                      </p:cBhvr>
                                      <p:to>
                                        <p:strVal val="visible"/>
                                      </p:to>
                                    </p:set>
                                    <p:animEffect transition="in" filter="wipe(right)">
                                      <p:cBhvr>
                                        <p:cTn id="90" dur="500"/>
                                        <p:tgtEl>
                                          <p:spTgt spid="96"/>
                                        </p:tgtEl>
                                      </p:cBhvr>
                                    </p:animEffect>
                                  </p:childTnLst>
                                </p:cTn>
                              </p:par>
                            </p:childTnLst>
                          </p:cTn>
                        </p:par>
                        <p:par>
                          <p:cTn id="91" fill="hold">
                            <p:stCondLst>
                              <p:cond delay="7550"/>
                            </p:stCondLst>
                            <p:childTnLst>
                              <p:par>
                                <p:cTn id="92" presetID="10" presetClass="entr" presetSubtype="0" fill="hold" grpId="0" nodeType="afterEffect">
                                  <p:stCondLst>
                                    <p:cond delay="0"/>
                                  </p:stCondLst>
                                  <p:childTnLst>
                                    <p:set>
                                      <p:cBhvr>
                                        <p:cTn id="93" dur="1" fill="hold">
                                          <p:stCondLst>
                                            <p:cond delay="0"/>
                                          </p:stCondLst>
                                        </p:cTn>
                                        <p:tgtEl>
                                          <p:spTgt spid="49">
                                            <p:txEl>
                                              <p:pRg st="0" end="0"/>
                                            </p:txEl>
                                          </p:spTgt>
                                        </p:tgtEl>
                                        <p:attrNameLst>
                                          <p:attrName>style.visibility</p:attrName>
                                        </p:attrNameLst>
                                      </p:cBhvr>
                                      <p:to>
                                        <p:strVal val="visible"/>
                                      </p:to>
                                    </p:set>
                                    <p:animEffect transition="in" filter="fade">
                                      <p:cBhvr>
                                        <p:cTn id="94" dur="500"/>
                                        <p:tgtEl>
                                          <p:spTgt spid="49">
                                            <p:txEl>
                                              <p:pRg st="0" end="0"/>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childTnLst>
                          </p:cTn>
                        </p:par>
                        <p:par>
                          <p:cTn id="98" fill="hold">
                            <p:stCondLst>
                              <p:cond delay="8050"/>
                            </p:stCondLst>
                            <p:childTnLst>
                              <p:par>
                                <p:cTn id="99" presetID="22" presetClass="entr" presetSubtype="4" fill="hold" grpId="0" nodeType="after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wipe(down)">
                                      <p:cBhvr>
                                        <p:cTn id="101" dur="500"/>
                                        <p:tgtEl>
                                          <p:spTgt spid="77"/>
                                        </p:tgtEl>
                                      </p:cBhvr>
                                    </p:animEffect>
                                  </p:childTnLst>
                                </p:cTn>
                              </p:par>
                            </p:childTnLst>
                          </p:cTn>
                        </p:par>
                        <p:par>
                          <p:cTn id="102" fill="hold">
                            <p:stCondLst>
                              <p:cond delay="8550"/>
                            </p:stCondLst>
                            <p:childTnLst>
                              <p:par>
                                <p:cTn id="103" presetID="22" presetClass="entr" presetSubtype="2" fill="hold" nodeType="afterEffect">
                                  <p:stCondLst>
                                    <p:cond delay="0"/>
                                  </p:stCondLst>
                                  <p:childTnLst>
                                    <p:set>
                                      <p:cBhvr>
                                        <p:cTn id="104" dur="1" fill="hold">
                                          <p:stCondLst>
                                            <p:cond delay="0"/>
                                          </p:stCondLst>
                                        </p:cTn>
                                        <p:tgtEl>
                                          <p:spTgt spid="78"/>
                                        </p:tgtEl>
                                        <p:attrNameLst>
                                          <p:attrName>style.visibility</p:attrName>
                                        </p:attrNameLst>
                                      </p:cBhvr>
                                      <p:to>
                                        <p:strVal val="visible"/>
                                      </p:to>
                                    </p:set>
                                    <p:animEffect transition="in" filter="wipe(right)">
                                      <p:cBhvr>
                                        <p:cTn id="105" dur="500"/>
                                        <p:tgtEl>
                                          <p:spTgt spid="78"/>
                                        </p:tgtEl>
                                      </p:cBhvr>
                                    </p:animEffect>
                                  </p:childTnLst>
                                </p:cTn>
                              </p:par>
                              <p:par>
                                <p:cTn id="106" presetID="22" presetClass="entr" presetSubtype="2" fill="hold" grpId="0" nodeType="withEffect">
                                  <p:stCondLst>
                                    <p:cond delay="0"/>
                                  </p:stCondLst>
                                  <p:childTnLst>
                                    <p:set>
                                      <p:cBhvr>
                                        <p:cTn id="107" dur="1" fill="hold">
                                          <p:stCondLst>
                                            <p:cond delay="0"/>
                                          </p:stCondLst>
                                        </p:cTn>
                                        <p:tgtEl>
                                          <p:spTgt spid="95"/>
                                        </p:tgtEl>
                                        <p:attrNameLst>
                                          <p:attrName>style.visibility</p:attrName>
                                        </p:attrNameLst>
                                      </p:cBhvr>
                                      <p:to>
                                        <p:strVal val="visible"/>
                                      </p:to>
                                    </p:set>
                                    <p:animEffect transition="in" filter="wipe(right)">
                                      <p:cBhvr>
                                        <p:cTn id="108" dur="500"/>
                                        <p:tgtEl>
                                          <p:spTgt spid="95"/>
                                        </p:tgtEl>
                                      </p:cBhvr>
                                    </p:animEffect>
                                  </p:childTnLst>
                                </p:cTn>
                              </p:par>
                            </p:childTnLst>
                          </p:cTn>
                        </p:par>
                        <p:par>
                          <p:cTn id="109" fill="hold">
                            <p:stCondLst>
                              <p:cond delay="9050"/>
                            </p:stCondLst>
                            <p:childTnLst>
                              <p:par>
                                <p:cTn id="110" presetID="10" presetClass="entr" presetSubtype="0" fill="hold" grpId="0" nodeType="afterEffect">
                                  <p:stCondLst>
                                    <p:cond delay="0"/>
                                  </p:stCondLst>
                                  <p:childTnLst>
                                    <p:set>
                                      <p:cBhvr>
                                        <p:cTn id="111" dur="1" fill="hold">
                                          <p:stCondLst>
                                            <p:cond delay="0"/>
                                          </p:stCondLst>
                                        </p:cTn>
                                        <p:tgtEl>
                                          <p:spTgt spid="44">
                                            <p:txEl>
                                              <p:pRg st="0" end="0"/>
                                            </p:txEl>
                                          </p:spTgt>
                                        </p:tgtEl>
                                        <p:attrNameLst>
                                          <p:attrName>style.visibility</p:attrName>
                                        </p:attrNameLst>
                                      </p:cBhvr>
                                      <p:to>
                                        <p:strVal val="visible"/>
                                      </p:to>
                                    </p:set>
                                    <p:animEffect transition="in" filter="fade">
                                      <p:cBhvr>
                                        <p:cTn id="112" dur="500"/>
                                        <p:tgtEl>
                                          <p:spTgt spid="44">
                                            <p:txEl>
                                              <p:pRg st="0" end="0"/>
                                            </p:tx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500"/>
                                        <p:tgtEl>
                                          <p:spTgt spid="42"/>
                                        </p:tgtEl>
                                      </p:cBhvr>
                                    </p:animEffect>
                                  </p:childTnLst>
                                </p:cTn>
                              </p:par>
                            </p:childTnLst>
                          </p:cTn>
                        </p:par>
                        <p:par>
                          <p:cTn id="116" fill="hold">
                            <p:stCondLst>
                              <p:cond delay="9550"/>
                            </p:stCondLst>
                            <p:childTnLst>
                              <p:par>
                                <p:cTn id="117" presetID="22" presetClass="entr" presetSubtype="4" fill="hold" grpId="0" nodeType="after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wipe(down)">
                                      <p:cBhvr>
                                        <p:cTn id="119" dur="500"/>
                                        <p:tgtEl>
                                          <p:spTgt spid="70"/>
                                        </p:tgtEl>
                                      </p:cBhvr>
                                    </p:animEffect>
                                  </p:childTnLst>
                                </p:cTn>
                              </p:par>
                            </p:childTnLst>
                          </p:cTn>
                        </p:par>
                        <p:par>
                          <p:cTn id="120" fill="hold">
                            <p:stCondLst>
                              <p:cond delay="10050"/>
                            </p:stCondLst>
                            <p:childTnLst>
                              <p:par>
                                <p:cTn id="121" presetID="22" presetClass="entr" presetSubtype="2" fill="hold" nodeType="after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wipe(right)">
                                      <p:cBhvr>
                                        <p:cTn id="123" dur="500"/>
                                        <p:tgtEl>
                                          <p:spTgt spid="71"/>
                                        </p:tgtEl>
                                      </p:cBhvr>
                                    </p:animEffect>
                                  </p:childTnLst>
                                </p:cTn>
                              </p:par>
                              <p:par>
                                <p:cTn id="124" presetID="22" presetClass="entr" presetSubtype="2" fill="hold" grpId="0" nodeType="withEffect">
                                  <p:stCondLst>
                                    <p:cond delay="0"/>
                                  </p:stCondLst>
                                  <p:childTnLst>
                                    <p:set>
                                      <p:cBhvr>
                                        <p:cTn id="125" dur="1" fill="hold">
                                          <p:stCondLst>
                                            <p:cond delay="0"/>
                                          </p:stCondLst>
                                        </p:cTn>
                                        <p:tgtEl>
                                          <p:spTgt spid="92"/>
                                        </p:tgtEl>
                                        <p:attrNameLst>
                                          <p:attrName>style.visibility</p:attrName>
                                        </p:attrNameLst>
                                      </p:cBhvr>
                                      <p:to>
                                        <p:strVal val="visible"/>
                                      </p:to>
                                    </p:set>
                                    <p:animEffect transition="in" filter="wipe(right)">
                                      <p:cBhvr>
                                        <p:cTn id="126"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7" grpId="0" animBg="1"/>
      <p:bldP spid="38" grpId="0" animBg="1"/>
      <p:bldP spid="39" grpId="0" animBg="1"/>
      <p:bldP spid="40" grpId="0" animBg="1"/>
      <p:bldP spid="41" grpId="0" animBg="1"/>
      <p:bldP spid="42" grpId="0" animBg="1"/>
      <p:bldP spid="43" grpId="0"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10"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2" grpId="0" animBg="1"/>
      <p:bldP spid="60" grpId="0" animBg="1"/>
      <p:bldP spid="63" grpId="0" animBg="1"/>
      <p:bldP spid="70" grpId="0" animBg="1"/>
      <p:bldP spid="77" grpId="0" animBg="1"/>
      <p:bldP spid="80" grpId="0" animBg="1"/>
      <p:bldP spid="82" grpId="0">
        <p:tmplLst>
          <p:tmpl>
            <p:tnLst>
              <p:par>
                <p:cTn presetID="22" presetClass="entr" presetSubtype="8" fill="hold" nodeType="with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90" grpId="0">
        <p:tmplLst>
          <p:tmpl>
            <p:tnLst>
              <p:par>
                <p:cTn presetID="22" presetClass="entr" presetSubtype="8"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left)">
                      <p:cBhvr>
                        <p:cTn dur="500"/>
                        <p:tgtEl>
                          <p:spTgt spid="90"/>
                        </p:tgtEl>
                      </p:cBhvr>
                    </p:animEffect>
                  </p:childTnLst>
                </p:cTn>
              </p:par>
            </p:tnLst>
          </p:tmpl>
        </p:tmplLst>
      </p:bldP>
      <p:bldP spid="91" grpId="0">
        <p:tmplLst>
          <p:tmpl>
            <p:tnLst>
              <p:par>
                <p:cTn presetID="22" presetClass="entr" presetSubtype="8"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left)">
                      <p:cBhvr>
                        <p:cTn dur="500"/>
                        <p:tgtEl>
                          <p:spTgt spid="91"/>
                        </p:tgtEl>
                      </p:cBhvr>
                    </p:animEffect>
                  </p:childTnLst>
                </p:cTn>
              </p:par>
            </p:tnLst>
          </p:tmpl>
        </p:tmplLst>
      </p:bldP>
      <p:bldP spid="92" grpId="0">
        <p:tmplLst>
          <p:tmpl>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5" grpId="0">
        <p:tmplLst>
          <p:tmpl>
            <p:tnLst>
              <p:par>
                <p:cTn presetID="22" presetClass="entr" presetSubtype="2" fill="hold" nodeType="with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right)">
                      <p:cBhvr>
                        <p:cTn dur="500"/>
                        <p:tgtEl>
                          <p:spTgt spid="95"/>
                        </p:tgtEl>
                      </p:cBhvr>
                    </p:animEffect>
                  </p:childTnLst>
                </p:cTn>
              </p:par>
            </p:tnLst>
          </p:tmpl>
        </p:tmplLst>
      </p:bldP>
      <p:bldP spid="96" grpId="0">
        <p:tmplLst>
          <p:tmpl>
            <p:tnLst>
              <p:par>
                <p:cTn presetID="22" presetClass="entr" presetSubtype="2" fill="hold" nodeType="with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right)">
                      <p:cBhvr>
                        <p:cTn dur="500"/>
                        <p:tgtEl>
                          <p:spTgt spid="96"/>
                        </p:tgtEl>
                      </p:cBhvr>
                    </p:animEffect>
                  </p:childTnLst>
                </p:cTn>
              </p:par>
            </p:tnLst>
          </p:tmpl>
        </p:tmplLst>
      </p:bldP>
      <p:bldP spid="9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0-#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5" name="図プレースホルダー 5"/>
          <p:cNvSpPr>
            <a:spLocks noGrp="1"/>
          </p:cNvSpPr>
          <p:nvPr>
            <p:ph type="pic" sz="quarter" idx="12" hasCustomPrompt="1"/>
          </p:nvPr>
        </p:nvSpPr>
        <p:spPr>
          <a:xfrm>
            <a:off x="0" y="0"/>
            <a:ext cx="3048265" cy="2199503"/>
          </a:xfrm>
        </p:spPr>
        <p:txBody>
          <a:bodyPr/>
          <a:lstStyle>
            <a:lvl1pPr>
              <a:defRPr/>
            </a:lvl1pPr>
          </a:lstStyle>
          <a:p>
            <a:r>
              <a:rPr kumimoji="1" lang="en-US" altLang="ja-JP" dirty="0"/>
              <a:t>Add an image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6" name="図プレースホルダー 5"/>
          <p:cNvSpPr>
            <a:spLocks noGrp="1"/>
          </p:cNvSpPr>
          <p:nvPr>
            <p:ph type="pic" sz="quarter" idx="13" hasCustomPrompt="1"/>
          </p:nvPr>
        </p:nvSpPr>
        <p:spPr>
          <a:xfrm>
            <a:off x="3047206" y="0"/>
            <a:ext cx="3048265" cy="2199503"/>
          </a:xfrm>
        </p:spPr>
        <p:txBody>
          <a:bodyPr/>
          <a:lstStyle>
            <a:lvl1pPr>
              <a:defRPr/>
            </a:lvl1pPr>
          </a:lstStyle>
          <a:p>
            <a:r>
              <a:rPr kumimoji="1" lang="en-US" altLang="ja-JP" dirty="0"/>
              <a:t>Add an image</a:t>
            </a:r>
            <a:endParaRPr kumimoji="1" lang="ja-JP" altLang="en-US" dirty="0"/>
          </a:p>
        </p:txBody>
      </p:sp>
      <p:sp>
        <p:nvSpPr>
          <p:cNvPr id="7" name="図プレースホルダー 5"/>
          <p:cNvSpPr>
            <a:spLocks noGrp="1"/>
          </p:cNvSpPr>
          <p:nvPr>
            <p:ph type="pic" sz="quarter" idx="14" hasCustomPrompt="1"/>
          </p:nvPr>
        </p:nvSpPr>
        <p:spPr>
          <a:xfrm>
            <a:off x="6096529" y="0"/>
            <a:ext cx="3048265" cy="2199503"/>
          </a:xfrm>
        </p:spPr>
        <p:txBody>
          <a:bodyPr/>
          <a:lstStyle>
            <a:lvl1pPr>
              <a:defRPr/>
            </a:lvl1pPr>
          </a:lstStyle>
          <a:p>
            <a:r>
              <a:rPr kumimoji="1" lang="en-US" altLang="ja-JP" dirty="0"/>
              <a:t>Add an image</a:t>
            </a:r>
            <a:endParaRPr kumimoji="1" lang="ja-JP" altLang="en-US" dirty="0"/>
          </a:p>
        </p:txBody>
      </p:sp>
      <p:sp>
        <p:nvSpPr>
          <p:cNvPr id="8" name="図プレースホルダー 5"/>
          <p:cNvSpPr>
            <a:spLocks noGrp="1"/>
          </p:cNvSpPr>
          <p:nvPr>
            <p:ph type="pic" sz="quarter" idx="15" hasCustomPrompt="1"/>
          </p:nvPr>
        </p:nvSpPr>
        <p:spPr>
          <a:xfrm>
            <a:off x="9143735" y="0"/>
            <a:ext cx="3048265" cy="2199503"/>
          </a:xfrm>
        </p:spPr>
        <p:txBody>
          <a:bodyPr/>
          <a:lstStyle>
            <a:lvl1pPr>
              <a:defRPr/>
            </a:lvl1pPr>
          </a:lstStyle>
          <a:p>
            <a:r>
              <a:rPr kumimoji="1" lang="en-US" altLang="ja-JP" dirty="0"/>
              <a:t>Add an image</a:t>
            </a:r>
            <a:endParaRPr kumimoji="1" lang="ja-JP" altLang="en-US" dirty="0"/>
          </a:p>
        </p:txBody>
      </p:sp>
      <p:sp>
        <p:nvSpPr>
          <p:cNvPr id="13" name="図プレースホルダー 5"/>
          <p:cNvSpPr>
            <a:spLocks noGrp="1"/>
          </p:cNvSpPr>
          <p:nvPr>
            <p:ph type="pic" sz="quarter" idx="16" hasCustomPrompt="1"/>
          </p:nvPr>
        </p:nvSpPr>
        <p:spPr>
          <a:xfrm>
            <a:off x="0" y="2189604"/>
            <a:ext cx="3048265" cy="2199503"/>
          </a:xfrm>
        </p:spPr>
        <p:txBody>
          <a:bodyPr/>
          <a:lstStyle>
            <a:lvl1pPr>
              <a:defRPr/>
            </a:lvl1pPr>
          </a:lstStyle>
          <a:p>
            <a:r>
              <a:rPr kumimoji="1" lang="en-US" altLang="ja-JP" dirty="0"/>
              <a:t>Add an image</a:t>
            </a:r>
            <a:endParaRPr kumimoji="1" lang="ja-JP" altLang="en-US" dirty="0"/>
          </a:p>
        </p:txBody>
      </p:sp>
      <p:sp>
        <p:nvSpPr>
          <p:cNvPr id="14" name="図プレースホルダー 5"/>
          <p:cNvSpPr>
            <a:spLocks noGrp="1"/>
          </p:cNvSpPr>
          <p:nvPr>
            <p:ph type="pic" sz="quarter" idx="17" hasCustomPrompt="1"/>
          </p:nvPr>
        </p:nvSpPr>
        <p:spPr>
          <a:xfrm>
            <a:off x="3047206" y="2189604"/>
            <a:ext cx="3048265" cy="2199503"/>
          </a:xfrm>
        </p:spPr>
        <p:txBody>
          <a:bodyPr/>
          <a:lstStyle>
            <a:lvl1pPr>
              <a:defRPr/>
            </a:lvl1pPr>
          </a:lstStyle>
          <a:p>
            <a:r>
              <a:rPr kumimoji="1" lang="en-US" altLang="ja-JP" dirty="0"/>
              <a:t>Add an image</a:t>
            </a:r>
            <a:endParaRPr kumimoji="1" lang="ja-JP" altLang="en-US" dirty="0"/>
          </a:p>
        </p:txBody>
      </p:sp>
      <p:sp>
        <p:nvSpPr>
          <p:cNvPr id="15" name="図プレースホルダー 5"/>
          <p:cNvSpPr>
            <a:spLocks noGrp="1"/>
          </p:cNvSpPr>
          <p:nvPr>
            <p:ph type="pic" sz="quarter" idx="18" hasCustomPrompt="1"/>
          </p:nvPr>
        </p:nvSpPr>
        <p:spPr>
          <a:xfrm>
            <a:off x="6096529" y="2189604"/>
            <a:ext cx="3048265" cy="2199503"/>
          </a:xfrm>
        </p:spPr>
        <p:txBody>
          <a:bodyPr/>
          <a:lstStyle>
            <a:lvl1pPr>
              <a:defRPr/>
            </a:lvl1pPr>
          </a:lstStyle>
          <a:p>
            <a:r>
              <a:rPr kumimoji="1" lang="en-US" altLang="ja-JP" dirty="0"/>
              <a:t>Add an image</a:t>
            </a:r>
            <a:endParaRPr kumimoji="1" lang="ja-JP" altLang="en-US" dirty="0"/>
          </a:p>
        </p:txBody>
      </p:sp>
      <p:sp>
        <p:nvSpPr>
          <p:cNvPr id="16" name="図プレースホルダー 5"/>
          <p:cNvSpPr>
            <a:spLocks noGrp="1"/>
          </p:cNvSpPr>
          <p:nvPr>
            <p:ph type="pic" sz="quarter" idx="19" hasCustomPrompt="1"/>
          </p:nvPr>
        </p:nvSpPr>
        <p:spPr>
          <a:xfrm>
            <a:off x="9143735" y="2189604"/>
            <a:ext cx="3048265" cy="2199503"/>
          </a:xfrm>
        </p:spPr>
        <p:txBody>
          <a:bodyPr/>
          <a:lstStyle>
            <a:lvl1pPr>
              <a:defRPr/>
            </a:lvl1pPr>
          </a:lstStyle>
          <a:p>
            <a:r>
              <a:rPr kumimoji="1" lang="en-US" altLang="ja-JP" dirty="0"/>
              <a:t>Add an image</a:t>
            </a:r>
            <a:endParaRPr kumimoji="1" lang="ja-JP" altLang="en-US" dirty="0"/>
          </a:p>
        </p:txBody>
      </p:sp>
      <p:sp>
        <p:nvSpPr>
          <p:cNvPr id="18" name="テキスト プレースホルダー 17"/>
          <p:cNvSpPr>
            <a:spLocks noGrp="1"/>
          </p:cNvSpPr>
          <p:nvPr>
            <p:ph type="body" sz="quarter" idx="20" hasCustomPrompt="1"/>
          </p:nvPr>
        </p:nvSpPr>
        <p:spPr>
          <a:xfrm>
            <a:off x="0" y="1809578"/>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17"/>
          <p:cNvSpPr>
            <a:spLocks noGrp="1"/>
          </p:cNvSpPr>
          <p:nvPr>
            <p:ph type="body" sz="quarter" idx="21" hasCustomPrompt="1"/>
          </p:nvPr>
        </p:nvSpPr>
        <p:spPr>
          <a:xfrm>
            <a:off x="3047206" y="1809578"/>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0" name="テキスト プレースホルダー 17"/>
          <p:cNvSpPr>
            <a:spLocks noGrp="1"/>
          </p:cNvSpPr>
          <p:nvPr>
            <p:ph type="body" sz="quarter" idx="22" hasCustomPrompt="1"/>
          </p:nvPr>
        </p:nvSpPr>
        <p:spPr>
          <a:xfrm>
            <a:off x="6095471" y="1809578"/>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1" name="テキスト プレースホルダー 17"/>
          <p:cNvSpPr>
            <a:spLocks noGrp="1"/>
          </p:cNvSpPr>
          <p:nvPr>
            <p:ph type="body" sz="quarter" idx="23" hasCustomPrompt="1"/>
          </p:nvPr>
        </p:nvSpPr>
        <p:spPr>
          <a:xfrm>
            <a:off x="9142677" y="1809578"/>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2" name="テキスト プレースホルダー 17"/>
          <p:cNvSpPr>
            <a:spLocks noGrp="1"/>
          </p:cNvSpPr>
          <p:nvPr>
            <p:ph type="body" sz="quarter" idx="24" hasCustomPrompt="1"/>
          </p:nvPr>
        </p:nvSpPr>
        <p:spPr>
          <a:xfrm>
            <a:off x="1058" y="3999182"/>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3" name="テキスト プレースホルダー 17"/>
          <p:cNvSpPr>
            <a:spLocks noGrp="1"/>
          </p:cNvSpPr>
          <p:nvPr>
            <p:ph type="body" sz="quarter" idx="25" hasCustomPrompt="1"/>
          </p:nvPr>
        </p:nvSpPr>
        <p:spPr>
          <a:xfrm>
            <a:off x="3048264" y="3999182"/>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4" name="テキスト プレースホルダー 17"/>
          <p:cNvSpPr>
            <a:spLocks noGrp="1"/>
          </p:cNvSpPr>
          <p:nvPr>
            <p:ph type="body" sz="quarter" idx="26" hasCustomPrompt="1"/>
          </p:nvPr>
        </p:nvSpPr>
        <p:spPr>
          <a:xfrm>
            <a:off x="6096529" y="3999182"/>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5" name="テキスト プレースホルダー 17"/>
          <p:cNvSpPr>
            <a:spLocks noGrp="1"/>
          </p:cNvSpPr>
          <p:nvPr>
            <p:ph type="body" sz="quarter" idx="27" hasCustomPrompt="1"/>
          </p:nvPr>
        </p:nvSpPr>
        <p:spPr>
          <a:xfrm>
            <a:off x="9143735" y="3999182"/>
            <a:ext cx="3048265" cy="387522"/>
          </a:xfrm>
          <a:solidFill>
            <a:schemeClr val="accent1">
              <a:alpha val="7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26"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cxnSp>
        <p:nvCxnSpPr>
          <p:cNvPr id="27" name="直線コネクタ 26"/>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8"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6653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1250"/>
                            </p:stCondLst>
                            <p:childTnLst>
                              <p:par>
                                <p:cTn id="12" presetID="14" presetClass="entr" presetSubtype="10" fill="hold" grpId="0" nodeType="afterEffect">
                                  <p:stCondLst>
                                    <p:cond delay="25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2500"/>
                            </p:stCondLst>
                            <p:childTnLst>
                              <p:par>
                                <p:cTn id="19" presetID="14" presetClass="entr" presetSubtype="10" fill="hold" grpId="0" nodeType="after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3750"/>
                            </p:stCondLst>
                            <p:childTnLst>
                              <p:par>
                                <p:cTn id="26" presetID="14" presetClass="entr" presetSubtype="10" fill="hold" grpId="0" nodeType="afterEffect">
                                  <p:stCondLst>
                                    <p:cond delay="25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5000"/>
                            </p:stCondLst>
                            <p:childTnLst>
                              <p:par>
                                <p:cTn id="33" presetID="14" presetClass="entr" presetSubtype="1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randombar(horizontal)">
                                      <p:cBhvr>
                                        <p:cTn id="35" dur="500"/>
                                        <p:tgtEl>
                                          <p:spTgt spid="13"/>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6250"/>
                            </p:stCondLst>
                            <p:childTnLst>
                              <p:par>
                                <p:cTn id="40" presetID="14" presetClass="entr" presetSubtype="10" fill="hold" grpId="0" nodeType="afterEffect">
                                  <p:stCondLst>
                                    <p:cond delay="250"/>
                                  </p:stCondLst>
                                  <p:childTnLst>
                                    <p:set>
                                      <p:cBhvr>
                                        <p:cTn id="41" dur="1" fill="hold">
                                          <p:stCondLst>
                                            <p:cond delay="0"/>
                                          </p:stCondLst>
                                        </p:cTn>
                                        <p:tgtEl>
                                          <p:spTgt spid="14"/>
                                        </p:tgtEl>
                                        <p:attrNameLst>
                                          <p:attrName>style.visibility</p:attrName>
                                        </p:attrNameLst>
                                      </p:cBhvr>
                                      <p:to>
                                        <p:strVal val="visible"/>
                                      </p:to>
                                    </p:set>
                                    <p:animEffect transition="in" filter="randombar(horizontal)">
                                      <p:cBhvr>
                                        <p:cTn id="42" dur="500"/>
                                        <p:tgtEl>
                                          <p:spTgt spid="14"/>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par>
                          <p:cTn id="46" fill="hold">
                            <p:stCondLst>
                              <p:cond delay="7500"/>
                            </p:stCondLst>
                            <p:childTnLst>
                              <p:par>
                                <p:cTn id="47" presetID="14" presetClass="entr" presetSubtype="10" fill="hold" grpId="0" nodeType="afterEffect">
                                  <p:stCondLst>
                                    <p:cond delay="250"/>
                                  </p:stCondLst>
                                  <p:childTnLst>
                                    <p:set>
                                      <p:cBhvr>
                                        <p:cTn id="48" dur="1" fill="hold">
                                          <p:stCondLst>
                                            <p:cond delay="0"/>
                                          </p:stCondLst>
                                        </p:cTn>
                                        <p:tgtEl>
                                          <p:spTgt spid="15"/>
                                        </p:tgtEl>
                                        <p:attrNameLst>
                                          <p:attrName>style.visibility</p:attrName>
                                        </p:attrNameLst>
                                      </p:cBhvr>
                                      <p:to>
                                        <p:strVal val="visible"/>
                                      </p:to>
                                    </p:set>
                                    <p:animEffect transition="in" filter="randombar(horizontal)">
                                      <p:cBhvr>
                                        <p:cTn id="49" dur="500"/>
                                        <p:tgtEl>
                                          <p:spTgt spid="15"/>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8750"/>
                            </p:stCondLst>
                            <p:childTnLst>
                              <p:par>
                                <p:cTn id="54" presetID="14" presetClass="entr" presetSubtype="10" fill="hold" grpId="0" nodeType="after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randombar(horizontal)">
                                      <p:cBhvr>
                                        <p:cTn id="56" dur="500"/>
                                        <p:tgtEl>
                                          <p:spTgt spid="16"/>
                                        </p:tgtEl>
                                      </p:cBhvr>
                                    </p:animEffect>
                                  </p:childTnLst>
                                </p:cTn>
                              </p:par>
                              <p:par>
                                <p:cTn id="57" presetID="10" presetClass="entr" presetSubtype="0" fill="hold" grpId="0" nodeType="withEffect">
                                  <p:stCondLst>
                                    <p:cond delay="75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childTnLst>
                          </p:cTn>
                        </p:par>
                        <p:par>
                          <p:cTn id="60" fill="hold">
                            <p:stCondLst>
                              <p:cond delay="10000"/>
                            </p:stCondLst>
                            <p:childTnLst>
                              <p:par>
                                <p:cTn id="61" presetID="2" presetClass="entr" presetSubtype="2" decel="100000" fill="hold" grpId="0" nodeType="afterEffect">
                                  <p:stCondLst>
                                    <p:cond delay="500"/>
                                  </p:stCondLst>
                                  <p:iterate type="wd">
                                    <p:tmPct val="10000"/>
                                  </p:iterate>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1+#ppt_w/2"/>
                                          </p:val>
                                        </p:tav>
                                        <p:tav tm="100000">
                                          <p:val>
                                            <p:strVal val="#ppt_x"/>
                                          </p:val>
                                        </p:tav>
                                      </p:tavLst>
                                    </p:anim>
                                    <p:anim calcmode="lin" valueType="num">
                                      <p:cBhvr additive="base">
                                        <p:cTn id="64" dur="500" fill="hold"/>
                                        <p:tgtEl>
                                          <p:spTgt spid="26"/>
                                        </p:tgtEl>
                                        <p:attrNameLst>
                                          <p:attrName>ppt_y</p:attrName>
                                        </p:attrNameLst>
                                      </p:cBhvr>
                                      <p:tavLst>
                                        <p:tav tm="0">
                                          <p:val>
                                            <p:strVal val="#ppt_y"/>
                                          </p:val>
                                        </p:tav>
                                        <p:tav tm="100000">
                                          <p:val>
                                            <p:strVal val="#ppt_y"/>
                                          </p:val>
                                        </p:tav>
                                      </p:tavLst>
                                    </p:anim>
                                  </p:childTnLst>
                                </p:cTn>
                              </p:par>
                              <p:par>
                                <p:cTn id="65" presetID="16" presetClass="entr" presetSubtype="37" fill="hold" nodeType="withEffect">
                                  <p:stCondLst>
                                    <p:cond delay="500"/>
                                  </p:stCondLst>
                                  <p:childTnLst>
                                    <p:set>
                                      <p:cBhvr>
                                        <p:cTn id="66" dur="1" fill="hold">
                                          <p:stCondLst>
                                            <p:cond delay="0"/>
                                          </p:stCondLst>
                                        </p:cTn>
                                        <p:tgtEl>
                                          <p:spTgt spid="27"/>
                                        </p:tgtEl>
                                        <p:attrNameLst>
                                          <p:attrName>style.visibility</p:attrName>
                                        </p:attrNameLst>
                                      </p:cBhvr>
                                      <p:to>
                                        <p:strVal val="visible"/>
                                      </p:to>
                                    </p:set>
                                    <p:animEffect transition="in" filter="barn(outVertical)">
                                      <p:cBhvr>
                                        <p:cTn id="67" dur="500"/>
                                        <p:tgtEl>
                                          <p:spTgt spid="27"/>
                                        </p:tgtEl>
                                      </p:cBhvr>
                                    </p:animEffect>
                                  </p:childTnLst>
                                </p:cTn>
                              </p:par>
                            </p:childTnLst>
                          </p:cTn>
                        </p:par>
                        <p:par>
                          <p:cTn id="68" fill="hold">
                            <p:stCondLst>
                              <p:cond delay="11050"/>
                            </p:stCondLst>
                            <p:childTnLst>
                              <p:par>
                                <p:cTn id="69" presetID="2" presetClass="entr" presetSubtype="4" decel="10000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3" grpId="0"/>
      <p:bldP spid="14" grpId="0"/>
      <p:bldP spid="15" grpId="0"/>
      <p:bldP spid="16" grpId="0"/>
      <p:bldP spid="18" grpId="0" animBg="1">
        <p:tmplLst>
          <p:tmpl>
            <p:tnLst>
              <p:par>
                <p:cTn presetID="10" presetClass="entr" presetSubtype="0" fill="hold" nodeType="withEffect">
                  <p:stCondLst>
                    <p:cond delay="75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tmplLst>
          <p:tmpl>
            <p:tnLst>
              <p:par>
                <p:cTn presetID="10" presetClass="entr" presetSubtype="0"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tmplLst>
          <p:tmpl>
            <p:tnLst>
              <p:par>
                <p:cTn presetID="10"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animBg="1">
        <p:tmplLst>
          <p:tmpl>
            <p:tnLst>
              <p:par>
                <p:cTn presetID="10" presetClass="entr" presetSubtype="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tmplLst>
          <p:tmpl>
            <p:tnLst>
              <p:par>
                <p:cTn presetID="10" presetClass="entr" presetSubtype="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tmplLst>
          <p:tmpl>
            <p:tnLst>
              <p:par>
                <p:cTn presetID="10" presetClass="entr" presetSubtype="0" fill="hold" nodeType="withEffect">
                  <p:stCondLst>
                    <p:cond delay="7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2" presetClass="entr" presetSubtype="2" decel="100000" fill="hold" nodeType="afterEffect">
                  <p:stCondLst>
                    <p:cond delay="500"/>
                  </p:stCondLst>
                  <p:iterate type="wd">
                    <p:tmPct val="10000"/>
                  </p:iterate>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76" name="フリーフォーム 75"/>
          <p:cNvSpPr/>
          <p:nvPr userDrawn="1"/>
        </p:nvSpPr>
        <p:spPr>
          <a:xfrm>
            <a:off x="0" y="1752600"/>
            <a:ext cx="12235395" cy="1972733"/>
          </a:xfrm>
          <a:custGeom>
            <a:avLst/>
            <a:gdLst>
              <a:gd name="connsiteX0" fmla="*/ 0 w 18351500"/>
              <a:gd name="connsiteY0" fmla="*/ 2959100 h 2959100"/>
              <a:gd name="connsiteX1" fmla="*/ 3606800 w 18351500"/>
              <a:gd name="connsiteY1" fmla="*/ 2959100 h 2959100"/>
              <a:gd name="connsiteX2" fmla="*/ 3606800 w 18351500"/>
              <a:gd name="connsiteY2" fmla="*/ 0 h 2959100"/>
              <a:gd name="connsiteX3" fmla="*/ 7289800 w 18351500"/>
              <a:gd name="connsiteY3" fmla="*/ 0 h 2959100"/>
              <a:gd name="connsiteX4" fmla="*/ 7289800 w 18351500"/>
              <a:gd name="connsiteY4" fmla="*/ 2159000 h 2959100"/>
              <a:gd name="connsiteX5" fmla="*/ 10998200 w 18351500"/>
              <a:gd name="connsiteY5" fmla="*/ 2159000 h 2959100"/>
              <a:gd name="connsiteX6" fmla="*/ 10998200 w 18351500"/>
              <a:gd name="connsiteY6" fmla="*/ 850900 h 2959100"/>
              <a:gd name="connsiteX7" fmla="*/ 14668500 w 18351500"/>
              <a:gd name="connsiteY7" fmla="*/ 850900 h 2959100"/>
              <a:gd name="connsiteX8" fmla="*/ 14668500 w 18351500"/>
              <a:gd name="connsiteY8" fmla="*/ 2806700 h 2959100"/>
              <a:gd name="connsiteX9" fmla="*/ 18351500 w 18351500"/>
              <a:gd name="connsiteY9" fmla="*/ 2806700 h 29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51500" h="2959100">
                <a:moveTo>
                  <a:pt x="0" y="2959100"/>
                </a:moveTo>
                <a:lnTo>
                  <a:pt x="3606800" y="2959100"/>
                </a:lnTo>
                <a:lnTo>
                  <a:pt x="3606800" y="0"/>
                </a:lnTo>
                <a:lnTo>
                  <a:pt x="7289800" y="0"/>
                </a:lnTo>
                <a:lnTo>
                  <a:pt x="7289800" y="2159000"/>
                </a:lnTo>
                <a:lnTo>
                  <a:pt x="10998200" y="2159000"/>
                </a:lnTo>
                <a:lnTo>
                  <a:pt x="10998200" y="850900"/>
                </a:lnTo>
                <a:lnTo>
                  <a:pt x="14668500" y="850900"/>
                </a:lnTo>
                <a:lnTo>
                  <a:pt x="14668500" y="2806700"/>
                </a:lnTo>
                <a:lnTo>
                  <a:pt x="18351500" y="2806700"/>
                </a:lnTo>
              </a:path>
            </a:pathLst>
          </a:custGeom>
          <a:noFill/>
          <a:ln w="762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32" name="グループ化 31"/>
          <p:cNvGrpSpPr/>
          <p:nvPr userDrawn="1"/>
        </p:nvGrpSpPr>
        <p:grpSpPr>
          <a:xfrm>
            <a:off x="583375" y="3971043"/>
            <a:ext cx="2280451" cy="1145300"/>
            <a:chOff x="187211" y="5765810"/>
            <a:chExt cx="3420380" cy="1717950"/>
          </a:xfrm>
        </p:grpSpPr>
        <p:sp>
          <p:nvSpPr>
            <p:cNvPr id="30" name="正方形/長方形 29"/>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1" name="二等辺三角形 30"/>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67" name="円/楕円 66"/>
          <p:cNvSpPr/>
          <p:nvPr userDrawn="1"/>
        </p:nvSpPr>
        <p:spPr>
          <a:xfrm>
            <a:off x="197276" y="3828022"/>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図プレースホルダー 33"/>
          <p:cNvSpPr>
            <a:spLocks noGrp="1"/>
          </p:cNvSpPr>
          <p:nvPr>
            <p:ph type="pic" sz="quarter" idx="25" hasCustomPrompt="1"/>
          </p:nvPr>
        </p:nvSpPr>
        <p:spPr>
          <a:xfrm>
            <a:off x="346111" y="3987977"/>
            <a:ext cx="297553" cy="297527"/>
          </a:xfrm>
        </p:spPr>
        <p:txBody>
          <a:bodyPr>
            <a:normAutofit/>
          </a:bodyPr>
          <a:lstStyle>
            <a:lvl1pPr>
              <a:defRPr sz="667"/>
            </a:lvl1pPr>
          </a:lstStyle>
          <a:p>
            <a:r>
              <a:rPr kumimoji="1" lang="en-US" altLang="ja-JP" dirty="0"/>
              <a:t>ICON</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22" name="テキスト プレースホルダー 11"/>
          <p:cNvSpPr>
            <a:spLocks noGrp="1"/>
          </p:cNvSpPr>
          <p:nvPr>
            <p:ph type="body" sz="quarter" idx="15" hasCustomPrompt="1"/>
          </p:nvPr>
        </p:nvSpPr>
        <p:spPr>
          <a:xfrm>
            <a:off x="28943" y="3025316"/>
            <a:ext cx="2359229" cy="660074"/>
          </a:xfrm>
        </p:spPr>
        <p:txBody>
          <a:bodyPr anchor="b">
            <a:noAutofit/>
          </a:bodyPr>
          <a:lstStyle>
            <a:lvl1pPr algn="r">
              <a:lnSpc>
                <a:spcPct val="100000"/>
              </a:lnSpc>
              <a:spcBef>
                <a:spcPts val="0"/>
              </a:spcBef>
              <a:defRPr sz="3200" spc="200" baseline="0">
                <a:solidFill>
                  <a:schemeClr val="tx1"/>
                </a:solidFill>
                <a:latin typeface="+mj-lt"/>
              </a:defRPr>
            </a:lvl1pPr>
          </a:lstStyle>
          <a:p>
            <a:pPr lvl="0"/>
            <a:r>
              <a:rPr lang="en-US" altLang="ja-JP" dirty="0"/>
              <a:t>TEXT HERE</a:t>
            </a:r>
            <a:endParaRPr lang="en-US" dirty="0"/>
          </a:p>
        </p:txBody>
      </p:sp>
      <p:sp>
        <p:nvSpPr>
          <p:cNvPr id="23" name="テキスト プレースホルダー 11"/>
          <p:cNvSpPr>
            <a:spLocks noGrp="1"/>
          </p:cNvSpPr>
          <p:nvPr>
            <p:ph type="body" sz="quarter" idx="20" hasCustomPrompt="1"/>
          </p:nvPr>
        </p:nvSpPr>
        <p:spPr>
          <a:xfrm>
            <a:off x="815923" y="4186122"/>
            <a:ext cx="1897873" cy="920274"/>
          </a:xfrm>
        </p:spPr>
        <p:txBody>
          <a:bodyPr anchor="ctr">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1" hasCustomPrompt="1"/>
          </p:nvPr>
        </p:nvSpPr>
        <p:spPr>
          <a:xfrm>
            <a:off x="2500670" y="1795180"/>
            <a:ext cx="2359229" cy="660074"/>
          </a:xfrm>
        </p:spPr>
        <p:txBody>
          <a:bodyPr anchor="t">
            <a:noAutofit/>
          </a:bodyPr>
          <a:lstStyle>
            <a:lvl1pPr algn="r">
              <a:lnSpc>
                <a:spcPct val="100000"/>
              </a:lnSpc>
              <a:spcBef>
                <a:spcPts val="0"/>
              </a:spcBef>
              <a:defRPr sz="3200" spc="200" baseline="0">
                <a:solidFill>
                  <a:schemeClr val="tx1"/>
                </a:solidFill>
                <a:latin typeface="+mj-lt"/>
              </a:defRPr>
            </a:lvl1pPr>
          </a:lstStyle>
          <a:p>
            <a:pPr lvl="0"/>
            <a:r>
              <a:rPr lang="en-US" altLang="ja-JP" dirty="0"/>
              <a:t>TEXT HERE</a:t>
            </a:r>
            <a:endParaRPr lang="en-US" dirty="0"/>
          </a:p>
        </p:txBody>
      </p:sp>
      <p:sp>
        <p:nvSpPr>
          <p:cNvPr id="27" name="テキスト プレースホルダー 11"/>
          <p:cNvSpPr>
            <a:spLocks noGrp="1"/>
          </p:cNvSpPr>
          <p:nvPr>
            <p:ph type="body" sz="quarter" idx="22" hasCustomPrompt="1"/>
          </p:nvPr>
        </p:nvSpPr>
        <p:spPr>
          <a:xfrm>
            <a:off x="7380398" y="2362655"/>
            <a:ext cx="2359229" cy="660074"/>
          </a:xfrm>
        </p:spPr>
        <p:txBody>
          <a:bodyPr anchor="t">
            <a:noAutofit/>
          </a:bodyPr>
          <a:lstStyle>
            <a:lvl1pPr algn="r">
              <a:lnSpc>
                <a:spcPct val="100000"/>
              </a:lnSpc>
              <a:spcBef>
                <a:spcPts val="0"/>
              </a:spcBef>
              <a:defRPr sz="3200" spc="200" baseline="0">
                <a:solidFill>
                  <a:schemeClr val="tx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23" hasCustomPrompt="1"/>
          </p:nvPr>
        </p:nvSpPr>
        <p:spPr>
          <a:xfrm>
            <a:off x="4939113" y="2487708"/>
            <a:ext cx="2359229" cy="660074"/>
          </a:xfrm>
        </p:spPr>
        <p:txBody>
          <a:bodyPr anchor="b">
            <a:noAutofit/>
          </a:bodyPr>
          <a:lstStyle>
            <a:lvl1pPr algn="r">
              <a:lnSpc>
                <a:spcPct val="100000"/>
              </a:lnSpc>
              <a:spcBef>
                <a:spcPts val="0"/>
              </a:spcBef>
              <a:defRPr sz="3200" spc="200" baseline="0">
                <a:solidFill>
                  <a:schemeClr val="tx1"/>
                </a:solidFill>
                <a:latin typeface="+mj-lt"/>
              </a:defRPr>
            </a:lvl1pPr>
          </a:lstStyle>
          <a:p>
            <a:pPr lvl="0"/>
            <a:r>
              <a:rPr lang="en-US" altLang="ja-JP" dirty="0"/>
              <a:t>TEXT HERE</a:t>
            </a:r>
            <a:endParaRPr lang="en-US" dirty="0"/>
          </a:p>
        </p:txBody>
      </p:sp>
      <p:sp>
        <p:nvSpPr>
          <p:cNvPr id="29" name="テキスト プレースホルダー 11"/>
          <p:cNvSpPr>
            <a:spLocks noGrp="1"/>
          </p:cNvSpPr>
          <p:nvPr>
            <p:ph type="body" sz="quarter" idx="24" hasCustomPrompt="1"/>
          </p:nvPr>
        </p:nvSpPr>
        <p:spPr>
          <a:xfrm>
            <a:off x="9810879" y="2935306"/>
            <a:ext cx="2359229" cy="660074"/>
          </a:xfrm>
        </p:spPr>
        <p:txBody>
          <a:bodyPr anchor="b">
            <a:noAutofit/>
          </a:bodyPr>
          <a:lstStyle>
            <a:lvl1pPr algn="r">
              <a:lnSpc>
                <a:spcPct val="100000"/>
              </a:lnSpc>
              <a:spcBef>
                <a:spcPts val="0"/>
              </a:spcBef>
              <a:defRPr sz="3200" spc="200" baseline="0">
                <a:solidFill>
                  <a:schemeClr val="tx1"/>
                </a:solidFill>
                <a:latin typeface="+mj-lt"/>
              </a:defRPr>
            </a:lvl1pPr>
          </a:lstStyle>
          <a:p>
            <a:pPr lvl="0"/>
            <a:r>
              <a:rPr lang="en-US" altLang="ja-JP" dirty="0"/>
              <a:t>TEXT HERE</a:t>
            </a:r>
            <a:endParaRPr lang="en-US" dirty="0"/>
          </a:p>
        </p:txBody>
      </p:sp>
      <p:grpSp>
        <p:nvGrpSpPr>
          <p:cNvPr id="35" name="グループ化 34"/>
          <p:cNvGrpSpPr/>
          <p:nvPr userDrawn="1"/>
        </p:nvGrpSpPr>
        <p:grpSpPr>
          <a:xfrm rot="10800000">
            <a:off x="2506878" y="505037"/>
            <a:ext cx="2280451" cy="1145300"/>
            <a:chOff x="187211" y="5765810"/>
            <a:chExt cx="3420380" cy="1717950"/>
          </a:xfrm>
        </p:grpSpPr>
        <p:sp>
          <p:nvSpPr>
            <p:cNvPr id="36" name="正方形/長方形 35"/>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37" name="二等辺三角形 36"/>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38" name="テキスト プレースホルダー 11"/>
          <p:cNvSpPr>
            <a:spLocks noGrp="1"/>
          </p:cNvSpPr>
          <p:nvPr>
            <p:ph type="body" sz="quarter" idx="26" hasCustomPrompt="1"/>
          </p:nvPr>
        </p:nvSpPr>
        <p:spPr>
          <a:xfrm>
            <a:off x="2798363" y="540095"/>
            <a:ext cx="1838937" cy="920274"/>
          </a:xfrm>
        </p:spPr>
        <p:txBody>
          <a:bodyPr anchor="ctr">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grpSp>
        <p:nvGrpSpPr>
          <p:cNvPr id="40" name="グループ化 39"/>
          <p:cNvGrpSpPr/>
          <p:nvPr userDrawn="1"/>
        </p:nvGrpSpPr>
        <p:grpSpPr>
          <a:xfrm rot="10800000">
            <a:off x="7386255" y="1075100"/>
            <a:ext cx="2280451" cy="1145300"/>
            <a:chOff x="187211" y="5765810"/>
            <a:chExt cx="3420380" cy="1717950"/>
          </a:xfrm>
        </p:grpSpPr>
        <p:sp>
          <p:nvSpPr>
            <p:cNvPr id="41" name="正方形/長方形 40"/>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42" name="二等辺三角形 41"/>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43" name="テキスト プレースホルダー 11"/>
          <p:cNvSpPr>
            <a:spLocks noGrp="1"/>
          </p:cNvSpPr>
          <p:nvPr>
            <p:ph type="body" sz="quarter" idx="28" hasCustomPrompt="1"/>
          </p:nvPr>
        </p:nvSpPr>
        <p:spPr>
          <a:xfrm>
            <a:off x="7695579" y="1110158"/>
            <a:ext cx="1821098" cy="920274"/>
          </a:xfrm>
        </p:spPr>
        <p:txBody>
          <a:bodyPr anchor="ctr">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grpSp>
        <p:nvGrpSpPr>
          <p:cNvPr id="45" name="グループ化 44"/>
          <p:cNvGrpSpPr/>
          <p:nvPr userDrawn="1"/>
        </p:nvGrpSpPr>
        <p:grpSpPr>
          <a:xfrm>
            <a:off x="4955245" y="3467030"/>
            <a:ext cx="2280451" cy="1145300"/>
            <a:chOff x="187211" y="5765810"/>
            <a:chExt cx="3420380" cy="1717950"/>
          </a:xfrm>
        </p:grpSpPr>
        <p:sp>
          <p:nvSpPr>
            <p:cNvPr id="46" name="正方形/長方形 45"/>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47" name="二等辺三角形 46"/>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48" name="テキスト プレースホルダー 11"/>
          <p:cNvSpPr>
            <a:spLocks noGrp="1"/>
          </p:cNvSpPr>
          <p:nvPr>
            <p:ph type="body" sz="quarter" idx="30" hasCustomPrompt="1"/>
          </p:nvPr>
        </p:nvSpPr>
        <p:spPr>
          <a:xfrm>
            <a:off x="5269822" y="3682109"/>
            <a:ext cx="1815846" cy="920274"/>
          </a:xfrm>
        </p:spPr>
        <p:txBody>
          <a:bodyPr anchor="ctr">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grpSp>
        <p:nvGrpSpPr>
          <p:cNvPr id="59" name="グループ化 58"/>
          <p:cNvGrpSpPr/>
          <p:nvPr userDrawn="1"/>
        </p:nvGrpSpPr>
        <p:grpSpPr>
          <a:xfrm>
            <a:off x="9786730" y="3887280"/>
            <a:ext cx="2280451" cy="1145300"/>
            <a:chOff x="187211" y="5765810"/>
            <a:chExt cx="3420380" cy="1717950"/>
          </a:xfrm>
        </p:grpSpPr>
        <p:sp>
          <p:nvSpPr>
            <p:cNvPr id="60" name="正方形/長方形 59"/>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61" name="二等辺三角形 60"/>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62" name="テキスト プレースホルダー 11"/>
          <p:cNvSpPr>
            <a:spLocks noGrp="1"/>
          </p:cNvSpPr>
          <p:nvPr>
            <p:ph type="body" sz="quarter" idx="32" hasCustomPrompt="1"/>
          </p:nvPr>
        </p:nvSpPr>
        <p:spPr>
          <a:xfrm>
            <a:off x="10096054" y="4068492"/>
            <a:ext cx="1821098" cy="920274"/>
          </a:xfrm>
        </p:spPr>
        <p:txBody>
          <a:bodyPr anchor="ctr">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sp>
        <p:nvSpPr>
          <p:cNvPr id="64" name="直角三角形 63"/>
          <p:cNvSpPr/>
          <p:nvPr userDrawn="1"/>
        </p:nvSpPr>
        <p:spPr>
          <a:xfrm rot="8100000">
            <a:off x="2272393" y="2691198"/>
            <a:ext cx="270053" cy="270030"/>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5" name="直角三角形 64"/>
          <p:cNvSpPr/>
          <p:nvPr userDrawn="1"/>
        </p:nvSpPr>
        <p:spPr>
          <a:xfrm rot="18900000">
            <a:off x="9651703" y="2733645"/>
            <a:ext cx="270053" cy="270030"/>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8" name="円/楕円 67"/>
          <p:cNvSpPr/>
          <p:nvPr userDrawn="1"/>
        </p:nvSpPr>
        <p:spPr>
          <a:xfrm>
            <a:off x="2197427" y="195739"/>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9" name="図プレースホルダー 33"/>
          <p:cNvSpPr>
            <a:spLocks noGrp="1"/>
          </p:cNvSpPr>
          <p:nvPr>
            <p:ph type="pic" sz="quarter" idx="34" hasCustomPrompt="1"/>
          </p:nvPr>
        </p:nvSpPr>
        <p:spPr>
          <a:xfrm>
            <a:off x="2346262" y="355694"/>
            <a:ext cx="297553" cy="297527"/>
          </a:xfrm>
        </p:spPr>
        <p:txBody>
          <a:bodyPr>
            <a:normAutofit/>
          </a:bodyPr>
          <a:lstStyle>
            <a:lvl1pPr>
              <a:defRPr sz="667"/>
            </a:lvl1pPr>
          </a:lstStyle>
          <a:p>
            <a:r>
              <a:rPr kumimoji="1" lang="en-US" altLang="ja-JP" dirty="0"/>
              <a:t>ICON</a:t>
            </a:r>
            <a:endParaRPr kumimoji="1" lang="ja-JP" altLang="en-US" dirty="0"/>
          </a:p>
        </p:txBody>
      </p:sp>
      <p:sp>
        <p:nvSpPr>
          <p:cNvPr id="70" name="円/楕円 69"/>
          <p:cNvSpPr/>
          <p:nvPr userDrawn="1"/>
        </p:nvSpPr>
        <p:spPr>
          <a:xfrm>
            <a:off x="4645921" y="3292804"/>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1" name="図プレースホルダー 33"/>
          <p:cNvSpPr>
            <a:spLocks noGrp="1"/>
          </p:cNvSpPr>
          <p:nvPr>
            <p:ph type="pic" sz="quarter" idx="35" hasCustomPrompt="1"/>
          </p:nvPr>
        </p:nvSpPr>
        <p:spPr>
          <a:xfrm>
            <a:off x="4794756" y="3452759"/>
            <a:ext cx="297553" cy="297527"/>
          </a:xfrm>
        </p:spPr>
        <p:txBody>
          <a:bodyPr>
            <a:normAutofit/>
          </a:bodyPr>
          <a:lstStyle>
            <a:lvl1pPr>
              <a:defRPr sz="667"/>
            </a:lvl1pPr>
          </a:lstStyle>
          <a:p>
            <a:r>
              <a:rPr kumimoji="1" lang="en-US" altLang="ja-JP" dirty="0"/>
              <a:t>ICON</a:t>
            </a:r>
            <a:endParaRPr kumimoji="1" lang="ja-JP" altLang="en-US" dirty="0"/>
          </a:p>
        </p:txBody>
      </p:sp>
      <p:sp>
        <p:nvSpPr>
          <p:cNvPr id="72" name="円/楕円 71"/>
          <p:cNvSpPr/>
          <p:nvPr userDrawn="1"/>
        </p:nvSpPr>
        <p:spPr>
          <a:xfrm>
            <a:off x="7076932" y="763137"/>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3" name="図プレースホルダー 33"/>
          <p:cNvSpPr>
            <a:spLocks noGrp="1"/>
          </p:cNvSpPr>
          <p:nvPr>
            <p:ph type="pic" sz="quarter" idx="36" hasCustomPrompt="1"/>
          </p:nvPr>
        </p:nvSpPr>
        <p:spPr>
          <a:xfrm>
            <a:off x="7225767" y="923092"/>
            <a:ext cx="297553" cy="297527"/>
          </a:xfrm>
        </p:spPr>
        <p:txBody>
          <a:bodyPr>
            <a:normAutofit/>
          </a:bodyPr>
          <a:lstStyle>
            <a:lvl1pPr>
              <a:defRPr sz="667"/>
            </a:lvl1pPr>
          </a:lstStyle>
          <a:p>
            <a:r>
              <a:rPr kumimoji="1" lang="en-US" altLang="ja-JP" dirty="0"/>
              <a:t>ICON</a:t>
            </a:r>
            <a:endParaRPr kumimoji="1" lang="ja-JP" altLang="en-US" dirty="0"/>
          </a:p>
        </p:txBody>
      </p:sp>
      <p:sp>
        <p:nvSpPr>
          <p:cNvPr id="74" name="円/楕円 73"/>
          <p:cNvSpPr/>
          <p:nvPr userDrawn="1"/>
        </p:nvSpPr>
        <p:spPr>
          <a:xfrm>
            <a:off x="9477407" y="3730507"/>
            <a:ext cx="618648" cy="618594"/>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5" name="図プレースホルダー 33"/>
          <p:cNvSpPr>
            <a:spLocks noGrp="1"/>
          </p:cNvSpPr>
          <p:nvPr>
            <p:ph type="pic" sz="quarter" idx="37" hasCustomPrompt="1"/>
          </p:nvPr>
        </p:nvSpPr>
        <p:spPr>
          <a:xfrm>
            <a:off x="9626242" y="3890462"/>
            <a:ext cx="297553" cy="297527"/>
          </a:xfrm>
        </p:spPr>
        <p:txBody>
          <a:bodyPr>
            <a:normAutofit/>
          </a:bodyPr>
          <a:lstStyle>
            <a:lvl1pPr>
              <a:defRPr sz="667"/>
            </a:lvl1pPr>
          </a:lstStyle>
          <a:p>
            <a:r>
              <a:rPr kumimoji="1" lang="en-US" altLang="ja-JP" dirty="0"/>
              <a:t>ICON</a:t>
            </a:r>
            <a:endParaRPr kumimoji="1" lang="ja-JP" altLang="en-US" dirty="0"/>
          </a:p>
        </p:txBody>
      </p:sp>
      <p:sp>
        <p:nvSpPr>
          <p:cNvPr id="77" name="テキスト プレースホルダー 11"/>
          <p:cNvSpPr>
            <a:spLocks noGrp="1"/>
          </p:cNvSpPr>
          <p:nvPr>
            <p:ph type="body" sz="quarter" idx="38" hasCustomPrompt="1"/>
          </p:nvPr>
        </p:nvSpPr>
        <p:spPr>
          <a:xfrm>
            <a:off x="3281348" y="4718066"/>
            <a:ext cx="5599871"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cxnSp>
        <p:nvCxnSpPr>
          <p:cNvPr id="78" name="直線コネクタ 77"/>
          <p:cNvCxnSpPr/>
          <p:nvPr userDrawn="1"/>
        </p:nvCxnSpPr>
        <p:spPr>
          <a:xfrm flipH="1" flipV="1">
            <a:off x="2222164" y="5556706"/>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2" name="テキスト プレースホルダー 11"/>
          <p:cNvSpPr>
            <a:spLocks noGrp="1"/>
          </p:cNvSpPr>
          <p:nvPr>
            <p:ph type="body" sz="quarter" idx="39" hasCustomPrompt="1"/>
          </p:nvPr>
        </p:nvSpPr>
        <p:spPr>
          <a:xfrm>
            <a:off x="2222164" y="5621867"/>
            <a:ext cx="7755523" cy="728133"/>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82381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750"/>
                                        <p:tgtEl>
                                          <p:spTgt spid="76"/>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 presetClass="entr" presetSubtype="4" decel="10000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ppt_x"/>
                                          </p:val>
                                        </p:tav>
                                        <p:tav tm="100000">
                                          <p:val>
                                            <p:strVal val="#ppt_x"/>
                                          </p:val>
                                        </p:tav>
                                      </p:tavLst>
                                    </p:anim>
                                    <p:anim calcmode="lin" valueType="num">
                                      <p:cBhvr additive="base">
                                        <p:cTn id="17" dur="500" fill="hold"/>
                                        <p:tgtEl>
                                          <p:spTgt spid="32"/>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par>
                          <p:cTn id="29" fill="hold">
                            <p:stCondLst>
                              <p:cond delay="2250"/>
                            </p:stCondLst>
                            <p:childTnLst>
                              <p:par>
                                <p:cTn id="30" presetID="10" presetClass="entr" presetSubtype="0" fill="hold" grpId="0" nodeType="after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childTnLst>
                          </p:cTn>
                        </p:par>
                        <p:par>
                          <p:cTn id="33" fill="hold">
                            <p:stCondLst>
                              <p:cond delay="2750"/>
                            </p:stCondLst>
                            <p:childTnLst>
                              <p:par>
                                <p:cTn id="34" presetID="2" presetClass="entr" presetSubtype="4" decel="10000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par>
                          <p:cTn id="38" fill="hold">
                            <p:stCondLst>
                              <p:cond delay="3250"/>
                            </p:stCondLst>
                            <p:childTnLst>
                              <p:par>
                                <p:cTn id="39" presetID="2" presetClass="entr" presetSubtype="1" decel="100000" fill="hold"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0-#ppt_h/2"/>
                                          </p:val>
                                        </p:tav>
                                        <p:tav tm="100000">
                                          <p:val>
                                            <p:strVal val="#ppt_y"/>
                                          </p:val>
                                        </p:tav>
                                      </p:tavLst>
                                    </p:anim>
                                  </p:childTnLst>
                                </p:cTn>
                              </p:par>
                              <p:par>
                                <p:cTn id="43" presetID="2" presetClass="entr" presetSubtype="1" decel="10000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additive="base">
                                        <p:cTn id="45" dur="500" fill="hold"/>
                                        <p:tgtEl>
                                          <p:spTgt spid="38"/>
                                        </p:tgtEl>
                                        <p:attrNameLst>
                                          <p:attrName>ppt_x</p:attrName>
                                        </p:attrNameLst>
                                      </p:cBhvr>
                                      <p:tavLst>
                                        <p:tav tm="0">
                                          <p:val>
                                            <p:strVal val="#ppt_x"/>
                                          </p:val>
                                        </p:tav>
                                        <p:tav tm="100000">
                                          <p:val>
                                            <p:strVal val="#ppt_x"/>
                                          </p:val>
                                        </p:tav>
                                      </p:tavLst>
                                    </p:anim>
                                    <p:anim calcmode="lin" valueType="num">
                                      <p:cBhvr additive="base">
                                        <p:cTn id="46" dur="500" fill="hold"/>
                                        <p:tgtEl>
                                          <p:spTgt spid="38"/>
                                        </p:tgtEl>
                                        <p:attrNameLst>
                                          <p:attrName>ppt_y</p:attrName>
                                        </p:attrNameLst>
                                      </p:cBhvr>
                                      <p:tavLst>
                                        <p:tav tm="0">
                                          <p:val>
                                            <p:strVal val="0-#ppt_h/2"/>
                                          </p:val>
                                        </p:tav>
                                        <p:tav tm="100000">
                                          <p:val>
                                            <p:strVal val="#ppt_y"/>
                                          </p:val>
                                        </p:tav>
                                      </p:tavLst>
                                    </p:anim>
                                  </p:childTnLst>
                                </p:cTn>
                              </p:par>
                            </p:childTnLst>
                          </p:cTn>
                        </p:par>
                        <p:par>
                          <p:cTn id="47" fill="hold">
                            <p:stCondLst>
                              <p:cond delay="3750"/>
                            </p:stCondLst>
                            <p:childTnLst>
                              <p:par>
                                <p:cTn id="48" presetID="10" presetClass="entr" presetSubtype="0" fill="hold" grpId="0"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childTnLst>
                          </p:cTn>
                        </p:par>
                        <p:par>
                          <p:cTn id="54" fill="hold">
                            <p:stCondLst>
                              <p:cond delay="4250"/>
                            </p:stCondLst>
                            <p:childTnLst>
                              <p:par>
                                <p:cTn id="55" presetID="2" presetClass="entr" presetSubtype="1" decel="100000"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4750"/>
                            </p:stCondLst>
                            <p:childTnLst>
                              <p:par>
                                <p:cTn id="60" presetID="2" presetClass="entr" presetSubtype="4" decel="100000" fill="hold" nodeType="after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additive="base">
                                        <p:cTn id="62" dur="500" fill="hold"/>
                                        <p:tgtEl>
                                          <p:spTgt spid="45"/>
                                        </p:tgtEl>
                                        <p:attrNameLst>
                                          <p:attrName>ppt_x</p:attrName>
                                        </p:attrNameLst>
                                      </p:cBhvr>
                                      <p:tavLst>
                                        <p:tav tm="0">
                                          <p:val>
                                            <p:strVal val="#ppt_x"/>
                                          </p:val>
                                        </p:tav>
                                        <p:tav tm="100000">
                                          <p:val>
                                            <p:strVal val="#ppt_x"/>
                                          </p:val>
                                        </p:tav>
                                      </p:tavLst>
                                    </p:anim>
                                    <p:anim calcmode="lin" valueType="num">
                                      <p:cBhvr additive="base">
                                        <p:cTn id="63" dur="500" fill="hold"/>
                                        <p:tgtEl>
                                          <p:spTgt spid="45"/>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anim calcmode="lin" valueType="num">
                                      <p:cBhvr additive="base">
                                        <p:cTn id="66" dur="500" fill="hold"/>
                                        <p:tgtEl>
                                          <p:spTgt spid="48"/>
                                        </p:tgtEl>
                                        <p:attrNameLst>
                                          <p:attrName>ppt_x</p:attrName>
                                        </p:attrNameLst>
                                      </p:cBhvr>
                                      <p:tavLst>
                                        <p:tav tm="0">
                                          <p:val>
                                            <p:strVal val="#ppt_x"/>
                                          </p:val>
                                        </p:tav>
                                        <p:tav tm="100000">
                                          <p:val>
                                            <p:strVal val="#ppt_x"/>
                                          </p:val>
                                        </p:tav>
                                      </p:tavLst>
                                    </p:anim>
                                    <p:anim calcmode="lin" valueType="num">
                                      <p:cBhvr additive="base">
                                        <p:cTn id="67" dur="500" fill="hold"/>
                                        <p:tgtEl>
                                          <p:spTgt spid="48"/>
                                        </p:tgtEl>
                                        <p:attrNameLst>
                                          <p:attrName>ppt_y</p:attrName>
                                        </p:attrNameLst>
                                      </p:cBhvr>
                                      <p:tavLst>
                                        <p:tav tm="0">
                                          <p:val>
                                            <p:strVal val="1+#ppt_h/2"/>
                                          </p:val>
                                        </p:tav>
                                        <p:tav tm="100000">
                                          <p:val>
                                            <p:strVal val="#ppt_y"/>
                                          </p:val>
                                        </p:tav>
                                      </p:tavLst>
                                    </p:anim>
                                  </p:childTnLst>
                                </p:cTn>
                              </p:par>
                            </p:childTnLst>
                          </p:cTn>
                        </p:par>
                        <p:par>
                          <p:cTn id="68" fill="hold">
                            <p:stCondLst>
                              <p:cond delay="5250"/>
                            </p:stCondLst>
                            <p:childTnLst>
                              <p:par>
                                <p:cTn id="69" presetID="10" presetClass="entr" presetSubtype="0" fill="hold" grpId="0" nodeType="after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500"/>
                                        <p:tgtEl>
                                          <p:spTgt spid="71"/>
                                        </p:tgtEl>
                                      </p:cBhvr>
                                    </p:animEffect>
                                  </p:childTnLst>
                                </p:cTn>
                              </p:par>
                            </p:childTnLst>
                          </p:cTn>
                        </p:par>
                        <p:par>
                          <p:cTn id="75" fill="hold">
                            <p:stCondLst>
                              <p:cond delay="5750"/>
                            </p:stCondLst>
                            <p:childTnLst>
                              <p:par>
                                <p:cTn id="76" presetID="2" presetClass="entr" presetSubtype="4" decel="10000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childTnLst>
                          </p:cTn>
                        </p:par>
                        <p:par>
                          <p:cTn id="80" fill="hold">
                            <p:stCondLst>
                              <p:cond delay="6250"/>
                            </p:stCondLst>
                            <p:childTnLst>
                              <p:par>
                                <p:cTn id="81" presetID="2" presetClass="entr" presetSubtype="1" decel="10000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500" fill="hold"/>
                                        <p:tgtEl>
                                          <p:spTgt spid="43"/>
                                        </p:tgtEl>
                                        <p:attrNameLst>
                                          <p:attrName>ppt_x</p:attrName>
                                        </p:attrNameLst>
                                      </p:cBhvr>
                                      <p:tavLst>
                                        <p:tav tm="0">
                                          <p:val>
                                            <p:strVal val="#ppt_x"/>
                                          </p:val>
                                        </p:tav>
                                        <p:tav tm="100000">
                                          <p:val>
                                            <p:strVal val="#ppt_x"/>
                                          </p:val>
                                        </p:tav>
                                      </p:tavLst>
                                    </p:anim>
                                    <p:anim calcmode="lin" valueType="num">
                                      <p:cBhvr additive="base">
                                        <p:cTn id="84" dur="500" fill="hold"/>
                                        <p:tgtEl>
                                          <p:spTgt spid="43"/>
                                        </p:tgtEl>
                                        <p:attrNameLst>
                                          <p:attrName>ppt_y</p:attrName>
                                        </p:attrNameLst>
                                      </p:cBhvr>
                                      <p:tavLst>
                                        <p:tav tm="0">
                                          <p:val>
                                            <p:strVal val="0-#ppt_h/2"/>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anim calcmode="lin" valueType="num">
                                      <p:cBhvr additive="base">
                                        <p:cTn id="87" dur="500" fill="hold"/>
                                        <p:tgtEl>
                                          <p:spTgt spid="40"/>
                                        </p:tgtEl>
                                        <p:attrNameLst>
                                          <p:attrName>ppt_x</p:attrName>
                                        </p:attrNameLst>
                                      </p:cBhvr>
                                      <p:tavLst>
                                        <p:tav tm="0">
                                          <p:val>
                                            <p:strVal val="#ppt_x"/>
                                          </p:val>
                                        </p:tav>
                                        <p:tav tm="100000">
                                          <p:val>
                                            <p:strVal val="#ppt_x"/>
                                          </p:val>
                                        </p:tav>
                                      </p:tavLst>
                                    </p:anim>
                                    <p:anim calcmode="lin" valueType="num">
                                      <p:cBhvr additive="base">
                                        <p:cTn id="88" dur="500" fill="hold"/>
                                        <p:tgtEl>
                                          <p:spTgt spid="40"/>
                                        </p:tgtEl>
                                        <p:attrNameLst>
                                          <p:attrName>ppt_y</p:attrName>
                                        </p:attrNameLst>
                                      </p:cBhvr>
                                      <p:tavLst>
                                        <p:tav tm="0">
                                          <p:val>
                                            <p:strVal val="0-#ppt_h/2"/>
                                          </p:val>
                                        </p:tav>
                                        <p:tav tm="100000">
                                          <p:val>
                                            <p:strVal val="#ppt_y"/>
                                          </p:val>
                                        </p:tav>
                                      </p:tavLst>
                                    </p:anim>
                                  </p:childTnLst>
                                </p:cTn>
                              </p:par>
                            </p:childTnLst>
                          </p:cTn>
                        </p:par>
                        <p:par>
                          <p:cTn id="89" fill="hold">
                            <p:stCondLst>
                              <p:cond delay="6750"/>
                            </p:stCondLst>
                            <p:childTnLst>
                              <p:par>
                                <p:cTn id="90" presetID="10" presetClass="entr" presetSubtype="0" fill="hold" grpId="0" nodeType="afterEffect">
                                  <p:stCondLst>
                                    <p:cond delay="0"/>
                                  </p:stCondLst>
                                  <p:childTnLst>
                                    <p:set>
                                      <p:cBhvr>
                                        <p:cTn id="91" dur="1" fill="hold">
                                          <p:stCondLst>
                                            <p:cond delay="0"/>
                                          </p:stCondLst>
                                        </p:cTn>
                                        <p:tgtEl>
                                          <p:spTgt spid="72"/>
                                        </p:tgtEl>
                                        <p:attrNameLst>
                                          <p:attrName>style.visibility</p:attrName>
                                        </p:attrNameLst>
                                      </p:cBhvr>
                                      <p:to>
                                        <p:strVal val="visible"/>
                                      </p:to>
                                    </p:set>
                                    <p:animEffect transition="in" filter="fade">
                                      <p:cBhvr>
                                        <p:cTn id="92" dur="500"/>
                                        <p:tgtEl>
                                          <p:spTgt spid="7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fade">
                                      <p:cBhvr>
                                        <p:cTn id="95" dur="500"/>
                                        <p:tgtEl>
                                          <p:spTgt spid="73"/>
                                        </p:tgtEl>
                                      </p:cBhvr>
                                    </p:animEffect>
                                  </p:childTnLst>
                                </p:cTn>
                              </p:par>
                            </p:childTnLst>
                          </p:cTn>
                        </p:par>
                        <p:par>
                          <p:cTn id="96" fill="hold">
                            <p:stCondLst>
                              <p:cond delay="7250"/>
                            </p:stCondLst>
                            <p:childTnLst>
                              <p:par>
                                <p:cTn id="97" presetID="10" presetClass="entr" presetSubtype="0" fill="hold" grpId="0" nodeType="afterEffect">
                                  <p:stCondLst>
                                    <p:cond delay="0"/>
                                  </p:stCondLst>
                                  <p:childTnLst>
                                    <p:set>
                                      <p:cBhvr>
                                        <p:cTn id="98" dur="1" fill="hold">
                                          <p:stCondLst>
                                            <p:cond delay="0"/>
                                          </p:stCondLst>
                                        </p:cTn>
                                        <p:tgtEl>
                                          <p:spTgt spid="65"/>
                                        </p:tgtEl>
                                        <p:attrNameLst>
                                          <p:attrName>style.visibility</p:attrName>
                                        </p:attrNameLst>
                                      </p:cBhvr>
                                      <p:to>
                                        <p:strVal val="visible"/>
                                      </p:to>
                                    </p:set>
                                    <p:animEffect transition="in" filter="fade">
                                      <p:cBhvr>
                                        <p:cTn id="99" dur="500"/>
                                        <p:tgtEl>
                                          <p:spTgt spid="65"/>
                                        </p:tgtEl>
                                      </p:cBhvr>
                                    </p:animEffect>
                                  </p:childTnLst>
                                </p:cTn>
                              </p:par>
                            </p:childTnLst>
                          </p:cTn>
                        </p:par>
                        <p:par>
                          <p:cTn id="100" fill="hold">
                            <p:stCondLst>
                              <p:cond delay="7750"/>
                            </p:stCondLst>
                            <p:childTnLst>
                              <p:par>
                                <p:cTn id="101" presetID="2" presetClass="entr" presetSubtype="1" decel="100000" fill="hold" grpId="0" nodeType="afterEffect">
                                  <p:stCondLst>
                                    <p:cond delay="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500" fill="hold"/>
                                        <p:tgtEl>
                                          <p:spTgt spid="29"/>
                                        </p:tgtEl>
                                        <p:attrNameLst>
                                          <p:attrName>ppt_x</p:attrName>
                                        </p:attrNameLst>
                                      </p:cBhvr>
                                      <p:tavLst>
                                        <p:tav tm="0">
                                          <p:val>
                                            <p:strVal val="#ppt_x"/>
                                          </p:val>
                                        </p:tav>
                                        <p:tav tm="100000">
                                          <p:val>
                                            <p:strVal val="#ppt_x"/>
                                          </p:val>
                                        </p:tav>
                                      </p:tavLst>
                                    </p:anim>
                                    <p:anim calcmode="lin" valueType="num">
                                      <p:cBhvr additive="base">
                                        <p:cTn id="104" dur="500" fill="hold"/>
                                        <p:tgtEl>
                                          <p:spTgt spid="29"/>
                                        </p:tgtEl>
                                        <p:attrNameLst>
                                          <p:attrName>ppt_y</p:attrName>
                                        </p:attrNameLst>
                                      </p:cBhvr>
                                      <p:tavLst>
                                        <p:tav tm="0">
                                          <p:val>
                                            <p:strVal val="0-#ppt_h/2"/>
                                          </p:val>
                                        </p:tav>
                                        <p:tav tm="100000">
                                          <p:val>
                                            <p:strVal val="#ppt_y"/>
                                          </p:val>
                                        </p:tav>
                                      </p:tavLst>
                                    </p:anim>
                                  </p:childTnLst>
                                </p:cTn>
                              </p:par>
                            </p:childTnLst>
                          </p:cTn>
                        </p:par>
                        <p:par>
                          <p:cTn id="105" fill="hold">
                            <p:stCondLst>
                              <p:cond delay="8250"/>
                            </p:stCondLst>
                            <p:childTnLst>
                              <p:par>
                                <p:cTn id="106" presetID="2" presetClass="entr" presetSubtype="4" decel="100000" fill="hold" nodeType="afterEffect">
                                  <p:stCondLst>
                                    <p:cond delay="0"/>
                                  </p:stCondLst>
                                  <p:childTnLst>
                                    <p:set>
                                      <p:cBhvr>
                                        <p:cTn id="107" dur="1" fill="hold">
                                          <p:stCondLst>
                                            <p:cond delay="0"/>
                                          </p:stCondLst>
                                        </p:cTn>
                                        <p:tgtEl>
                                          <p:spTgt spid="59"/>
                                        </p:tgtEl>
                                        <p:attrNameLst>
                                          <p:attrName>style.visibility</p:attrName>
                                        </p:attrNameLst>
                                      </p:cBhvr>
                                      <p:to>
                                        <p:strVal val="visible"/>
                                      </p:to>
                                    </p:set>
                                    <p:anim calcmode="lin" valueType="num">
                                      <p:cBhvr additive="base">
                                        <p:cTn id="108" dur="500" fill="hold"/>
                                        <p:tgtEl>
                                          <p:spTgt spid="59"/>
                                        </p:tgtEl>
                                        <p:attrNameLst>
                                          <p:attrName>ppt_x</p:attrName>
                                        </p:attrNameLst>
                                      </p:cBhvr>
                                      <p:tavLst>
                                        <p:tav tm="0">
                                          <p:val>
                                            <p:strVal val="#ppt_x"/>
                                          </p:val>
                                        </p:tav>
                                        <p:tav tm="100000">
                                          <p:val>
                                            <p:strVal val="#ppt_x"/>
                                          </p:val>
                                        </p:tav>
                                      </p:tavLst>
                                    </p:anim>
                                    <p:anim calcmode="lin" valueType="num">
                                      <p:cBhvr additive="base">
                                        <p:cTn id="109" dur="500" fill="hold"/>
                                        <p:tgtEl>
                                          <p:spTgt spid="59"/>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62"/>
                                        </p:tgtEl>
                                        <p:attrNameLst>
                                          <p:attrName>style.visibility</p:attrName>
                                        </p:attrNameLst>
                                      </p:cBhvr>
                                      <p:to>
                                        <p:strVal val="visible"/>
                                      </p:to>
                                    </p:set>
                                    <p:anim calcmode="lin" valueType="num">
                                      <p:cBhvr additive="base">
                                        <p:cTn id="112" dur="500" fill="hold"/>
                                        <p:tgtEl>
                                          <p:spTgt spid="62"/>
                                        </p:tgtEl>
                                        <p:attrNameLst>
                                          <p:attrName>ppt_x</p:attrName>
                                        </p:attrNameLst>
                                      </p:cBhvr>
                                      <p:tavLst>
                                        <p:tav tm="0">
                                          <p:val>
                                            <p:strVal val="#ppt_x"/>
                                          </p:val>
                                        </p:tav>
                                        <p:tav tm="100000">
                                          <p:val>
                                            <p:strVal val="#ppt_x"/>
                                          </p:val>
                                        </p:tav>
                                      </p:tavLst>
                                    </p:anim>
                                    <p:anim calcmode="lin" valueType="num">
                                      <p:cBhvr additive="base">
                                        <p:cTn id="113" dur="500" fill="hold"/>
                                        <p:tgtEl>
                                          <p:spTgt spid="62"/>
                                        </p:tgtEl>
                                        <p:attrNameLst>
                                          <p:attrName>ppt_y</p:attrName>
                                        </p:attrNameLst>
                                      </p:cBhvr>
                                      <p:tavLst>
                                        <p:tav tm="0">
                                          <p:val>
                                            <p:strVal val="1+#ppt_h/2"/>
                                          </p:val>
                                        </p:tav>
                                        <p:tav tm="100000">
                                          <p:val>
                                            <p:strVal val="#ppt_y"/>
                                          </p:val>
                                        </p:tav>
                                      </p:tavLst>
                                    </p:anim>
                                  </p:childTnLst>
                                </p:cTn>
                              </p:par>
                            </p:childTnLst>
                          </p:cTn>
                        </p:par>
                        <p:par>
                          <p:cTn id="114" fill="hold">
                            <p:stCondLst>
                              <p:cond delay="8750"/>
                            </p:stCondLst>
                            <p:childTnLst>
                              <p:par>
                                <p:cTn id="115" presetID="10" presetClass="entr" presetSubtype="0" fill="hold" grpId="0" nodeType="afterEffect">
                                  <p:stCondLst>
                                    <p:cond delay="0"/>
                                  </p:stCondLst>
                                  <p:childTnLst>
                                    <p:set>
                                      <p:cBhvr>
                                        <p:cTn id="116" dur="1" fill="hold">
                                          <p:stCondLst>
                                            <p:cond delay="0"/>
                                          </p:stCondLst>
                                        </p:cTn>
                                        <p:tgtEl>
                                          <p:spTgt spid="74"/>
                                        </p:tgtEl>
                                        <p:attrNameLst>
                                          <p:attrName>style.visibility</p:attrName>
                                        </p:attrNameLst>
                                      </p:cBhvr>
                                      <p:to>
                                        <p:strVal val="visible"/>
                                      </p:to>
                                    </p:set>
                                    <p:animEffect transition="in" filter="fade">
                                      <p:cBhvr>
                                        <p:cTn id="117" dur="500"/>
                                        <p:tgtEl>
                                          <p:spTgt spid="7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5"/>
                                        </p:tgtEl>
                                        <p:attrNameLst>
                                          <p:attrName>style.visibility</p:attrName>
                                        </p:attrNameLst>
                                      </p:cBhvr>
                                      <p:to>
                                        <p:strVal val="visible"/>
                                      </p:to>
                                    </p:set>
                                    <p:animEffect transition="in" filter="fade">
                                      <p:cBhvr>
                                        <p:cTn id="120" dur="500"/>
                                        <p:tgtEl>
                                          <p:spTgt spid="75"/>
                                        </p:tgtEl>
                                      </p:cBhvr>
                                    </p:animEffect>
                                  </p:childTnLst>
                                </p:cTn>
                              </p:par>
                            </p:childTnLst>
                          </p:cTn>
                        </p:par>
                        <p:par>
                          <p:cTn id="121" fill="hold">
                            <p:stCondLst>
                              <p:cond delay="9250"/>
                            </p:stCondLst>
                            <p:childTnLst>
                              <p:par>
                                <p:cTn id="122" presetID="2" presetClass="entr" presetSubtype="4" decel="100000" fill="hold" grpId="0" nodeType="afterEffect">
                                  <p:stCondLst>
                                    <p:cond delay="0"/>
                                  </p:stCondLst>
                                  <p:iterate type="wd">
                                    <p:tmPct val="10000"/>
                                  </p:iterate>
                                  <p:childTnLst>
                                    <p:set>
                                      <p:cBhvr>
                                        <p:cTn id="123" dur="1" fill="hold">
                                          <p:stCondLst>
                                            <p:cond delay="0"/>
                                          </p:stCondLst>
                                        </p:cTn>
                                        <p:tgtEl>
                                          <p:spTgt spid="77"/>
                                        </p:tgtEl>
                                        <p:attrNameLst>
                                          <p:attrName>style.visibility</p:attrName>
                                        </p:attrNameLst>
                                      </p:cBhvr>
                                      <p:to>
                                        <p:strVal val="visible"/>
                                      </p:to>
                                    </p:set>
                                    <p:anim calcmode="lin" valueType="num">
                                      <p:cBhvr additive="base">
                                        <p:cTn id="124" dur="500" fill="hold"/>
                                        <p:tgtEl>
                                          <p:spTgt spid="77"/>
                                        </p:tgtEl>
                                        <p:attrNameLst>
                                          <p:attrName>ppt_x</p:attrName>
                                        </p:attrNameLst>
                                      </p:cBhvr>
                                      <p:tavLst>
                                        <p:tav tm="0">
                                          <p:val>
                                            <p:strVal val="#ppt_x"/>
                                          </p:val>
                                        </p:tav>
                                        <p:tav tm="100000">
                                          <p:val>
                                            <p:strVal val="#ppt_x"/>
                                          </p:val>
                                        </p:tav>
                                      </p:tavLst>
                                    </p:anim>
                                    <p:anim calcmode="lin" valueType="num">
                                      <p:cBhvr additive="base">
                                        <p:cTn id="125" dur="500" fill="hold"/>
                                        <p:tgtEl>
                                          <p:spTgt spid="77"/>
                                        </p:tgtEl>
                                        <p:attrNameLst>
                                          <p:attrName>ppt_y</p:attrName>
                                        </p:attrNameLst>
                                      </p:cBhvr>
                                      <p:tavLst>
                                        <p:tav tm="0">
                                          <p:val>
                                            <p:strVal val="1+#ppt_h/2"/>
                                          </p:val>
                                        </p:tav>
                                        <p:tav tm="100000">
                                          <p:val>
                                            <p:strVal val="#ppt_y"/>
                                          </p:val>
                                        </p:tav>
                                      </p:tavLst>
                                    </p:anim>
                                  </p:childTnLst>
                                </p:cTn>
                              </p:par>
                            </p:childTnLst>
                          </p:cTn>
                        </p:par>
                        <p:par>
                          <p:cTn id="126" fill="hold">
                            <p:stCondLst>
                              <p:cond delay="9800"/>
                            </p:stCondLst>
                            <p:childTnLst>
                              <p:par>
                                <p:cTn id="127" presetID="16" presetClass="entr" presetSubtype="37" fill="hold" nodeType="afterEffect">
                                  <p:stCondLst>
                                    <p:cond delay="0"/>
                                  </p:stCondLst>
                                  <p:childTnLst>
                                    <p:set>
                                      <p:cBhvr>
                                        <p:cTn id="128" dur="1" fill="hold">
                                          <p:stCondLst>
                                            <p:cond delay="0"/>
                                          </p:stCondLst>
                                        </p:cTn>
                                        <p:tgtEl>
                                          <p:spTgt spid="78"/>
                                        </p:tgtEl>
                                        <p:attrNameLst>
                                          <p:attrName>style.visibility</p:attrName>
                                        </p:attrNameLst>
                                      </p:cBhvr>
                                      <p:to>
                                        <p:strVal val="visible"/>
                                      </p:to>
                                    </p:set>
                                    <p:animEffect transition="in" filter="barn(outVertical)">
                                      <p:cBhvr>
                                        <p:cTn id="129" dur="500"/>
                                        <p:tgtEl>
                                          <p:spTgt spid="78"/>
                                        </p:tgtEl>
                                      </p:cBhvr>
                                    </p:animEffect>
                                  </p:childTnLst>
                                </p:cTn>
                              </p:par>
                            </p:childTnLst>
                          </p:cTn>
                        </p:par>
                        <p:par>
                          <p:cTn id="130" fill="hold">
                            <p:stCondLst>
                              <p:cond delay="10300"/>
                            </p:stCondLst>
                            <p:childTnLst>
                              <p:par>
                                <p:cTn id="131" presetID="2" presetClass="entr" presetSubtype="4" decel="100000" fill="hold" grpId="0" nodeType="afterEffect">
                                  <p:stCondLst>
                                    <p:cond delay="0"/>
                                  </p:stCondLst>
                                  <p:childTnLst>
                                    <p:set>
                                      <p:cBhvr>
                                        <p:cTn id="132" dur="1" fill="hold">
                                          <p:stCondLst>
                                            <p:cond delay="0"/>
                                          </p:stCondLst>
                                        </p:cTn>
                                        <p:tgtEl>
                                          <p:spTgt spid="82"/>
                                        </p:tgtEl>
                                        <p:attrNameLst>
                                          <p:attrName>style.visibility</p:attrName>
                                        </p:attrNameLst>
                                      </p:cBhvr>
                                      <p:to>
                                        <p:strVal val="visible"/>
                                      </p:to>
                                    </p:set>
                                    <p:anim calcmode="lin" valueType="num">
                                      <p:cBhvr additive="base">
                                        <p:cTn id="133" dur="500" fill="hold"/>
                                        <p:tgtEl>
                                          <p:spTgt spid="82"/>
                                        </p:tgtEl>
                                        <p:attrNameLst>
                                          <p:attrName>ppt_x</p:attrName>
                                        </p:attrNameLst>
                                      </p:cBhvr>
                                      <p:tavLst>
                                        <p:tav tm="0">
                                          <p:val>
                                            <p:strVal val="#ppt_x"/>
                                          </p:val>
                                        </p:tav>
                                        <p:tav tm="100000">
                                          <p:val>
                                            <p:strVal val="#ppt_x"/>
                                          </p:val>
                                        </p:tav>
                                      </p:tavLst>
                                    </p:anim>
                                    <p:anim calcmode="lin" valueType="num">
                                      <p:cBhvr additive="base">
                                        <p:cTn id="134"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67" grpId="0" animBg="1"/>
      <p:bldP spid="34" grpId="0"/>
      <p:bldP spid="22" grpId="0">
        <p:tmplLst>
          <p:tmpl>
            <p:tnLst>
              <p:par>
                <p:cTn presetID="2" presetClass="entr" presetSubtype="1"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p:tmplLst>
          <p:tmpl>
            <p:tnLst>
              <p:par>
                <p:cTn presetID="2" presetClass="entr" presetSubtype="4"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7" grpId="0">
        <p:tmplLst>
          <p:tmpl>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p:tmplLst>
          <p:tmpl>
            <p:tnLst>
              <p:par>
                <p:cTn presetID="2" presetClass="entr" presetSubtype="1"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p:tmplLst>
          <p:tmpl>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8" grpId="0">
        <p:tmplLst>
          <p:tmpl>
            <p:tnLst>
              <p:par>
                <p:cTn presetID="2" presetClass="entr" presetSubtype="1"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0-#ppt_h/2"/>
                          </p:val>
                        </p:tav>
                        <p:tav tm="100000">
                          <p:val>
                            <p:strVal val="#ppt_y"/>
                          </p:val>
                        </p:tav>
                      </p:tavLst>
                    </p:anim>
                  </p:childTnLst>
                </p:cTn>
              </p:par>
            </p:tnLst>
          </p:tmpl>
        </p:tmplLst>
      </p:bldP>
      <p:bldP spid="43" grpId="0">
        <p:tmplLst>
          <p:tmpl>
            <p:tnLst>
              <p:par>
                <p:cTn presetID="2" presetClass="entr" presetSubtype="1"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0-#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62" grpId="0">
        <p:tmplLst>
          <p:tmpl>
            <p:tnLst>
              <p:par>
                <p:cTn presetID="2" presetClass="entr" presetSubtype="4"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4" grpId="0" animBg="1"/>
      <p:bldP spid="65" grpId="0" animBg="1"/>
      <p:bldP spid="68" grpId="0" animBg="1"/>
      <p:bldP spid="69" grpId="0"/>
      <p:bldP spid="70" grpId="0" animBg="1"/>
      <p:bldP spid="71" grpId="0"/>
      <p:bldP spid="72" grpId="0" animBg="1"/>
      <p:bldP spid="73" grpId="0"/>
      <p:bldP spid="74" grpId="0" animBg="1"/>
      <p:bldP spid="75" grpId="0"/>
      <p:bldP spid="77"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82" grpId="0">
        <p:tmplLst>
          <p:tmpl>
            <p:tnLst>
              <p:par>
                <p:cTn presetID="2" presetClass="entr" presetSubtype="4"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6 Points and Texts">
    <p:spTree>
      <p:nvGrpSpPr>
        <p:cNvPr id="1" name=""/>
        <p:cNvGrpSpPr/>
        <p:nvPr/>
      </p:nvGrpSpPr>
      <p:grpSpPr>
        <a:xfrm>
          <a:off x="0" y="0"/>
          <a:ext cx="0" cy="0"/>
          <a:chOff x="0" y="0"/>
          <a:chExt cx="0" cy="0"/>
        </a:xfrm>
      </p:grpSpPr>
      <p:cxnSp>
        <p:nvCxnSpPr>
          <p:cNvPr id="36" name="直線コネクタ 35"/>
          <p:cNvCxnSpPr/>
          <p:nvPr userDrawn="1"/>
        </p:nvCxnSpPr>
        <p:spPr>
          <a:xfrm flipH="1">
            <a:off x="-529" y="2719394"/>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 name="六角形 13"/>
          <p:cNvSpPr/>
          <p:nvPr userDrawn="1"/>
        </p:nvSpPr>
        <p:spPr>
          <a:xfrm rot="5400000">
            <a:off x="1334288" y="1646518"/>
            <a:ext cx="4270708" cy="3681964"/>
          </a:xfrm>
          <a:prstGeom prst="hexagon">
            <a:avLst>
              <a:gd name="adj" fmla="val 28637"/>
              <a:gd name="vf" fmla="val 1154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涙形 4"/>
          <p:cNvSpPr/>
          <p:nvPr userDrawn="1"/>
        </p:nvSpPr>
        <p:spPr>
          <a:xfrm rot="8100000">
            <a:off x="2551057" y="535524"/>
            <a:ext cx="1809334" cy="1809177"/>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涙形 5"/>
          <p:cNvSpPr/>
          <p:nvPr userDrawn="1"/>
        </p:nvSpPr>
        <p:spPr>
          <a:xfrm rot="4500000">
            <a:off x="859453" y="1488983"/>
            <a:ext cx="1809177" cy="1809334"/>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涙形 6"/>
          <p:cNvSpPr/>
          <p:nvPr userDrawn="1"/>
        </p:nvSpPr>
        <p:spPr>
          <a:xfrm rot="900000">
            <a:off x="859374" y="3410630"/>
            <a:ext cx="1809334" cy="1809177"/>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涙形 7"/>
          <p:cNvSpPr/>
          <p:nvPr userDrawn="1"/>
        </p:nvSpPr>
        <p:spPr>
          <a:xfrm rot="18900000">
            <a:off x="2564976" y="4350127"/>
            <a:ext cx="1809334" cy="1809177"/>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涙形 8"/>
          <p:cNvSpPr/>
          <p:nvPr userDrawn="1"/>
        </p:nvSpPr>
        <p:spPr>
          <a:xfrm rot="15300000">
            <a:off x="4256737" y="3396511"/>
            <a:ext cx="1809177" cy="1809334"/>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涙形 9"/>
          <p:cNvSpPr/>
          <p:nvPr userDrawn="1"/>
        </p:nvSpPr>
        <p:spPr>
          <a:xfrm rot="11700000">
            <a:off x="4256659" y="1475021"/>
            <a:ext cx="1809334" cy="1809177"/>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テキスト プレースホルダー 11"/>
          <p:cNvSpPr>
            <a:spLocks noGrp="1"/>
          </p:cNvSpPr>
          <p:nvPr userDrawn="1">
            <p:ph type="body" sz="quarter" idx="23" hasCustomPrompt="1"/>
          </p:nvPr>
        </p:nvSpPr>
        <p:spPr>
          <a:xfrm>
            <a:off x="2615310" y="1088741"/>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16" name="図プレースホルダー 7"/>
          <p:cNvSpPr>
            <a:spLocks noGrp="1"/>
          </p:cNvSpPr>
          <p:nvPr userDrawn="1">
            <p:ph type="pic" sz="quarter" idx="18" hasCustomPrompt="1"/>
          </p:nvPr>
        </p:nvSpPr>
        <p:spPr>
          <a:xfrm>
            <a:off x="3201545" y="624808"/>
            <a:ext cx="523985" cy="523939"/>
          </a:xfrm>
        </p:spPr>
        <p:txBody>
          <a:bodyPr>
            <a:normAutofit/>
          </a:bodyPr>
          <a:lstStyle>
            <a:lvl1pPr>
              <a:defRPr sz="1067"/>
            </a:lvl1pPr>
          </a:lstStyle>
          <a:p>
            <a:r>
              <a:rPr kumimoji="1" lang="en-US" altLang="ja-JP" dirty="0"/>
              <a:t>ICON</a:t>
            </a:r>
            <a:endParaRPr kumimoji="1" lang="ja-JP" altLang="en-US" dirty="0"/>
          </a:p>
        </p:txBody>
      </p:sp>
      <p:sp>
        <p:nvSpPr>
          <p:cNvPr id="17" name="テキスト プレースホルダー 11"/>
          <p:cNvSpPr>
            <a:spLocks noGrp="1"/>
          </p:cNvSpPr>
          <p:nvPr userDrawn="1">
            <p:ph type="body" sz="quarter" idx="29" hasCustomPrompt="1"/>
          </p:nvPr>
        </p:nvSpPr>
        <p:spPr>
          <a:xfrm>
            <a:off x="2699282" y="1388773"/>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30" hasCustomPrompt="1"/>
          </p:nvPr>
        </p:nvSpPr>
        <p:spPr>
          <a:xfrm>
            <a:off x="4313098" y="2062730"/>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19" name="図プレースホルダー 7"/>
          <p:cNvSpPr>
            <a:spLocks noGrp="1"/>
          </p:cNvSpPr>
          <p:nvPr userDrawn="1">
            <p:ph type="pic" sz="quarter" idx="31" hasCustomPrompt="1"/>
          </p:nvPr>
        </p:nvSpPr>
        <p:spPr>
          <a:xfrm>
            <a:off x="4899333" y="1598797"/>
            <a:ext cx="523985" cy="523939"/>
          </a:xfrm>
        </p:spPr>
        <p:txBody>
          <a:bodyPr>
            <a:normAutofit/>
          </a:bodyPr>
          <a:lstStyle>
            <a:lvl1pPr>
              <a:defRPr sz="1067"/>
            </a:lvl1pPr>
          </a:lstStyle>
          <a:p>
            <a:r>
              <a:rPr kumimoji="1" lang="en-US" altLang="ja-JP" dirty="0"/>
              <a:t>ICON</a:t>
            </a:r>
            <a:endParaRPr kumimoji="1" lang="ja-JP" altLang="en-US" dirty="0"/>
          </a:p>
        </p:txBody>
      </p:sp>
      <p:sp>
        <p:nvSpPr>
          <p:cNvPr id="20" name="テキスト プレースホルダー 11"/>
          <p:cNvSpPr>
            <a:spLocks noGrp="1"/>
          </p:cNvSpPr>
          <p:nvPr userDrawn="1">
            <p:ph type="body" sz="quarter" idx="32" hasCustomPrompt="1"/>
          </p:nvPr>
        </p:nvSpPr>
        <p:spPr>
          <a:xfrm>
            <a:off x="4397070" y="2362763"/>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userDrawn="1">
            <p:ph type="body" sz="quarter" idx="33" hasCustomPrompt="1"/>
          </p:nvPr>
        </p:nvSpPr>
        <p:spPr>
          <a:xfrm>
            <a:off x="915813" y="2032727"/>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25" name="図プレースホルダー 7"/>
          <p:cNvSpPr>
            <a:spLocks noGrp="1"/>
          </p:cNvSpPr>
          <p:nvPr userDrawn="1">
            <p:ph type="pic" sz="quarter" idx="34" hasCustomPrompt="1"/>
          </p:nvPr>
        </p:nvSpPr>
        <p:spPr>
          <a:xfrm>
            <a:off x="1502048" y="1568794"/>
            <a:ext cx="523985" cy="523939"/>
          </a:xfrm>
        </p:spPr>
        <p:txBody>
          <a:bodyPr>
            <a:normAutofit/>
          </a:bodyPr>
          <a:lstStyle>
            <a:lvl1pPr>
              <a:defRPr sz="1067"/>
            </a:lvl1pPr>
          </a:lstStyle>
          <a:p>
            <a:r>
              <a:rPr kumimoji="1" lang="en-US" altLang="ja-JP" dirty="0"/>
              <a:t>ICON</a:t>
            </a:r>
            <a:endParaRPr kumimoji="1" lang="ja-JP" altLang="en-US" dirty="0"/>
          </a:p>
        </p:txBody>
      </p:sp>
      <p:sp>
        <p:nvSpPr>
          <p:cNvPr id="26" name="テキスト プレースホルダー 11"/>
          <p:cNvSpPr>
            <a:spLocks noGrp="1"/>
          </p:cNvSpPr>
          <p:nvPr userDrawn="1">
            <p:ph type="body" sz="quarter" idx="35" hasCustomPrompt="1"/>
          </p:nvPr>
        </p:nvSpPr>
        <p:spPr>
          <a:xfrm>
            <a:off x="999785" y="2332760"/>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a:t>Text Here</a:t>
            </a:r>
            <a:endParaRPr lang="en-US" dirty="0"/>
          </a:p>
        </p:txBody>
      </p:sp>
      <p:sp>
        <p:nvSpPr>
          <p:cNvPr id="27" name="テキスト プレースホルダー 11"/>
          <p:cNvSpPr>
            <a:spLocks noGrp="1"/>
          </p:cNvSpPr>
          <p:nvPr userDrawn="1">
            <p:ph type="body" sz="quarter" idx="36" hasCustomPrompt="1"/>
          </p:nvPr>
        </p:nvSpPr>
        <p:spPr>
          <a:xfrm>
            <a:off x="915813" y="3951433"/>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28" name="図プレースホルダー 7"/>
          <p:cNvSpPr>
            <a:spLocks noGrp="1"/>
          </p:cNvSpPr>
          <p:nvPr userDrawn="1">
            <p:ph type="pic" sz="quarter" idx="37" hasCustomPrompt="1"/>
          </p:nvPr>
        </p:nvSpPr>
        <p:spPr>
          <a:xfrm>
            <a:off x="1502048" y="3487500"/>
            <a:ext cx="523985" cy="523939"/>
          </a:xfrm>
        </p:spPr>
        <p:txBody>
          <a:bodyPr>
            <a:normAutofit/>
          </a:bodyPr>
          <a:lstStyle>
            <a:lvl1pPr>
              <a:defRPr sz="1067"/>
            </a:lvl1pPr>
          </a:lstStyle>
          <a:p>
            <a:r>
              <a:rPr kumimoji="1" lang="en-US" altLang="ja-JP" dirty="0"/>
              <a:t>ICON</a:t>
            </a:r>
            <a:endParaRPr kumimoji="1" lang="ja-JP" altLang="en-US" dirty="0"/>
          </a:p>
        </p:txBody>
      </p:sp>
      <p:sp>
        <p:nvSpPr>
          <p:cNvPr id="29" name="テキスト プレースホルダー 11"/>
          <p:cNvSpPr>
            <a:spLocks noGrp="1"/>
          </p:cNvSpPr>
          <p:nvPr userDrawn="1">
            <p:ph type="body" sz="quarter" idx="38" hasCustomPrompt="1"/>
          </p:nvPr>
        </p:nvSpPr>
        <p:spPr>
          <a:xfrm>
            <a:off x="999785" y="4251466"/>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a:t>Text Here</a:t>
            </a:r>
            <a:endParaRPr lang="en-US" dirty="0"/>
          </a:p>
        </p:txBody>
      </p:sp>
      <p:sp>
        <p:nvSpPr>
          <p:cNvPr id="30" name="テキスト プレースホルダー 11"/>
          <p:cNvSpPr>
            <a:spLocks noGrp="1"/>
          </p:cNvSpPr>
          <p:nvPr userDrawn="1">
            <p:ph type="body" sz="quarter" idx="39" hasCustomPrompt="1"/>
          </p:nvPr>
        </p:nvSpPr>
        <p:spPr>
          <a:xfrm>
            <a:off x="4313098" y="3939057"/>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31" name="図プレースホルダー 7"/>
          <p:cNvSpPr>
            <a:spLocks noGrp="1"/>
          </p:cNvSpPr>
          <p:nvPr userDrawn="1">
            <p:ph type="pic" sz="quarter" idx="40" hasCustomPrompt="1"/>
          </p:nvPr>
        </p:nvSpPr>
        <p:spPr>
          <a:xfrm>
            <a:off x="4899333" y="3475125"/>
            <a:ext cx="523985" cy="523939"/>
          </a:xfrm>
        </p:spPr>
        <p:txBody>
          <a:bodyPr>
            <a:normAutofit/>
          </a:bodyPr>
          <a:lstStyle>
            <a:lvl1pPr>
              <a:defRPr sz="1067"/>
            </a:lvl1pPr>
          </a:lstStyle>
          <a:p>
            <a:r>
              <a:rPr kumimoji="1" lang="en-US" altLang="ja-JP" dirty="0"/>
              <a:t>ICON</a:t>
            </a:r>
            <a:endParaRPr kumimoji="1" lang="ja-JP" altLang="en-US" dirty="0"/>
          </a:p>
        </p:txBody>
      </p:sp>
      <p:sp>
        <p:nvSpPr>
          <p:cNvPr id="32" name="テキスト プレースホルダー 11"/>
          <p:cNvSpPr>
            <a:spLocks noGrp="1"/>
          </p:cNvSpPr>
          <p:nvPr userDrawn="1">
            <p:ph type="body" sz="quarter" idx="41" hasCustomPrompt="1"/>
          </p:nvPr>
        </p:nvSpPr>
        <p:spPr>
          <a:xfrm>
            <a:off x="4397070" y="4239090"/>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userDrawn="1">
            <p:ph type="body" sz="quarter" idx="42" hasCustomPrompt="1"/>
          </p:nvPr>
        </p:nvSpPr>
        <p:spPr>
          <a:xfrm>
            <a:off x="2615310" y="4883043"/>
            <a:ext cx="1650327" cy="390043"/>
          </a:xfrm>
        </p:spPr>
        <p:txBody>
          <a:bodyPr anchor="ctr">
            <a:noAutofit/>
          </a:bodyPr>
          <a:lstStyle>
            <a:lvl1pPr algn="ctr">
              <a:lnSpc>
                <a:spcPct val="100000"/>
              </a:lnSpc>
              <a:spcBef>
                <a:spcPts val="0"/>
              </a:spcBef>
              <a:defRPr sz="1600" spc="0" baseline="0">
                <a:solidFill>
                  <a:schemeClr val="bg1"/>
                </a:solidFill>
                <a:latin typeface="+mj-lt"/>
              </a:defRPr>
            </a:lvl1pPr>
          </a:lstStyle>
          <a:p>
            <a:pPr lvl="0"/>
            <a:r>
              <a:rPr lang="en-US" altLang="ja-JP" dirty="0"/>
              <a:t>TEXT HERE</a:t>
            </a:r>
            <a:endParaRPr lang="en-US" dirty="0"/>
          </a:p>
        </p:txBody>
      </p:sp>
      <p:sp>
        <p:nvSpPr>
          <p:cNvPr id="34" name="図プレースホルダー 7"/>
          <p:cNvSpPr>
            <a:spLocks noGrp="1"/>
          </p:cNvSpPr>
          <p:nvPr userDrawn="1">
            <p:ph type="pic" sz="quarter" idx="43" hasCustomPrompt="1"/>
          </p:nvPr>
        </p:nvSpPr>
        <p:spPr>
          <a:xfrm>
            <a:off x="3201545" y="4389107"/>
            <a:ext cx="523985" cy="523939"/>
          </a:xfrm>
        </p:spPr>
        <p:txBody>
          <a:bodyPr>
            <a:normAutofit/>
          </a:bodyPr>
          <a:lstStyle>
            <a:lvl1pPr>
              <a:defRPr sz="1067"/>
            </a:lvl1pPr>
          </a:lstStyle>
          <a:p>
            <a:r>
              <a:rPr kumimoji="1" lang="en-US" altLang="ja-JP" dirty="0"/>
              <a:t>ICON</a:t>
            </a:r>
            <a:endParaRPr kumimoji="1" lang="ja-JP" altLang="en-US" dirty="0"/>
          </a:p>
        </p:txBody>
      </p:sp>
      <p:sp>
        <p:nvSpPr>
          <p:cNvPr id="35" name="テキスト プレースホルダー 11"/>
          <p:cNvSpPr>
            <a:spLocks noGrp="1"/>
          </p:cNvSpPr>
          <p:nvPr userDrawn="1">
            <p:ph type="body" sz="quarter" idx="44" hasCustomPrompt="1"/>
          </p:nvPr>
        </p:nvSpPr>
        <p:spPr>
          <a:xfrm>
            <a:off x="2699282" y="5153073"/>
            <a:ext cx="1494251" cy="690077"/>
          </a:xfrm>
        </p:spPr>
        <p:txBody>
          <a:bodyPr anchor="t">
            <a:noAutofit/>
          </a:bodyPr>
          <a:lstStyle>
            <a:lvl1pPr algn="ctr">
              <a:lnSpc>
                <a:spcPct val="120000"/>
              </a:lnSpc>
              <a:defRPr sz="933">
                <a:solidFill>
                  <a:schemeClr val="bg1"/>
                </a:solidFill>
                <a:latin typeface="+mn-lt"/>
              </a:defRPr>
            </a:lvl1pPr>
          </a:lstStyle>
          <a:p>
            <a:pPr lvl="0"/>
            <a:r>
              <a:rPr lang="en-US" altLang="ja-JP" dirty="0"/>
              <a:t>Text Here</a:t>
            </a:r>
            <a:endParaRPr lang="en-US" dirty="0"/>
          </a:p>
        </p:txBody>
      </p:sp>
      <p:sp>
        <p:nvSpPr>
          <p:cNvPr id="38" name="テキスト プレースホルダー 11"/>
          <p:cNvSpPr>
            <a:spLocks noGrp="1"/>
          </p:cNvSpPr>
          <p:nvPr userDrawn="1">
            <p:ph type="body" sz="quarter" idx="15" hasCustomPrompt="1"/>
          </p:nvPr>
        </p:nvSpPr>
        <p:spPr>
          <a:xfrm>
            <a:off x="6366052" y="811523"/>
            <a:ext cx="5277068" cy="1860207"/>
          </a:xfrm>
        </p:spPr>
        <p:txBody>
          <a:bodyPr anchor="b">
            <a:noAutofit/>
          </a:bodyPr>
          <a:lstStyle>
            <a:lvl1pPr algn="l">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sp>
        <p:nvSpPr>
          <p:cNvPr id="41" name="ホームベース 40"/>
          <p:cNvSpPr/>
          <p:nvPr userDrawn="1"/>
        </p:nvSpPr>
        <p:spPr>
          <a:xfrm>
            <a:off x="6411094" y="2937725"/>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テキスト プレースホルダー 11"/>
          <p:cNvSpPr>
            <a:spLocks noGrp="1"/>
          </p:cNvSpPr>
          <p:nvPr userDrawn="1">
            <p:ph type="body" sz="quarter" idx="16" hasCustomPrompt="1"/>
          </p:nvPr>
        </p:nvSpPr>
        <p:spPr>
          <a:xfrm>
            <a:off x="6730919" y="3186100"/>
            <a:ext cx="4886173" cy="1084726"/>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endParaRPr lang="en-US" dirty="0"/>
          </a:p>
        </p:txBody>
      </p:sp>
      <p:sp>
        <p:nvSpPr>
          <p:cNvPr id="43" name="テキスト プレースホルダー 11"/>
          <p:cNvSpPr>
            <a:spLocks noGrp="1"/>
          </p:cNvSpPr>
          <p:nvPr userDrawn="1">
            <p:ph type="body" sz="quarter" idx="17" hasCustomPrompt="1"/>
          </p:nvPr>
        </p:nvSpPr>
        <p:spPr>
          <a:xfrm>
            <a:off x="6730919" y="2799814"/>
            <a:ext cx="4886173"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44" name="ホームベース 43"/>
          <p:cNvSpPr/>
          <p:nvPr userDrawn="1"/>
        </p:nvSpPr>
        <p:spPr>
          <a:xfrm>
            <a:off x="6411094" y="4549834"/>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テキスト プレースホルダー 11"/>
          <p:cNvSpPr>
            <a:spLocks noGrp="1"/>
          </p:cNvSpPr>
          <p:nvPr userDrawn="1">
            <p:ph type="body" sz="quarter" idx="45" hasCustomPrompt="1"/>
          </p:nvPr>
        </p:nvSpPr>
        <p:spPr>
          <a:xfrm>
            <a:off x="6730919" y="4805396"/>
            <a:ext cx="4886173" cy="1084726"/>
          </a:xfrm>
        </p:spPr>
        <p:txBody>
          <a:bodyPr anchor="t">
            <a:noAutofit/>
          </a:bodyPr>
          <a:lstStyle>
            <a:lvl1pPr algn="l">
              <a:lnSpc>
                <a:spcPct val="120000"/>
              </a:lnSpc>
              <a:spcBef>
                <a:spcPts val="0"/>
              </a:spcBef>
              <a:defRPr sz="1333">
                <a:solidFill>
                  <a:schemeClr val="tx1"/>
                </a:solidFill>
                <a:latin typeface="+mn-lt"/>
              </a:defRPr>
            </a:lvl1pPr>
          </a:lstStyle>
          <a:p>
            <a:pPr lvl="0"/>
            <a:r>
              <a:rPr lang="en-US" altLang="ja-JP" dirty="0"/>
              <a:t>Text Here</a:t>
            </a:r>
            <a:endParaRPr lang="en-US" dirty="0"/>
          </a:p>
        </p:txBody>
      </p:sp>
      <p:sp>
        <p:nvSpPr>
          <p:cNvPr id="46" name="テキスト プレースホルダー 11"/>
          <p:cNvSpPr>
            <a:spLocks noGrp="1"/>
          </p:cNvSpPr>
          <p:nvPr userDrawn="1">
            <p:ph type="body" sz="quarter" idx="19" hasCustomPrompt="1"/>
          </p:nvPr>
        </p:nvSpPr>
        <p:spPr>
          <a:xfrm>
            <a:off x="6730919" y="4411923"/>
            <a:ext cx="4886173"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414548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par>
                          <p:cTn id="60" fill="hold">
                            <p:stCondLst>
                              <p:cond delay="25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childTnLst>
                          </p:cTn>
                        </p:par>
                        <p:par>
                          <p:cTn id="73" fill="hold">
                            <p:stCondLst>
                              <p:cond delay="3000"/>
                            </p:stCondLst>
                            <p:childTnLst>
                              <p:par>
                                <p:cTn id="74" presetID="10" presetClass="entr" presetSubtype="0" fill="hold" grpId="0" nodeType="after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500"/>
                                        <p:tgtEl>
                                          <p:spTgt spid="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par>
                          <p:cTn id="86" fill="hold">
                            <p:stCondLst>
                              <p:cond delay="3500"/>
                            </p:stCondLst>
                            <p:childTnLst>
                              <p:par>
                                <p:cTn id="87" presetID="22" presetClass="entr" presetSubtype="2" fill="hold" nodeType="after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wipe(right)">
                                      <p:cBhvr>
                                        <p:cTn id="89" dur="500"/>
                                        <p:tgtEl>
                                          <p:spTgt spid="36"/>
                                        </p:tgtEl>
                                      </p:cBhvr>
                                    </p:animEffect>
                                  </p:childTnLst>
                                </p:cTn>
                              </p:par>
                            </p:childTnLst>
                          </p:cTn>
                        </p:par>
                        <p:par>
                          <p:cTn id="90" fill="hold">
                            <p:stCondLst>
                              <p:cond delay="4000"/>
                            </p:stCondLst>
                            <p:childTnLst>
                              <p:par>
                                <p:cTn id="91" presetID="2" presetClass="entr" presetSubtype="2" decel="100000" fill="hold" grpId="0" nodeType="afterEffect">
                                  <p:stCondLst>
                                    <p:cond delay="0"/>
                                  </p:stCondLst>
                                  <p:childTnLst>
                                    <p:set>
                                      <p:cBhvr>
                                        <p:cTn id="92" dur="1" fill="hold">
                                          <p:stCondLst>
                                            <p:cond delay="0"/>
                                          </p:stCondLst>
                                        </p:cTn>
                                        <p:tgtEl>
                                          <p:spTgt spid="38"/>
                                        </p:tgtEl>
                                        <p:attrNameLst>
                                          <p:attrName>style.visibility</p:attrName>
                                        </p:attrNameLst>
                                      </p:cBhvr>
                                      <p:to>
                                        <p:strVal val="visible"/>
                                      </p:to>
                                    </p:set>
                                    <p:anim calcmode="lin" valueType="num">
                                      <p:cBhvr additive="base">
                                        <p:cTn id="93" dur="500" fill="hold"/>
                                        <p:tgtEl>
                                          <p:spTgt spid="38"/>
                                        </p:tgtEl>
                                        <p:attrNameLst>
                                          <p:attrName>ppt_x</p:attrName>
                                        </p:attrNameLst>
                                      </p:cBhvr>
                                      <p:tavLst>
                                        <p:tav tm="0">
                                          <p:val>
                                            <p:strVal val="1+#ppt_w/2"/>
                                          </p:val>
                                        </p:tav>
                                        <p:tav tm="100000">
                                          <p:val>
                                            <p:strVal val="#ppt_x"/>
                                          </p:val>
                                        </p:tav>
                                      </p:tavLst>
                                    </p:anim>
                                    <p:anim calcmode="lin" valueType="num">
                                      <p:cBhvr additive="base">
                                        <p:cTn id="94" dur="500" fill="hold"/>
                                        <p:tgtEl>
                                          <p:spTgt spid="38"/>
                                        </p:tgtEl>
                                        <p:attrNameLst>
                                          <p:attrName>ppt_y</p:attrName>
                                        </p:attrNameLst>
                                      </p:cBhvr>
                                      <p:tavLst>
                                        <p:tav tm="0">
                                          <p:val>
                                            <p:strVal val="#ppt_y"/>
                                          </p:val>
                                        </p:tav>
                                        <p:tav tm="100000">
                                          <p:val>
                                            <p:strVal val="#ppt_y"/>
                                          </p:val>
                                        </p:tav>
                                      </p:tavLst>
                                    </p:anim>
                                  </p:childTnLst>
                                </p:cTn>
                              </p:par>
                            </p:childTnLst>
                          </p:cTn>
                        </p:par>
                        <p:par>
                          <p:cTn id="95" fill="hold">
                            <p:stCondLst>
                              <p:cond delay="4500"/>
                            </p:stCondLst>
                            <p:childTnLst>
                              <p:par>
                                <p:cTn id="96" presetID="2" presetClass="entr" presetSubtype="8" decel="100000" fill="hold" grpId="0" nodeType="afterEffect">
                                  <p:stCondLst>
                                    <p:cond delay="250"/>
                                  </p:stCondLst>
                                  <p:childTnLst>
                                    <p:set>
                                      <p:cBhvr>
                                        <p:cTn id="97" dur="1" fill="hold">
                                          <p:stCondLst>
                                            <p:cond delay="0"/>
                                          </p:stCondLst>
                                        </p:cTn>
                                        <p:tgtEl>
                                          <p:spTgt spid="41"/>
                                        </p:tgtEl>
                                        <p:attrNameLst>
                                          <p:attrName>style.visibility</p:attrName>
                                        </p:attrNameLst>
                                      </p:cBhvr>
                                      <p:to>
                                        <p:strVal val="visible"/>
                                      </p:to>
                                    </p:set>
                                    <p:anim calcmode="lin" valueType="num">
                                      <p:cBhvr additive="base">
                                        <p:cTn id="98" dur="500" fill="hold"/>
                                        <p:tgtEl>
                                          <p:spTgt spid="41"/>
                                        </p:tgtEl>
                                        <p:attrNameLst>
                                          <p:attrName>ppt_x</p:attrName>
                                        </p:attrNameLst>
                                      </p:cBhvr>
                                      <p:tavLst>
                                        <p:tav tm="0">
                                          <p:val>
                                            <p:strVal val="0-#ppt_w/2"/>
                                          </p:val>
                                        </p:tav>
                                        <p:tav tm="100000">
                                          <p:val>
                                            <p:strVal val="#ppt_x"/>
                                          </p:val>
                                        </p:tav>
                                      </p:tavLst>
                                    </p:anim>
                                    <p:anim calcmode="lin" valueType="num">
                                      <p:cBhvr additive="base">
                                        <p:cTn id="99" dur="500" fill="hold"/>
                                        <p:tgtEl>
                                          <p:spTgt spid="41"/>
                                        </p:tgtEl>
                                        <p:attrNameLst>
                                          <p:attrName>ppt_y</p:attrName>
                                        </p:attrNameLst>
                                      </p:cBhvr>
                                      <p:tavLst>
                                        <p:tav tm="0">
                                          <p:val>
                                            <p:strVal val="#ppt_y"/>
                                          </p:val>
                                        </p:tav>
                                        <p:tav tm="100000">
                                          <p:val>
                                            <p:strVal val="#ppt_y"/>
                                          </p:val>
                                        </p:tav>
                                      </p:tavLst>
                                    </p:anim>
                                  </p:childTnLst>
                                </p:cTn>
                              </p:par>
                              <p:par>
                                <p:cTn id="100" presetID="2" presetClass="entr" presetSubtype="2" decel="100000" fill="hold" grpId="0" nodeType="withEffect">
                                  <p:stCondLst>
                                    <p:cond delay="250"/>
                                  </p:stCondLst>
                                  <p:childTnLst>
                                    <p:set>
                                      <p:cBhvr>
                                        <p:cTn id="101" dur="1" fill="hold">
                                          <p:stCondLst>
                                            <p:cond delay="0"/>
                                          </p:stCondLst>
                                        </p:cTn>
                                        <p:tgtEl>
                                          <p:spTgt spid="42"/>
                                        </p:tgtEl>
                                        <p:attrNameLst>
                                          <p:attrName>style.visibility</p:attrName>
                                        </p:attrNameLst>
                                      </p:cBhvr>
                                      <p:to>
                                        <p:strVal val="visible"/>
                                      </p:to>
                                    </p:set>
                                    <p:anim calcmode="lin" valueType="num">
                                      <p:cBhvr additive="base">
                                        <p:cTn id="102" dur="500" fill="hold"/>
                                        <p:tgtEl>
                                          <p:spTgt spid="42"/>
                                        </p:tgtEl>
                                        <p:attrNameLst>
                                          <p:attrName>ppt_x</p:attrName>
                                        </p:attrNameLst>
                                      </p:cBhvr>
                                      <p:tavLst>
                                        <p:tav tm="0">
                                          <p:val>
                                            <p:strVal val="1+#ppt_w/2"/>
                                          </p:val>
                                        </p:tav>
                                        <p:tav tm="100000">
                                          <p:val>
                                            <p:strVal val="#ppt_x"/>
                                          </p:val>
                                        </p:tav>
                                      </p:tavLst>
                                    </p:anim>
                                    <p:anim calcmode="lin" valueType="num">
                                      <p:cBhvr additive="base">
                                        <p:cTn id="103" dur="500" fill="hold"/>
                                        <p:tgtEl>
                                          <p:spTgt spid="42"/>
                                        </p:tgtEl>
                                        <p:attrNameLst>
                                          <p:attrName>ppt_y</p:attrName>
                                        </p:attrNameLst>
                                      </p:cBhvr>
                                      <p:tavLst>
                                        <p:tav tm="0">
                                          <p:val>
                                            <p:strVal val="#ppt_y"/>
                                          </p:val>
                                        </p:tav>
                                        <p:tav tm="100000">
                                          <p:val>
                                            <p:strVal val="#ppt_y"/>
                                          </p:val>
                                        </p:tav>
                                      </p:tavLst>
                                    </p:anim>
                                  </p:childTnLst>
                                </p:cTn>
                              </p:par>
                              <p:par>
                                <p:cTn id="104" presetID="2" presetClass="entr" presetSubtype="2" decel="100000" fill="hold" grpId="0" nodeType="withEffect">
                                  <p:stCondLst>
                                    <p:cond delay="250"/>
                                  </p:stCondLst>
                                  <p:childTnLst>
                                    <p:set>
                                      <p:cBhvr>
                                        <p:cTn id="105" dur="1" fill="hold">
                                          <p:stCondLst>
                                            <p:cond delay="0"/>
                                          </p:stCondLst>
                                        </p:cTn>
                                        <p:tgtEl>
                                          <p:spTgt spid="43"/>
                                        </p:tgtEl>
                                        <p:attrNameLst>
                                          <p:attrName>style.visibility</p:attrName>
                                        </p:attrNameLst>
                                      </p:cBhvr>
                                      <p:to>
                                        <p:strVal val="visible"/>
                                      </p:to>
                                    </p:set>
                                    <p:anim calcmode="lin" valueType="num">
                                      <p:cBhvr additive="base">
                                        <p:cTn id="106" dur="500" fill="hold"/>
                                        <p:tgtEl>
                                          <p:spTgt spid="43"/>
                                        </p:tgtEl>
                                        <p:attrNameLst>
                                          <p:attrName>ppt_x</p:attrName>
                                        </p:attrNameLst>
                                      </p:cBhvr>
                                      <p:tavLst>
                                        <p:tav tm="0">
                                          <p:val>
                                            <p:strVal val="1+#ppt_w/2"/>
                                          </p:val>
                                        </p:tav>
                                        <p:tav tm="100000">
                                          <p:val>
                                            <p:strVal val="#ppt_x"/>
                                          </p:val>
                                        </p:tav>
                                      </p:tavLst>
                                    </p:anim>
                                    <p:anim calcmode="lin" valueType="num">
                                      <p:cBhvr additive="base">
                                        <p:cTn id="107" dur="500" fill="hold"/>
                                        <p:tgtEl>
                                          <p:spTgt spid="43"/>
                                        </p:tgtEl>
                                        <p:attrNameLst>
                                          <p:attrName>ppt_y</p:attrName>
                                        </p:attrNameLst>
                                      </p:cBhvr>
                                      <p:tavLst>
                                        <p:tav tm="0">
                                          <p:val>
                                            <p:strVal val="#ppt_y"/>
                                          </p:val>
                                        </p:tav>
                                        <p:tav tm="100000">
                                          <p:val>
                                            <p:strVal val="#ppt_y"/>
                                          </p:val>
                                        </p:tav>
                                      </p:tavLst>
                                    </p:anim>
                                  </p:childTnLst>
                                </p:cTn>
                              </p:par>
                            </p:childTnLst>
                          </p:cTn>
                        </p:par>
                        <p:par>
                          <p:cTn id="108" fill="hold">
                            <p:stCondLst>
                              <p:cond delay="5250"/>
                            </p:stCondLst>
                            <p:childTnLst>
                              <p:par>
                                <p:cTn id="109" presetID="2" presetClass="entr" presetSubtype="8" decel="100000" fill="hold" grpId="0" nodeType="afterEffect">
                                  <p:stCondLst>
                                    <p:cond delay="250"/>
                                  </p:stCondLst>
                                  <p:childTnLst>
                                    <p:set>
                                      <p:cBhvr>
                                        <p:cTn id="110" dur="1" fill="hold">
                                          <p:stCondLst>
                                            <p:cond delay="0"/>
                                          </p:stCondLst>
                                        </p:cTn>
                                        <p:tgtEl>
                                          <p:spTgt spid="44"/>
                                        </p:tgtEl>
                                        <p:attrNameLst>
                                          <p:attrName>style.visibility</p:attrName>
                                        </p:attrNameLst>
                                      </p:cBhvr>
                                      <p:to>
                                        <p:strVal val="visible"/>
                                      </p:to>
                                    </p:set>
                                    <p:anim calcmode="lin" valueType="num">
                                      <p:cBhvr additive="base">
                                        <p:cTn id="111" dur="500" fill="hold"/>
                                        <p:tgtEl>
                                          <p:spTgt spid="44"/>
                                        </p:tgtEl>
                                        <p:attrNameLst>
                                          <p:attrName>ppt_x</p:attrName>
                                        </p:attrNameLst>
                                      </p:cBhvr>
                                      <p:tavLst>
                                        <p:tav tm="0">
                                          <p:val>
                                            <p:strVal val="0-#ppt_w/2"/>
                                          </p:val>
                                        </p:tav>
                                        <p:tav tm="100000">
                                          <p:val>
                                            <p:strVal val="#ppt_x"/>
                                          </p:val>
                                        </p:tav>
                                      </p:tavLst>
                                    </p:anim>
                                    <p:anim calcmode="lin" valueType="num">
                                      <p:cBhvr additive="base">
                                        <p:cTn id="112" dur="500" fill="hold"/>
                                        <p:tgtEl>
                                          <p:spTgt spid="44"/>
                                        </p:tgtEl>
                                        <p:attrNameLst>
                                          <p:attrName>ppt_y</p:attrName>
                                        </p:attrNameLst>
                                      </p:cBhvr>
                                      <p:tavLst>
                                        <p:tav tm="0">
                                          <p:val>
                                            <p:strVal val="#ppt_y"/>
                                          </p:val>
                                        </p:tav>
                                        <p:tav tm="100000">
                                          <p:val>
                                            <p:strVal val="#ppt_y"/>
                                          </p:val>
                                        </p:tav>
                                      </p:tavLst>
                                    </p:anim>
                                  </p:childTnLst>
                                </p:cTn>
                              </p:par>
                              <p:par>
                                <p:cTn id="113" presetID="2" presetClass="entr" presetSubtype="2" decel="100000" fill="hold" grpId="0" nodeType="withEffect">
                                  <p:stCondLst>
                                    <p:cond delay="250"/>
                                  </p:stCondLst>
                                  <p:childTnLst>
                                    <p:set>
                                      <p:cBhvr>
                                        <p:cTn id="114" dur="1" fill="hold">
                                          <p:stCondLst>
                                            <p:cond delay="0"/>
                                          </p:stCondLst>
                                        </p:cTn>
                                        <p:tgtEl>
                                          <p:spTgt spid="45"/>
                                        </p:tgtEl>
                                        <p:attrNameLst>
                                          <p:attrName>style.visibility</p:attrName>
                                        </p:attrNameLst>
                                      </p:cBhvr>
                                      <p:to>
                                        <p:strVal val="visible"/>
                                      </p:to>
                                    </p:set>
                                    <p:anim calcmode="lin" valueType="num">
                                      <p:cBhvr additive="base">
                                        <p:cTn id="115" dur="500" fill="hold"/>
                                        <p:tgtEl>
                                          <p:spTgt spid="45"/>
                                        </p:tgtEl>
                                        <p:attrNameLst>
                                          <p:attrName>ppt_x</p:attrName>
                                        </p:attrNameLst>
                                      </p:cBhvr>
                                      <p:tavLst>
                                        <p:tav tm="0">
                                          <p:val>
                                            <p:strVal val="1+#ppt_w/2"/>
                                          </p:val>
                                        </p:tav>
                                        <p:tav tm="100000">
                                          <p:val>
                                            <p:strVal val="#ppt_x"/>
                                          </p:val>
                                        </p:tav>
                                      </p:tavLst>
                                    </p:anim>
                                    <p:anim calcmode="lin" valueType="num">
                                      <p:cBhvr additive="base">
                                        <p:cTn id="116" dur="500" fill="hold"/>
                                        <p:tgtEl>
                                          <p:spTgt spid="45"/>
                                        </p:tgtEl>
                                        <p:attrNameLst>
                                          <p:attrName>ppt_y</p:attrName>
                                        </p:attrNameLst>
                                      </p:cBhvr>
                                      <p:tavLst>
                                        <p:tav tm="0">
                                          <p:val>
                                            <p:strVal val="#ppt_y"/>
                                          </p:val>
                                        </p:tav>
                                        <p:tav tm="100000">
                                          <p:val>
                                            <p:strVal val="#ppt_y"/>
                                          </p:val>
                                        </p:tav>
                                      </p:tavLst>
                                    </p:anim>
                                  </p:childTnLst>
                                </p:cTn>
                              </p:par>
                              <p:par>
                                <p:cTn id="117" presetID="2" presetClass="entr" presetSubtype="2" decel="100000" fill="hold" grpId="0" nodeType="withEffect">
                                  <p:stCondLst>
                                    <p:cond delay="250"/>
                                  </p:stCondLst>
                                  <p:childTnLst>
                                    <p:set>
                                      <p:cBhvr>
                                        <p:cTn id="118" dur="1" fill="hold">
                                          <p:stCondLst>
                                            <p:cond delay="0"/>
                                          </p:stCondLst>
                                        </p:cTn>
                                        <p:tgtEl>
                                          <p:spTgt spid="46"/>
                                        </p:tgtEl>
                                        <p:attrNameLst>
                                          <p:attrName>style.visibility</p:attrName>
                                        </p:attrNameLst>
                                      </p:cBhvr>
                                      <p:to>
                                        <p:strVal val="visible"/>
                                      </p:to>
                                    </p:set>
                                    <p:anim calcmode="lin" valueType="num">
                                      <p:cBhvr additive="base">
                                        <p:cTn id="119" dur="500" fill="hold"/>
                                        <p:tgtEl>
                                          <p:spTgt spid="46"/>
                                        </p:tgtEl>
                                        <p:attrNameLst>
                                          <p:attrName>ppt_x</p:attrName>
                                        </p:attrNameLst>
                                      </p:cBhvr>
                                      <p:tavLst>
                                        <p:tav tm="0">
                                          <p:val>
                                            <p:strVal val="1+#ppt_w/2"/>
                                          </p:val>
                                        </p:tav>
                                        <p:tav tm="100000">
                                          <p:val>
                                            <p:strVal val="#ppt_x"/>
                                          </p:val>
                                        </p:tav>
                                      </p:tavLst>
                                    </p:anim>
                                    <p:anim calcmode="lin" valueType="num">
                                      <p:cBhvr additive="base">
                                        <p:cTn id="120"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animBg="1"/>
      <p:bldP spid="7" grpId="0" animBg="1"/>
      <p:bldP spid="8" grpId="0" animBg="1"/>
      <p:bldP spid="9" grpId="0" animBg="1"/>
      <p:bldP spid="10" grpId="0" animBg="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bldP spid="17" grpId="0">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bldP spid="20" grpId="0">
        <p:tmplLst>
          <p:tmpl>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bldP spid="32" grpId="0">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bldP spid="35" grpId="0">
        <p:tmplLst>
          <p:tmpl>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8" grpId="0">
        <p:tmplLst>
          <p:tmpl>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1" grpId="0" animBg="1"/>
      <p:bldP spid="42" grpId="0">
        <p:tmplLst>
          <p:tmpl>
            <p:tnLst>
              <p:par>
                <p:cTn presetID="2" presetClass="entr" presetSubtype="2"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p:tmplLst>
          <p:tmpl>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animBg="1"/>
      <p:bldP spid="45" grpId="0">
        <p:tmplLst>
          <p:tmpl>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p:tmplLst>
          <p:tmpl>
            <p:tnLst>
              <p:par>
                <p:cTn presetID="2" presetClass="entr" presetSubtype="2" decel="100000" fill="hold" nodeType="with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Moniters">
    <p:spTree>
      <p:nvGrpSpPr>
        <p:cNvPr id="1" name=""/>
        <p:cNvGrpSpPr/>
        <p:nvPr/>
      </p:nvGrpSpPr>
      <p:grpSpPr>
        <a:xfrm>
          <a:off x="0" y="0"/>
          <a:ext cx="0" cy="0"/>
          <a:chOff x="0" y="0"/>
          <a:chExt cx="0" cy="0"/>
        </a:xfrm>
      </p:grpSpPr>
      <p:sp>
        <p:nvSpPr>
          <p:cNvPr id="5" name="正方形/長方形 4"/>
          <p:cNvSpPr/>
          <p:nvPr userDrawn="1"/>
        </p:nvSpPr>
        <p:spPr>
          <a:xfrm>
            <a:off x="0" y="0"/>
            <a:ext cx="12192000" cy="4389107"/>
          </a:xfrm>
          <a:prstGeom prst="rect">
            <a:avLst/>
          </a:pr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9" name="テキスト プレースホルダー 7"/>
          <p:cNvSpPr>
            <a:spLocks noGrp="1"/>
          </p:cNvSpPr>
          <p:nvPr>
            <p:ph type="body" sz="quarter" idx="15" hasCustomPrompt="1"/>
          </p:nvPr>
        </p:nvSpPr>
        <p:spPr>
          <a:xfrm>
            <a:off x="274848" y="805403"/>
            <a:ext cx="4147751" cy="3355935"/>
          </a:xfrm>
          <a:blipFill dpi="0" rotWithShape="1">
            <a:blip r:embed="rId2"/>
            <a:srcRect/>
            <a:stretch>
              <a:fillRect/>
            </a:stretch>
          </a:blipFill>
        </p:spPr>
        <p:txBody>
          <a:bodyPr/>
          <a:lstStyle/>
          <a:p>
            <a:pPr lvl="0"/>
            <a:r>
              <a:rPr kumimoji="1" lang="en-US" altLang="ja-JP" dirty="0"/>
              <a:t> </a:t>
            </a:r>
            <a:endParaRPr kumimoji="1" lang="ja-JP" altLang="en-US" dirty="0"/>
          </a:p>
        </p:txBody>
      </p:sp>
      <p:sp>
        <p:nvSpPr>
          <p:cNvPr id="10" name="図プレースホルダー 8"/>
          <p:cNvSpPr>
            <a:spLocks noGrp="1"/>
          </p:cNvSpPr>
          <p:nvPr>
            <p:ph type="pic" sz="quarter" idx="16" hasCustomPrompt="1"/>
          </p:nvPr>
        </p:nvSpPr>
        <p:spPr>
          <a:xfrm>
            <a:off x="444726" y="955419"/>
            <a:ext cx="3822564" cy="2100233"/>
          </a:xfrm>
        </p:spPr>
        <p:txBody>
          <a:bodyPr/>
          <a:lstStyle>
            <a:lvl1pPr>
              <a:defRPr/>
            </a:lvl1pPr>
          </a:lstStyle>
          <a:p>
            <a:r>
              <a:rPr kumimoji="1" lang="en-US" altLang="ja-JP" dirty="0"/>
              <a:t>Add an image</a:t>
            </a:r>
            <a:endParaRPr kumimoji="1" lang="ja-JP" altLang="en-US" dirty="0"/>
          </a:p>
        </p:txBody>
      </p:sp>
      <p:sp>
        <p:nvSpPr>
          <p:cNvPr id="11" name="テキスト プレースホルダー 7"/>
          <p:cNvSpPr>
            <a:spLocks noGrp="1"/>
          </p:cNvSpPr>
          <p:nvPr>
            <p:ph type="body" sz="quarter" idx="17" hasCustomPrompt="1"/>
          </p:nvPr>
        </p:nvSpPr>
        <p:spPr>
          <a:xfrm>
            <a:off x="7726478" y="800965"/>
            <a:ext cx="4147751" cy="3355935"/>
          </a:xfrm>
          <a:blipFill dpi="0" rotWithShape="1">
            <a:blip r:embed="rId2"/>
            <a:srcRect/>
            <a:stretch>
              <a:fillRect/>
            </a:stretch>
          </a:blipFill>
        </p:spPr>
        <p:txBody>
          <a:bodyPr/>
          <a:lstStyle/>
          <a:p>
            <a:pPr lvl="0"/>
            <a:r>
              <a:rPr kumimoji="1" lang="en-US" altLang="ja-JP" dirty="0"/>
              <a:t> </a:t>
            </a:r>
            <a:endParaRPr kumimoji="1" lang="ja-JP" altLang="en-US" dirty="0"/>
          </a:p>
        </p:txBody>
      </p:sp>
      <p:sp>
        <p:nvSpPr>
          <p:cNvPr id="12" name="図プレースホルダー 8"/>
          <p:cNvSpPr>
            <a:spLocks noGrp="1"/>
          </p:cNvSpPr>
          <p:nvPr>
            <p:ph type="pic" sz="quarter" idx="18" hasCustomPrompt="1"/>
          </p:nvPr>
        </p:nvSpPr>
        <p:spPr>
          <a:xfrm>
            <a:off x="7896356" y="950981"/>
            <a:ext cx="3822564" cy="2100233"/>
          </a:xfrm>
        </p:spPr>
        <p:txBody>
          <a:bodyPr/>
          <a:lstStyle>
            <a:lvl1pPr>
              <a:defRPr/>
            </a:lvl1pPr>
          </a:lstStyle>
          <a:p>
            <a:r>
              <a:rPr kumimoji="1" lang="en-US" altLang="ja-JP" dirty="0"/>
              <a:t>Add an image</a:t>
            </a:r>
            <a:endParaRPr kumimoji="1" lang="ja-JP" altLang="en-US" dirty="0"/>
          </a:p>
        </p:txBody>
      </p:sp>
      <p:sp>
        <p:nvSpPr>
          <p:cNvPr id="8" name="テキスト プレースホルダー 7"/>
          <p:cNvSpPr>
            <a:spLocks noGrp="1"/>
          </p:cNvSpPr>
          <p:nvPr>
            <p:ph type="body" sz="quarter" idx="14" hasCustomPrompt="1"/>
          </p:nvPr>
        </p:nvSpPr>
        <p:spPr>
          <a:xfrm>
            <a:off x="3697687" y="638691"/>
            <a:ext cx="4798788" cy="3882687"/>
          </a:xfrm>
          <a:blipFill dpi="0" rotWithShape="1">
            <a:blip r:embed="rId2"/>
            <a:srcRect/>
            <a:stretch>
              <a:fillRect/>
            </a:stretch>
          </a:blipFill>
        </p:spPr>
        <p:txBody>
          <a:bodyPr/>
          <a:lstStyle/>
          <a:p>
            <a:pPr lvl="0"/>
            <a:r>
              <a:rPr kumimoji="1" lang="en-US" altLang="ja-JP" dirty="0"/>
              <a:t> </a:t>
            </a:r>
            <a:endParaRPr kumimoji="1" lang="ja-JP" altLang="en-US" dirty="0"/>
          </a:p>
        </p:txBody>
      </p:sp>
      <p:sp>
        <p:nvSpPr>
          <p:cNvPr id="7" name="図プレースホルダー 8"/>
          <p:cNvSpPr>
            <a:spLocks noGrp="1"/>
          </p:cNvSpPr>
          <p:nvPr>
            <p:ph type="pic" sz="quarter" idx="13" hasCustomPrompt="1"/>
          </p:nvPr>
        </p:nvSpPr>
        <p:spPr>
          <a:xfrm>
            <a:off x="3876789" y="800964"/>
            <a:ext cx="4440879" cy="2430270"/>
          </a:xfrm>
        </p:spPr>
        <p:txBody>
          <a:bodyPr/>
          <a:lstStyle>
            <a:lvl1pPr>
              <a:defRPr/>
            </a:lvl1pPr>
          </a:lstStyle>
          <a:p>
            <a:r>
              <a:rPr kumimoji="1" lang="en-US" altLang="ja-JP" dirty="0"/>
              <a:t>Add an image</a:t>
            </a:r>
            <a:endParaRPr kumimoji="1" lang="ja-JP" altLang="en-US" dirty="0"/>
          </a:p>
        </p:txBody>
      </p:sp>
      <p:sp>
        <p:nvSpPr>
          <p:cNvPr id="13"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cxnSp>
        <p:nvCxnSpPr>
          <p:cNvPr id="14" name="直線コネクタ 13"/>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32953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par>
                          <p:cTn id="22" fill="hold">
                            <p:stCondLst>
                              <p:cond delay="1500"/>
                            </p:stCondLst>
                            <p:childTnLst>
                              <p:par>
                                <p:cTn id="23" presetID="14" presetClass="entr" presetSubtype="1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childTnLst>
                          </p:cTn>
                        </p:par>
                        <p:par>
                          <p:cTn id="29" fill="hold">
                            <p:stCondLst>
                              <p:cond delay="2000"/>
                            </p:stCondLst>
                            <p:childTnLst>
                              <p:par>
                                <p:cTn id="30" presetID="2" presetClass="entr" presetSubtype="4" decel="100000" fill="hold" grpId="0" nodeType="afterEffect">
                                  <p:stCondLst>
                                    <p:cond delay="500"/>
                                  </p:stCondLst>
                                  <p:iterate type="wd">
                                    <p:tmPct val="10000"/>
                                  </p:iterate>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par>
                          <p:cTn id="34" fill="hold">
                            <p:stCondLst>
                              <p:cond delay="3050"/>
                            </p:stCondLst>
                            <p:childTnLst>
                              <p:par>
                                <p:cTn id="35" presetID="16" presetClass="entr" presetSubtype="37"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outVertical)">
                                      <p:cBhvr>
                                        <p:cTn id="37" dur="500"/>
                                        <p:tgtEl>
                                          <p:spTgt spid="14"/>
                                        </p:tgtEl>
                                      </p:cBhvr>
                                    </p:animEffect>
                                  </p:childTnLst>
                                </p:cTn>
                              </p:par>
                            </p:childTnLst>
                          </p:cTn>
                        </p:par>
                        <p:par>
                          <p:cTn id="38" fill="hold">
                            <p:stCondLst>
                              <p:cond delay="3550"/>
                            </p:stCondLst>
                            <p:childTnLst>
                              <p:par>
                                <p:cTn id="39" presetID="2" presetClass="entr" presetSubtype="4" decel="10000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tmplLst>
          <p:tmpl>
            <p:tnLst>
              <p:par>
                <p:cTn presetID="14" presetClass="entr" presetSubtype="1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randombar(horizontal)">
                      <p:cBhvr>
                        <p:cTn dur="500"/>
                        <p:tgtEl>
                          <p:spTgt spid="9"/>
                        </p:tgtEl>
                      </p:cBhvr>
                    </p:animEffect>
                  </p:childTnLst>
                </p:cTn>
              </p:par>
            </p:tnLst>
          </p:tmpl>
        </p:tmplLst>
      </p:bldP>
      <p:bldP spid="10" grpId="0"/>
      <p:bldP spid="11" grpId="0" animBg="1">
        <p:tmplLst>
          <p:tmpl>
            <p:tnLst>
              <p:par>
                <p:cTn presetID="14" presetClass="entr" presetSubtype="1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500"/>
                        <p:tgtEl>
                          <p:spTgt spid="11"/>
                        </p:tgtEl>
                      </p:cBhvr>
                    </p:animEffect>
                  </p:childTnLst>
                </p:cTn>
              </p:par>
            </p:tnLst>
          </p:tmpl>
        </p:tmplLst>
      </p:bldP>
      <p:bldP spid="12" grpId="0"/>
      <p:bldP spid="8" grpId="0" animBg="1">
        <p:tmplLst>
          <p:tmpl>
            <p:tnLst>
              <p:par>
                <p:cTn presetID="14" presetClass="entr" presetSubtype="1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randombar(horizontal)">
                      <p:cBhvr>
                        <p:cTn dur="500"/>
                        <p:tgtEl>
                          <p:spTgt spid="8"/>
                        </p:tgtEl>
                      </p:cBhvr>
                    </p:animEffect>
                  </p:childTnLst>
                </p:cTn>
              </p:par>
            </p:tnLst>
          </p:tmpl>
        </p:tmplLst>
      </p:bldP>
      <p:bldP spid="7" grpId="0"/>
      <p:bldP spid="13"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 Points and Big Titl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32" name="正方形/長方形 31"/>
          <p:cNvSpPr/>
          <p:nvPr userDrawn="1"/>
        </p:nvSpPr>
        <p:spPr>
          <a:xfrm>
            <a:off x="0" y="0"/>
            <a:ext cx="12192000" cy="3429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テキスト プレースホルダー 11"/>
          <p:cNvSpPr>
            <a:spLocks noGrp="1"/>
          </p:cNvSpPr>
          <p:nvPr>
            <p:ph type="body" sz="quarter" idx="15" hasCustomPrompt="1"/>
          </p:nvPr>
        </p:nvSpPr>
        <p:spPr>
          <a:xfrm>
            <a:off x="484889" y="818710"/>
            <a:ext cx="11222221" cy="1639492"/>
          </a:xfrm>
        </p:spPr>
        <p:txBody>
          <a:bodyPr anchor="b">
            <a:noAutofit/>
          </a:bodyPr>
          <a:lstStyle>
            <a:lvl1pPr algn="ctr">
              <a:lnSpc>
                <a:spcPct val="100000"/>
              </a:lnSpc>
              <a:spcBef>
                <a:spcPts val="0"/>
              </a:spcBef>
              <a:defRPr sz="10001" spc="400" baseline="0">
                <a:solidFill>
                  <a:schemeClr val="bg1"/>
                </a:solidFill>
                <a:latin typeface="+mj-lt"/>
              </a:defRPr>
            </a:lvl1pPr>
          </a:lstStyle>
          <a:p>
            <a:pPr lvl="0"/>
            <a:r>
              <a:rPr lang="en-US" altLang="ja-JP" dirty="0"/>
              <a:t>TEXT HERE</a:t>
            </a:r>
            <a:endParaRPr lang="en-US" dirty="0"/>
          </a:p>
        </p:txBody>
      </p:sp>
      <p:sp>
        <p:nvSpPr>
          <p:cNvPr id="34" name="テキスト プレースホルダー 11"/>
          <p:cNvSpPr>
            <a:spLocks noGrp="1"/>
          </p:cNvSpPr>
          <p:nvPr>
            <p:ph type="body" sz="quarter" idx="22" hasCustomPrompt="1"/>
          </p:nvPr>
        </p:nvSpPr>
        <p:spPr>
          <a:xfrm>
            <a:off x="484890" y="2270292"/>
            <a:ext cx="11222221" cy="660074"/>
          </a:xfrm>
        </p:spPr>
        <p:txBody>
          <a:bodyPr anchor="ctr">
            <a:noAutofit/>
          </a:bodyPr>
          <a:lstStyle>
            <a:lvl1pPr algn="ctr">
              <a:lnSpc>
                <a:spcPct val="100000"/>
              </a:lnSpc>
              <a:spcBef>
                <a:spcPts val="0"/>
              </a:spcBef>
              <a:defRPr sz="2400" spc="1000" baseline="0">
                <a:solidFill>
                  <a:schemeClr val="bg1"/>
                </a:solidFill>
                <a:latin typeface="+mj-lt"/>
              </a:defRPr>
            </a:lvl1pPr>
          </a:lstStyle>
          <a:p>
            <a:pPr lvl="0"/>
            <a:r>
              <a:rPr lang="en-US" altLang="ja-JP" dirty="0"/>
              <a:t>TEXT HERE</a:t>
            </a:r>
            <a:endParaRPr lang="en-US" dirty="0"/>
          </a:p>
        </p:txBody>
      </p:sp>
      <p:sp>
        <p:nvSpPr>
          <p:cNvPr id="35" name="図プレースホルダー 7"/>
          <p:cNvSpPr>
            <a:spLocks noGrp="1"/>
          </p:cNvSpPr>
          <p:nvPr>
            <p:ph type="pic" sz="quarter" idx="18" hasCustomPrompt="1"/>
          </p:nvPr>
        </p:nvSpPr>
        <p:spPr>
          <a:xfrm>
            <a:off x="2135217" y="3759037"/>
            <a:ext cx="1020202" cy="1020113"/>
          </a:xfrm>
        </p:spPr>
        <p:txBody>
          <a:bodyPr>
            <a:normAutofit/>
          </a:bodyPr>
          <a:lstStyle>
            <a:lvl1pPr>
              <a:defRPr sz="1067"/>
            </a:lvl1pPr>
          </a:lstStyle>
          <a:p>
            <a:r>
              <a:rPr kumimoji="1" lang="en-US" altLang="ja-JP" dirty="0"/>
              <a:t>ICON</a:t>
            </a:r>
            <a:endParaRPr kumimoji="1" lang="ja-JP" altLang="en-US" dirty="0"/>
          </a:p>
        </p:txBody>
      </p:sp>
      <p:sp>
        <p:nvSpPr>
          <p:cNvPr id="36" name="テキスト プレースホルダー 11"/>
          <p:cNvSpPr>
            <a:spLocks noGrp="1"/>
          </p:cNvSpPr>
          <p:nvPr>
            <p:ph type="body" sz="quarter" idx="16" hasCustomPrompt="1"/>
          </p:nvPr>
        </p:nvSpPr>
        <p:spPr>
          <a:xfrm>
            <a:off x="1085009" y="5225444"/>
            <a:ext cx="3150623" cy="1053873"/>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
        <p:nvSpPr>
          <p:cNvPr id="37" name="テキスト プレースホルダー 11"/>
          <p:cNvSpPr>
            <a:spLocks noGrp="1"/>
          </p:cNvSpPr>
          <p:nvPr>
            <p:ph type="body" sz="quarter" idx="17" hasCustomPrompt="1"/>
          </p:nvPr>
        </p:nvSpPr>
        <p:spPr>
          <a:xfrm>
            <a:off x="1085009" y="4839157"/>
            <a:ext cx="3150623"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a:t>TEXT HERE</a:t>
            </a:r>
            <a:endParaRPr lang="en-US" dirty="0"/>
          </a:p>
        </p:txBody>
      </p:sp>
      <p:sp>
        <p:nvSpPr>
          <p:cNvPr id="38" name="図プレースホルダー 7"/>
          <p:cNvSpPr>
            <a:spLocks noGrp="1"/>
          </p:cNvSpPr>
          <p:nvPr>
            <p:ph type="pic" sz="quarter" idx="23" hasCustomPrompt="1"/>
          </p:nvPr>
        </p:nvSpPr>
        <p:spPr>
          <a:xfrm>
            <a:off x="5585899" y="3759037"/>
            <a:ext cx="1020202" cy="1020113"/>
          </a:xfrm>
        </p:spPr>
        <p:txBody>
          <a:bodyPr>
            <a:normAutofit/>
          </a:bodyPr>
          <a:lstStyle>
            <a:lvl1pPr>
              <a:defRPr sz="1067"/>
            </a:lvl1pPr>
          </a:lstStyle>
          <a:p>
            <a:r>
              <a:rPr kumimoji="1" lang="en-US" altLang="ja-JP" dirty="0"/>
              <a:t>ICON</a:t>
            </a:r>
            <a:endParaRPr kumimoji="1" lang="ja-JP" altLang="en-US" dirty="0"/>
          </a:p>
        </p:txBody>
      </p:sp>
      <p:sp>
        <p:nvSpPr>
          <p:cNvPr id="39" name="テキスト プレースホルダー 11"/>
          <p:cNvSpPr>
            <a:spLocks noGrp="1"/>
          </p:cNvSpPr>
          <p:nvPr>
            <p:ph type="body" sz="quarter" idx="24" hasCustomPrompt="1"/>
          </p:nvPr>
        </p:nvSpPr>
        <p:spPr>
          <a:xfrm>
            <a:off x="4535691" y="5225444"/>
            <a:ext cx="3150623" cy="1053873"/>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
        <p:nvSpPr>
          <p:cNvPr id="40" name="テキスト プレースホルダー 11"/>
          <p:cNvSpPr>
            <a:spLocks noGrp="1"/>
          </p:cNvSpPr>
          <p:nvPr>
            <p:ph type="body" sz="quarter" idx="25" hasCustomPrompt="1"/>
          </p:nvPr>
        </p:nvSpPr>
        <p:spPr>
          <a:xfrm>
            <a:off x="4535691" y="4839157"/>
            <a:ext cx="3150623"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a:t>TEXT HERE</a:t>
            </a:r>
            <a:endParaRPr lang="en-US" dirty="0"/>
          </a:p>
        </p:txBody>
      </p:sp>
      <p:sp>
        <p:nvSpPr>
          <p:cNvPr id="41" name="図プレースホルダー 7"/>
          <p:cNvSpPr>
            <a:spLocks noGrp="1"/>
          </p:cNvSpPr>
          <p:nvPr>
            <p:ph type="pic" sz="quarter" idx="26" hasCustomPrompt="1"/>
          </p:nvPr>
        </p:nvSpPr>
        <p:spPr>
          <a:xfrm>
            <a:off x="9036582" y="3759037"/>
            <a:ext cx="1020202" cy="1020113"/>
          </a:xfrm>
        </p:spPr>
        <p:txBody>
          <a:bodyPr>
            <a:normAutofit/>
          </a:bodyPr>
          <a:lstStyle>
            <a:lvl1pPr>
              <a:defRPr sz="1067"/>
            </a:lvl1pPr>
          </a:lstStyle>
          <a:p>
            <a:r>
              <a:rPr kumimoji="1" lang="en-US" altLang="ja-JP" dirty="0"/>
              <a:t>ICON</a:t>
            </a:r>
            <a:endParaRPr kumimoji="1" lang="ja-JP" altLang="en-US" dirty="0"/>
          </a:p>
        </p:txBody>
      </p:sp>
      <p:sp>
        <p:nvSpPr>
          <p:cNvPr id="42" name="テキスト プレースホルダー 11"/>
          <p:cNvSpPr>
            <a:spLocks noGrp="1"/>
          </p:cNvSpPr>
          <p:nvPr>
            <p:ph type="body" sz="quarter" idx="27" hasCustomPrompt="1"/>
          </p:nvPr>
        </p:nvSpPr>
        <p:spPr>
          <a:xfrm>
            <a:off x="7986374" y="5225444"/>
            <a:ext cx="3150623" cy="1053873"/>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
        <p:nvSpPr>
          <p:cNvPr id="43" name="テキスト プレースホルダー 11"/>
          <p:cNvSpPr>
            <a:spLocks noGrp="1"/>
          </p:cNvSpPr>
          <p:nvPr>
            <p:ph type="body" sz="quarter" idx="28" hasCustomPrompt="1"/>
          </p:nvPr>
        </p:nvSpPr>
        <p:spPr>
          <a:xfrm>
            <a:off x="7986374" y="4839157"/>
            <a:ext cx="3150623"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417999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2" presetClass="entr" presetSubtype="9" decel="100000" fill="hold" grpId="0" nodeType="afterEffect">
                                  <p:stCondLst>
                                    <p:cond delay="500"/>
                                  </p:stCondLst>
                                  <p:iterate type="lt">
                                    <p:tmPct val="10000"/>
                                  </p:iterate>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0-#ppt_w/2"/>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childTnLst>
                          </p:cTn>
                        </p:par>
                        <p:par>
                          <p:cTn id="13" fill="hold">
                            <p:stCondLst>
                              <p:cond delay="1850"/>
                            </p:stCondLst>
                            <p:childTnLst>
                              <p:par>
                                <p:cTn id="14" presetID="2" presetClass="entr" presetSubtype="2" decel="100000" fill="hold" grpId="0" nodeType="afterEffect">
                                  <p:stCondLst>
                                    <p:cond delay="0"/>
                                  </p:stCondLst>
                                  <p:iterate type="wd">
                                    <p:tmPct val="10000"/>
                                  </p:iterate>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1+#ppt_w/2"/>
                                          </p:val>
                                        </p:tav>
                                        <p:tav tm="100000">
                                          <p:val>
                                            <p:strVal val="#ppt_x"/>
                                          </p:val>
                                        </p:tav>
                                      </p:tavLst>
                                    </p:anim>
                                    <p:anim calcmode="lin" valueType="num">
                                      <p:cBhvr additive="base">
                                        <p:cTn id="17" dur="500" fill="hold"/>
                                        <p:tgtEl>
                                          <p:spTgt spid="34"/>
                                        </p:tgtEl>
                                        <p:attrNameLst>
                                          <p:attrName>ppt_y</p:attrName>
                                        </p:attrNameLst>
                                      </p:cBhvr>
                                      <p:tavLst>
                                        <p:tav tm="0">
                                          <p:val>
                                            <p:strVal val="#ppt_y"/>
                                          </p:val>
                                        </p:tav>
                                        <p:tav tm="100000">
                                          <p:val>
                                            <p:strVal val="#ppt_y"/>
                                          </p:val>
                                        </p:tav>
                                      </p:tavLst>
                                    </p:anim>
                                  </p:childTnLst>
                                </p:cTn>
                              </p:par>
                            </p:childTnLst>
                          </p:cTn>
                        </p:par>
                        <p:par>
                          <p:cTn id="18" fill="hold">
                            <p:stCondLst>
                              <p:cond delay="2400"/>
                            </p:stCondLst>
                            <p:childTnLst>
                              <p:par>
                                <p:cTn id="19" presetID="10" presetClass="entr" presetSubtype="0" fill="hold" grpId="0" nodeType="afterEffect">
                                  <p:stCondLst>
                                    <p:cond delay="25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2" presetClass="entr" presetSubtype="4" decel="100000" fill="hold" grpId="0" nodeType="withEffect">
                                  <p:stCondLst>
                                    <p:cond delay="25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25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par>
                          <p:cTn id="30" fill="hold">
                            <p:stCondLst>
                              <p:cond delay="3150"/>
                            </p:stCondLst>
                            <p:childTnLst>
                              <p:par>
                                <p:cTn id="31" presetID="10" presetClass="entr" presetSubtype="0" fill="hold" grpId="0" nodeType="afterEffect">
                                  <p:stCondLst>
                                    <p:cond delay="5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2" presetClass="entr" presetSubtype="4" decel="100000" fill="hold" grpId="0" nodeType="withEffect">
                                  <p:stCondLst>
                                    <p:cond delay="50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500"/>
                                  </p:stCondLst>
                                  <p:childTnLst>
                                    <p:set>
                                      <p:cBhvr>
                                        <p:cTn id="39" dur="1" fill="hold">
                                          <p:stCondLst>
                                            <p:cond delay="0"/>
                                          </p:stCondLst>
                                        </p:cTn>
                                        <p:tgtEl>
                                          <p:spTgt spid="39"/>
                                        </p:tgtEl>
                                        <p:attrNameLst>
                                          <p:attrName>style.visibility</p:attrName>
                                        </p:attrNameLst>
                                      </p:cBhvr>
                                      <p:to>
                                        <p:strVal val="visible"/>
                                      </p:to>
                                    </p:set>
                                    <p:anim calcmode="lin" valueType="num">
                                      <p:cBhvr additive="base">
                                        <p:cTn id="40" dur="500" fill="hold"/>
                                        <p:tgtEl>
                                          <p:spTgt spid="39"/>
                                        </p:tgtEl>
                                        <p:attrNameLst>
                                          <p:attrName>ppt_x</p:attrName>
                                        </p:attrNameLst>
                                      </p:cBhvr>
                                      <p:tavLst>
                                        <p:tav tm="0">
                                          <p:val>
                                            <p:strVal val="#ppt_x"/>
                                          </p:val>
                                        </p:tav>
                                        <p:tav tm="100000">
                                          <p:val>
                                            <p:strVal val="#ppt_x"/>
                                          </p:val>
                                        </p:tav>
                                      </p:tavLst>
                                    </p:anim>
                                    <p:anim calcmode="lin" valueType="num">
                                      <p:cBhvr additive="base">
                                        <p:cTn id="41" dur="500" fill="hold"/>
                                        <p:tgtEl>
                                          <p:spTgt spid="39"/>
                                        </p:tgtEl>
                                        <p:attrNameLst>
                                          <p:attrName>ppt_y</p:attrName>
                                        </p:attrNameLst>
                                      </p:cBhvr>
                                      <p:tavLst>
                                        <p:tav tm="0">
                                          <p:val>
                                            <p:strVal val="1+#ppt_h/2"/>
                                          </p:val>
                                        </p:tav>
                                        <p:tav tm="100000">
                                          <p:val>
                                            <p:strVal val="#ppt_y"/>
                                          </p:val>
                                        </p:tav>
                                      </p:tavLst>
                                    </p:anim>
                                  </p:childTnLst>
                                </p:cTn>
                              </p:par>
                            </p:childTnLst>
                          </p:cTn>
                        </p:par>
                        <p:par>
                          <p:cTn id="42" fill="hold">
                            <p:stCondLst>
                              <p:cond delay="4150"/>
                            </p:stCondLst>
                            <p:childTnLst>
                              <p:par>
                                <p:cTn id="43" presetID="10" presetClass="entr" presetSubtype="0" fill="hold" grpId="0" nodeType="afterEffect">
                                  <p:stCondLst>
                                    <p:cond delay="50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2" presetClass="entr" presetSubtype="4" decel="100000" fill="hold" grpId="0" nodeType="withEffect">
                                  <p:stCondLst>
                                    <p:cond delay="500"/>
                                  </p:stCondLst>
                                  <p:childTnLst>
                                    <p:set>
                                      <p:cBhvr>
                                        <p:cTn id="47" dur="1" fill="hold">
                                          <p:stCondLst>
                                            <p:cond delay="0"/>
                                          </p:stCondLst>
                                        </p:cTn>
                                        <p:tgtEl>
                                          <p:spTgt spid="43"/>
                                        </p:tgtEl>
                                        <p:attrNameLst>
                                          <p:attrName>style.visibility</p:attrName>
                                        </p:attrNameLst>
                                      </p:cBhvr>
                                      <p:to>
                                        <p:strVal val="visible"/>
                                      </p:to>
                                    </p:set>
                                    <p:anim calcmode="lin" valueType="num">
                                      <p:cBhvr additive="base">
                                        <p:cTn id="48" dur="500" fill="hold"/>
                                        <p:tgtEl>
                                          <p:spTgt spid="43"/>
                                        </p:tgtEl>
                                        <p:attrNameLst>
                                          <p:attrName>ppt_x</p:attrName>
                                        </p:attrNameLst>
                                      </p:cBhvr>
                                      <p:tavLst>
                                        <p:tav tm="0">
                                          <p:val>
                                            <p:strVal val="#ppt_x"/>
                                          </p:val>
                                        </p:tav>
                                        <p:tav tm="100000">
                                          <p:val>
                                            <p:strVal val="#ppt_x"/>
                                          </p:val>
                                        </p:tav>
                                      </p:tavLst>
                                    </p:anim>
                                    <p:anim calcmode="lin" valueType="num">
                                      <p:cBhvr additive="base">
                                        <p:cTn id="49" dur="500" fill="hold"/>
                                        <p:tgtEl>
                                          <p:spTgt spid="43"/>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50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tmplLst>
          <p:tmpl>
            <p:tnLst>
              <p:par>
                <p:cTn presetID="2" presetClass="entr" presetSubtype="9" decel="100000" fill="hold" nodeType="afterEffect">
                  <p:stCondLst>
                    <p:cond delay="500"/>
                  </p:stCondLst>
                  <p:iterate type="lt">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0-#ppt_h/2"/>
                          </p:val>
                        </p:tav>
                        <p:tav tm="100000">
                          <p:val>
                            <p:strVal val="#ppt_y"/>
                          </p:val>
                        </p:tav>
                      </p:tavLst>
                    </p:anim>
                  </p:childTnLst>
                </p:cTn>
              </p:par>
            </p:tnLst>
          </p:tmpl>
        </p:tmplLst>
      </p:bldP>
      <p:bldP spid="34" grpId="0"/>
      <p:bldP spid="35" grpId="0"/>
      <p:bldP spid="36" grpId="0"/>
      <p:bldP spid="37" grpId="0"/>
      <p:bldP spid="38" grpId="0"/>
      <p:bldP spid="39" grpId="0"/>
      <p:bldP spid="40" grpId="0"/>
      <p:bldP spid="41" grpId="0"/>
      <p:bldP spid="42" grpId="0"/>
      <p:bldP spid="43"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JM"/>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sp>
        <p:nvSpPr>
          <p:cNvPr id="12" name="Text Placeholder 18"/>
          <p:cNvSpPr>
            <a:spLocks noGrp="1"/>
          </p:cNvSpPr>
          <p:nvPr>
            <p:ph type="body" sz="quarter" idx="15"/>
          </p:nvPr>
        </p:nvSpPr>
        <p:spPr>
          <a:xfrm>
            <a:off x="711200" y="1803401"/>
            <a:ext cx="2957208" cy="378884"/>
          </a:xfrm>
          <a:prstGeom prst="rect">
            <a:avLst/>
          </a:prstGeom>
        </p:spPr>
        <p:txBody>
          <a:bodyPr>
            <a:noAutofit/>
          </a:bodyPr>
          <a:lstStyle>
            <a:lvl1pPr marL="0" indent="0">
              <a:buFontTx/>
              <a:buNone/>
              <a:defRPr sz="2133" b="0">
                <a:solidFill>
                  <a:srgbClr val="0070C0"/>
                </a:solidFill>
                <a:latin typeface="Bebas Neue" pitchFamily="34" charset="0"/>
              </a:defRPr>
            </a:lvl1pPr>
            <a:lvl2pPr marL="609585" indent="0">
              <a:buFontTx/>
              <a:buNone/>
              <a:defRPr sz="2133">
                <a:latin typeface="Bebas Neue" pitchFamily="34" charset="0"/>
              </a:defRPr>
            </a:lvl2pPr>
            <a:lvl3pPr marL="1219170" indent="0">
              <a:buFontTx/>
              <a:buNone/>
              <a:defRPr sz="2133">
                <a:latin typeface="Bebas Neue" pitchFamily="34" charset="0"/>
              </a:defRPr>
            </a:lvl3pPr>
            <a:lvl4pPr marL="1828754" indent="0">
              <a:buFontTx/>
              <a:buNone/>
              <a:defRPr sz="2133">
                <a:latin typeface="Bebas Neue" pitchFamily="34" charset="0"/>
              </a:defRPr>
            </a:lvl4pPr>
            <a:lvl5pPr marL="2438339" indent="0">
              <a:buFontTx/>
              <a:buNone/>
              <a:defRPr sz="2133">
                <a:latin typeface="Bebas Neue" pitchFamily="34" charset="0"/>
              </a:defRPr>
            </a:lvl5pPr>
          </a:lstStyle>
          <a:p>
            <a:pPr lvl="0"/>
            <a:endParaRPr lang="en-JM" dirty="0"/>
          </a:p>
        </p:txBody>
      </p:sp>
      <p:sp>
        <p:nvSpPr>
          <p:cNvPr id="13" name="Text Placeholder 20"/>
          <p:cNvSpPr>
            <a:spLocks noGrp="1"/>
          </p:cNvSpPr>
          <p:nvPr>
            <p:ph type="body" sz="quarter" idx="16"/>
          </p:nvPr>
        </p:nvSpPr>
        <p:spPr>
          <a:xfrm>
            <a:off x="711200" y="2108200"/>
            <a:ext cx="3657600" cy="812800"/>
          </a:xfrm>
          <a:prstGeom prst="rect">
            <a:avLst/>
          </a:prstGeom>
        </p:spPr>
        <p:txBody>
          <a:bodyPr>
            <a:normAutofit/>
          </a:bodyPr>
          <a:lstStyle>
            <a:lvl1pPr marL="0" indent="0">
              <a:spcBef>
                <a:spcPts val="0"/>
              </a:spcBef>
              <a:buFontTx/>
              <a:buNone/>
              <a:defRPr sz="1467">
                <a:solidFill>
                  <a:schemeClr val="tx1">
                    <a:lumMod val="85000"/>
                    <a:lumOff val="15000"/>
                  </a:schemeClr>
                </a:solidFill>
                <a:latin typeface="Arial" pitchFamily="34" charset="0"/>
                <a:cs typeface="Arial" pitchFamily="34"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14" name="Text Placeholder 18"/>
          <p:cNvSpPr>
            <a:spLocks noGrp="1"/>
          </p:cNvSpPr>
          <p:nvPr>
            <p:ph type="body" sz="quarter" idx="17"/>
          </p:nvPr>
        </p:nvSpPr>
        <p:spPr>
          <a:xfrm>
            <a:off x="711200" y="3225801"/>
            <a:ext cx="2957208" cy="378884"/>
          </a:xfrm>
          <a:prstGeom prst="rect">
            <a:avLst/>
          </a:prstGeom>
        </p:spPr>
        <p:txBody>
          <a:bodyPr>
            <a:noAutofit/>
          </a:bodyPr>
          <a:lstStyle>
            <a:lvl1pPr marL="0" indent="0">
              <a:buFontTx/>
              <a:buNone/>
              <a:defRPr sz="2133" b="0">
                <a:solidFill>
                  <a:srgbClr val="0070C0"/>
                </a:solidFill>
                <a:latin typeface="Bebas Neue" pitchFamily="34" charset="0"/>
              </a:defRPr>
            </a:lvl1pPr>
            <a:lvl2pPr marL="609585" indent="0">
              <a:buFontTx/>
              <a:buNone/>
              <a:defRPr sz="2133">
                <a:latin typeface="Bebas Neue" pitchFamily="34" charset="0"/>
              </a:defRPr>
            </a:lvl2pPr>
            <a:lvl3pPr marL="1219170" indent="0">
              <a:buFontTx/>
              <a:buNone/>
              <a:defRPr sz="2133">
                <a:latin typeface="Bebas Neue" pitchFamily="34" charset="0"/>
              </a:defRPr>
            </a:lvl3pPr>
            <a:lvl4pPr marL="1828754" indent="0">
              <a:buFontTx/>
              <a:buNone/>
              <a:defRPr sz="2133">
                <a:latin typeface="Bebas Neue" pitchFamily="34" charset="0"/>
              </a:defRPr>
            </a:lvl4pPr>
            <a:lvl5pPr marL="2438339" indent="0">
              <a:buFontTx/>
              <a:buNone/>
              <a:defRPr sz="2133">
                <a:latin typeface="Bebas Neue" pitchFamily="34" charset="0"/>
              </a:defRPr>
            </a:lvl5pPr>
          </a:lstStyle>
          <a:p>
            <a:pPr lvl="0"/>
            <a:endParaRPr lang="en-JM" dirty="0"/>
          </a:p>
        </p:txBody>
      </p:sp>
      <p:sp>
        <p:nvSpPr>
          <p:cNvPr id="15" name="Text Placeholder 20"/>
          <p:cNvSpPr>
            <a:spLocks noGrp="1"/>
          </p:cNvSpPr>
          <p:nvPr>
            <p:ph type="body" sz="quarter" idx="18"/>
          </p:nvPr>
        </p:nvSpPr>
        <p:spPr>
          <a:xfrm>
            <a:off x="711200" y="3530600"/>
            <a:ext cx="3657600" cy="812800"/>
          </a:xfrm>
          <a:prstGeom prst="rect">
            <a:avLst/>
          </a:prstGeom>
        </p:spPr>
        <p:txBody>
          <a:bodyPr>
            <a:normAutofit/>
          </a:bodyPr>
          <a:lstStyle>
            <a:lvl1pPr marL="0" indent="0">
              <a:spcBef>
                <a:spcPts val="0"/>
              </a:spcBef>
              <a:buFontTx/>
              <a:buNone/>
              <a:defRPr sz="1467">
                <a:solidFill>
                  <a:schemeClr val="tx1">
                    <a:lumMod val="85000"/>
                    <a:lumOff val="15000"/>
                  </a:schemeClr>
                </a:solidFill>
                <a:latin typeface="Arial" pitchFamily="34" charset="0"/>
                <a:cs typeface="Arial" pitchFamily="34"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16" name="Text Placeholder 18"/>
          <p:cNvSpPr>
            <a:spLocks noGrp="1"/>
          </p:cNvSpPr>
          <p:nvPr>
            <p:ph type="body" sz="quarter" idx="19"/>
          </p:nvPr>
        </p:nvSpPr>
        <p:spPr>
          <a:xfrm>
            <a:off x="711200" y="4648201"/>
            <a:ext cx="2957208" cy="378884"/>
          </a:xfrm>
          <a:prstGeom prst="rect">
            <a:avLst/>
          </a:prstGeom>
        </p:spPr>
        <p:txBody>
          <a:bodyPr>
            <a:noAutofit/>
          </a:bodyPr>
          <a:lstStyle>
            <a:lvl1pPr marL="0" indent="0">
              <a:buFontTx/>
              <a:buNone/>
              <a:defRPr sz="2133" b="0">
                <a:solidFill>
                  <a:srgbClr val="0070C0"/>
                </a:solidFill>
                <a:latin typeface="Bebas Neue" pitchFamily="34" charset="0"/>
              </a:defRPr>
            </a:lvl1pPr>
            <a:lvl2pPr marL="609585" indent="0">
              <a:buFontTx/>
              <a:buNone/>
              <a:defRPr sz="2133">
                <a:latin typeface="Bebas Neue" pitchFamily="34" charset="0"/>
              </a:defRPr>
            </a:lvl2pPr>
            <a:lvl3pPr marL="1219170" indent="0">
              <a:buFontTx/>
              <a:buNone/>
              <a:defRPr sz="2133">
                <a:latin typeface="Bebas Neue" pitchFamily="34" charset="0"/>
              </a:defRPr>
            </a:lvl3pPr>
            <a:lvl4pPr marL="1828754" indent="0">
              <a:buFontTx/>
              <a:buNone/>
              <a:defRPr sz="2133">
                <a:latin typeface="Bebas Neue" pitchFamily="34" charset="0"/>
              </a:defRPr>
            </a:lvl4pPr>
            <a:lvl5pPr marL="2438339" indent="0">
              <a:buFontTx/>
              <a:buNone/>
              <a:defRPr sz="2133">
                <a:latin typeface="Bebas Neue" pitchFamily="34" charset="0"/>
              </a:defRPr>
            </a:lvl5pPr>
          </a:lstStyle>
          <a:p>
            <a:pPr lvl="0"/>
            <a:endParaRPr lang="en-JM" dirty="0"/>
          </a:p>
        </p:txBody>
      </p:sp>
      <p:sp>
        <p:nvSpPr>
          <p:cNvPr id="17" name="Text Placeholder 20"/>
          <p:cNvSpPr>
            <a:spLocks noGrp="1"/>
          </p:cNvSpPr>
          <p:nvPr>
            <p:ph type="body" sz="quarter" idx="20"/>
          </p:nvPr>
        </p:nvSpPr>
        <p:spPr>
          <a:xfrm>
            <a:off x="711200" y="4953000"/>
            <a:ext cx="3657600" cy="812800"/>
          </a:xfrm>
          <a:prstGeom prst="rect">
            <a:avLst/>
          </a:prstGeom>
        </p:spPr>
        <p:txBody>
          <a:bodyPr>
            <a:normAutofit/>
          </a:bodyPr>
          <a:lstStyle>
            <a:lvl1pPr marL="0" indent="0">
              <a:spcBef>
                <a:spcPts val="0"/>
              </a:spcBef>
              <a:buFontTx/>
              <a:buNone/>
              <a:defRPr sz="1467">
                <a:solidFill>
                  <a:schemeClr val="tx1">
                    <a:lumMod val="85000"/>
                    <a:lumOff val="15000"/>
                  </a:schemeClr>
                </a:solidFill>
                <a:latin typeface="Arial" pitchFamily="34" charset="0"/>
                <a:cs typeface="Arial" pitchFamily="34"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Tree>
    <p:extLst>
      <p:ext uri="{BB962C8B-B14F-4D97-AF65-F5344CB8AC3E}">
        <p14:creationId xmlns:p14="http://schemas.microsoft.com/office/powerpoint/2010/main" val="2159189290"/>
      </p:ext>
    </p:extLst>
  </p:cSld>
  <p:clrMapOvr>
    <a:masterClrMapping/>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hone and Pictur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9" name="図プレースホルダー 8"/>
          <p:cNvSpPr>
            <a:spLocks noGrp="1"/>
          </p:cNvSpPr>
          <p:nvPr>
            <p:ph type="pic" sz="quarter" idx="12" hasCustomPrompt="1"/>
          </p:nvPr>
        </p:nvSpPr>
        <p:spPr>
          <a:xfrm>
            <a:off x="0" y="0"/>
            <a:ext cx="12192000" cy="4389107"/>
          </a:xfrm>
        </p:spPr>
        <p:txBody>
          <a:bodyPr/>
          <a:lstStyle>
            <a:lvl1pPr>
              <a:defRPr baseline="0"/>
            </a:lvl1pPr>
          </a:lstStyle>
          <a:p>
            <a:r>
              <a:rPr kumimoji="1" lang="en-US" altLang="ja-JP" dirty="0"/>
              <a:t>Add an image</a:t>
            </a:r>
            <a:endParaRPr kumimoji="1" lang="ja-JP" altLang="en-US" dirty="0"/>
          </a:p>
        </p:txBody>
      </p:sp>
      <p:sp>
        <p:nvSpPr>
          <p:cNvPr id="13" name="テキスト プレースホルダー 12"/>
          <p:cNvSpPr>
            <a:spLocks noGrp="1"/>
          </p:cNvSpPr>
          <p:nvPr>
            <p:ph type="body" sz="quarter" idx="14" hasCustomPrompt="1"/>
          </p:nvPr>
        </p:nvSpPr>
        <p:spPr>
          <a:xfrm>
            <a:off x="0" y="2708860"/>
            <a:ext cx="12192000" cy="510117"/>
          </a:xfrm>
          <a:solidFill>
            <a:schemeClr val="accent1">
              <a:alpha val="69000"/>
            </a:schemeClr>
          </a:solidFill>
        </p:spPr>
        <p:txBody>
          <a:bodyPr/>
          <a:lstStyle/>
          <a:p>
            <a:pPr lvl="0"/>
            <a:r>
              <a:rPr kumimoji="1" lang="en-US" altLang="ja-JP" dirty="0"/>
              <a:t> </a:t>
            </a:r>
            <a:endParaRPr kumimoji="1" lang="ja-JP" altLang="en-US" dirty="0"/>
          </a:p>
        </p:txBody>
      </p:sp>
      <p:sp>
        <p:nvSpPr>
          <p:cNvPr id="14" name="テキスト プレースホルダー 12"/>
          <p:cNvSpPr>
            <a:spLocks noGrp="1"/>
          </p:cNvSpPr>
          <p:nvPr>
            <p:ph type="body" sz="quarter" idx="15" hasCustomPrompt="1"/>
          </p:nvPr>
        </p:nvSpPr>
        <p:spPr>
          <a:xfrm>
            <a:off x="0" y="3219301"/>
            <a:ext cx="12192000" cy="1169806"/>
          </a:xfrm>
          <a:solidFill>
            <a:schemeClr val="tx2">
              <a:alpha val="69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3" hasCustomPrompt="1"/>
          </p:nvPr>
        </p:nvSpPr>
        <p:spPr>
          <a:xfrm>
            <a:off x="874535" y="548680"/>
            <a:ext cx="2460919" cy="3838010"/>
          </a:xfrm>
          <a:blipFill dpi="0" rotWithShape="1">
            <a:blip r:embed="rId2"/>
            <a:srcRect/>
            <a:stretch>
              <a:fillRect b="-27424"/>
            </a:stretch>
          </a:blipFill>
        </p:spPr>
        <p:txBody>
          <a:bodyPr/>
          <a:lstStyle/>
          <a:p>
            <a:pPr lvl="0"/>
            <a:r>
              <a:rPr kumimoji="1" lang="en-US" altLang="ja-JP" dirty="0"/>
              <a:t> </a:t>
            </a:r>
            <a:endParaRPr kumimoji="1" lang="ja-JP" altLang="en-US" dirty="0"/>
          </a:p>
        </p:txBody>
      </p:sp>
      <p:sp>
        <p:nvSpPr>
          <p:cNvPr id="15" name="テキスト プレースホルダー 11"/>
          <p:cNvSpPr>
            <a:spLocks noGrp="1"/>
          </p:cNvSpPr>
          <p:nvPr>
            <p:ph type="body" sz="quarter" idx="17" hasCustomPrompt="1"/>
          </p:nvPr>
        </p:nvSpPr>
        <p:spPr>
          <a:xfrm>
            <a:off x="3425471" y="2701764"/>
            <a:ext cx="8281639" cy="515469"/>
          </a:xfrm>
        </p:spPr>
        <p:txBody>
          <a:bodyPr anchor="t">
            <a:noAutofit/>
          </a:bodyPr>
          <a:lstStyle>
            <a:lvl1pPr algn="l">
              <a:lnSpc>
                <a:spcPct val="120000"/>
              </a:lnSpc>
              <a:defRPr sz="2133" spc="200">
                <a:solidFill>
                  <a:schemeClr val="bg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16" hasCustomPrompt="1"/>
          </p:nvPr>
        </p:nvSpPr>
        <p:spPr>
          <a:xfrm>
            <a:off x="3425471" y="3253573"/>
            <a:ext cx="8281639" cy="1105531"/>
          </a:xfrm>
        </p:spPr>
        <p:txBody>
          <a:bodyPr anchor="t">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22" name="図プレースホルダー 21"/>
          <p:cNvSpPr>
            <a:spLocks noGrp="1"/>
          </p:cNvSpPr>
          <p:nvPr>
            <p:ph type="pic" sz="quarter" idx="40" hasCustomPrompt="1"/>
          </p:nvPr>
        </p:nvSpPr>
        <p:spPr>
          <a:xfrm>
            <a:off x="1055036" y="1178511"/>
            <a:ext cx="2099916" cy="3210983"/>
          </a:xfrm>
        </p:spPr>
        <p:txBody>
          <a:bodyPr/>
          <a:lstStyle>
            <a:lvl1pPr>
              <a:defRPr/>
            </a:lvl1pPr>
          </a:lstStyle>
          <a:p>
            <a:r>
              <a:rPr kumimoji="1" lang="en-US" altLang="ja-JP" dirty="0"/>
              <a:t>Add an image</a:t>
            </a:r>
            <a:endParaRPr kumimoji="1" lang="ja-JP" altLang="en-US" dirty="0"/>
          </a:p>
        </p:txBody>
      </p:sp>
      <p:sp>
        <p:nvSpPr>
          <p:cNvPr id="24"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cxnSp>
        <p:nvCxnSpPr>
          <p:cNvPr id="25" name="直線コネクタ 24"/>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0775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randombar(horizontal)">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25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1750"/>
                            </p:stCondLst>
                            <p:childTnLst>
                              <p:par>
                                <p:cTn id="29" presetID="2" presetClass="entr" presetSubtype="4" decel="100000" fill="hold" grpId="0" nodeType="afterEffect">
                                  <p:stCondLst>
                                    <p:cond delay="500"/>
                                  </p:stCondLst>
                                  <p:iterate type="wd">
                                    <p:tmPct val="10000"/>
                                  </p:iterate>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par>
                          <p:cTn id="33" fill="hold">
                            <p:stCondLst>
                              <p:cond delay="2800"/>
                            </p:stCondLst>
                            <p:childTnLst>
                              <p:par>
                                <p:cTn id="34" presetID="16" presetClass="entr" presetSubtype="37"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arn(outVertical)">
                                      <p:cBhvr>
                                        <p:cTn id="36" dur="500"/>
                                        <p:tgtEl>
                                          <p:spTgt spid="25"/>
                                        </p:tgtEl>
                                      </p:cBhvr>
                                    </p:animEffect>
                                  </p:childTnLst>
                                </p:cTn>
                              </p:par>
                            </p:childTnLst>
                          </p:cTn>
                        </p:par>
                        <p:par>
                          <p:cTn id="37" fill="hold">
                            <p:stCondLst>
                              <p:cond delay="3300"/>
                            </p:stCondLst>
                            <p:childTnLst>
                              <p:par>
                                <p:cTn id="38" presetID="2" presetClass="entr" presetSubtype="4" decel="100000"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ppt_x"/>
                                          </p:val>
                                        </p:tav>
                                        <p:tav tm="100000">
                                          <p:val>
                                            <p:strVal val="#ppt_x"/>
                                          </p:val>
                                        </p:tav>
                                      </p:tavLst>
                                    </p:anim>
                                    <p:anim calcmode="lin" valueType="num">
                                      <p:cBhvr additive="base">
                                        <p:cTn id="4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animBg="1">
        <p:tmplLst>
          <p:tmpl>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1" grpId="0" animBg="1">
        <p:tmplLst>
          <p:tmpl>
            <p:tnLst>
              <p:par>
                <p:cTn presetID="14" presetClass="entr" presetSubtype="1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500"/>
                        <p:tgtEl>
                          <p:spTgt spid="11"/>
                        </p:tgtEl>
                      </p:cBhvr>
                    </p:animEffect>
                  </p:childTnLst>
                </p:cTn>
              </p:par>
            </p:tnLst>
          </p:tmpl>
        </p:tmplLst>
      </p:bldP>
      <p:bldP spid="15" grpId="0">
        <p:tmplLst>
          <p:tmpl>
            <p:tnLst>
              <p:par>
                <p:cTn presetID="10" presetClass="entr" presetSubtype="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tmplLst>
          <p:tmpl>
            <p:tnLst>
              <p:par>
                <p:cTn presetID="10" presetClass="entr" presetSubtype="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22" grpId="0"/>
      <p:bldP spid="24"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9" name="正方形/長方形 8"/>
          <p:cNvSpPr/>
          <p:nvPr userDrawn="1"/>
        </p:nvSpPr>
        <p:spPr>
          <a:xfrm>
            <a:off x="-9839" y="2194554"/>
            <a:ext cx="12192000" cy="219455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3" name="正方形/長方形 22"/>
          <p:cNvSpPr/>
          <p:nvPr userDrawn="1"/>
        </p:nvSpPr>
        <p:spPr>
          <a:xfrm>
            <a:off x="-4795" y="2481740"/>
            <a:ext cx="12192000" cy="1620180"/>
          </a:xfrm>
          <a:prstGeom prst="rect">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 name="正方形/長方形 4"/>
          <p:cNvSpPr/>
          <p:nvPr userDrawn="1"/>
        </p:nvSpPr>
        <p:spPr>
          <a:xfrm>
            <a:off x="0" y="0"/>
            <a:ext cx="12192000" cy="219455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正方形/長方形 21"/>
          <p:cNvSpPr/>
          <p:nvPr userDrawn="1"/>
        </p:nvSpPr>
        <p:spPr>
          <a:xfrm>
            <a:off x="1" y="278650"/>
            <a:ext cx="12182160" cy="1620180"/>
          </a:xfrm>
          <a:prstGeom prst="rect">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図プレースホルダー 13"/>
          <p:cNvSpPr>
            <a:spLocks noGrp="1"/>
          </p:cNvSpPr>
          <p:nvPr>
            <p:ph type="pic" sz="quarter" idx="13" hasCustomPrompt="1"/>
          </p:nvPr>
        </p:nvSpPr>
        <p:spPr>
          <a:xfrm>
            <a:off x="6096000" y="2194554"/>
            <a:ext cx="6093811" cy="2194553"/>
          </a:xfrm>
          <a:custGeom>
            <a:avLst/>
            <a:gdLst/>
            <a:ahLst/>
            <a:cxnLst/>
            <a:rect l="l" t="t" r="r" b="b"/>
            <a:pathLst>
              <a:path w="9139924" h="3291830">
                <a:moveTo>
                  <a:pt x="0" y="0"/>
                </a:moveTo>
                <a:lnTo>
                  <a:pt x="1305146" y="0"/>
                </a:lnTo>
                <a:lnTo>
                  <a:pt x="9139924" y="0"/>
                </a:lnTo>
                <a:lnTo>
                  <a:pt x="9139924" y="3291830"/>
                </a:lnTo>
                <a:lnTo>
                  <a:pt x="1305146" y="3291830"/>
                </a:lnTo>
                <a:close/>
              </a:path>
            </a:pathLst>
          </a:custGeom>
        </p:spPr>
        <p:txBody>
          <a:bodyPr/>
          <a:lstStyle>
            <a:lvl1pPr>
              <a:defRPr baseline="0"/>
            </a:lvl1pPr>
          </a:lstStyle>
          <a:p>
            <a:r>
              <a:rPr kumimoji="1" lang="en-US" altLang="ja-JP" dirty="0"/>
              <a:t> Add an image</a:t>
            </a:r>
            <a:endParaRPr kumimoji="1" lang="ja-JP" altLang="en-US" dirty="0"/>
          </a:p>
        </p:txBody>
      </p:sp>
      <p:sp>
        <p:nvSpPr>
          <p:cNvPr id="11" name="図プレースホルダー 10"/>
          <p:cNvSpPr>
            <a:spLocks noGrp="1"/>
          </p:cNvSpPr>
          <p:nvPr>
            <p:ph type="pic" sz="quarter" idx="12" hasCustomPrompt="1"/>
          </p:nvPr>
        </p:nvSpPr>
        <p:spPr>
          <a:xfrm>
            <a:off x="1" y="0"/>
            <a:ext cx="6093811" cy="2194553"/>
          </a:xfrm>
          <a:custGeom>
            <a:avLst/>
            <a:gdLst/>
            <a:ahLst/>
            <a:cxnLst/>
            <a:rect l="l" t="t" r="r" b="b"/>
            <a:pathLst>
              <a:path w="9139924" h="3291830">
                <a:moveTo>
                  <a:pt x="0" y="0"/>
                </a:moveTo>
                <a:lnTo>
                  <a:pt x="7834778" y="0"/>
                </a:lnTo>
                <a:lnTo>
                  <a:pt x="9139924" y="3291830"/>
                </a:lnTo>
                <a:lnTo>
                  <a:pt x="7834778" y="3291830"/>
                </a:lnTo>
                <a:lnTo>
                  <a:pt x="0" y="3291830"/>
                </a:lnTo>
                <a:close/>
              </a:path>
            </a:pathLst>
          </a:cu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15"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cxnSp>
        <p:nvCxnSpPr>
          <p:cNvPr id="16" name="直線コネクタ 15"/>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16" hasCustomPrompt="1"/>
          </p:nvPr>
        </p:nvSpPr>
        <p:spPr>
          <a:xfrm>
            <a:off x="6100680" y="784950"/>
            <a:ext cx="5666442" cy="963864"/>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17" hasCustomPrompt="1"/>
          </p:nvPr>
        </p:nvSpPr>
        <p:spPr>
          <a:xfrm>
            <a:off x="6100680" y="398664"/>
            <a:ext cx="566644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0" name="テキスト プレースホルダー 11"/>
          <p:cNvSpPr>
            <a:spLocks noGrp="1"/>
          </p:cNvSpPr>
          <p:nvPr>
            <p:ph type="body" sz="quarter" idx="40" hasCustomPrompt="1"/>
          </p:nvPr>
        </p:nvSpPr>
        <p:spPr>
          <a:xfrm>
            <a:off x="399552" y="3008953"/>
            <a:ext cx="5666442" cy="930104"/>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41" hasCustomPrompt="1"/>
          </p:nvPr>
        </p:nvSpPr>
        <p:spPr>
          <a:xfrm>
            <a:off x="399552" y="2622667"/>
            <a:ext cx="566644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390066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par>
                          <p:cTn id="19" fill="hold">
                            <p:stCondLst>
                              <p:cond delay="1750"/>
                            </p:stCondLst>
                            <p:childTnLst>
                              <p:par>
                                <p:cTn id="20" presetID="22" presetClass="entr" presetSubtype="2" fill="hold" grpId="0" nodeType="afterEffect">
                                  <p:stCondLst>
                                    <p:cond delay="750"/>
                                  </p:stCondLst>
                                  <p:childTnLst>
                                    <p:set>
                                      <p:cBhvr>
                                        <p:cTn id="21" dur="1" fill="hold">
                                          <p:stCondLst>
                                            <p:cond delay="0"/>
                                          </p:stCondLst>
                                        </p:cTn>
                                        <p:tgtEl>
                                          <p:spTgt spid="14"/>
                                        </p:tgtEl>
                                        <p:attrNameLst>
                                          <p:attrName>style.visibility</p:attrName>
                                        </p:attrNameLst>
                                      </p:cBhvr>
                                      <p:to>
                                        <p:strVal val="visible"/>
                                      </p:to>
                                    </p:set>
                                    <p:animEffect transition="in" filter="wipe(right)">
                                      <p:cBhvr>
                                        <p:cTn id="22" dur="500"/>
                                        <p:tgtEl>
                                          <p:spTgt spid="14"/>
                                        </p:tgtEl>
                                      </p:cBhvr>
                                    </p:animEffect>
                                  </p:childTnLst>
                                </p:cTn>
                              </p:par>
                            </p:childTnLst>
                          </p:cTn>
                        </p:par>
                        <p:par>
                          <p:cTn id="23" fill="hold">
                            <p:stCondLst>
                              <p:cond delay="3000"/>
                            </p:stCondLst>
                            <p:childTnLst>
                              <p:par>
                                <p:cTn id="24" presetID="22" presetClass="entr" presetSubtype="2"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right)">
                                      <p:cBhvr>
                                        <p:cTn id="26" dur="500"/>
                                        <p:tgtEl>
                                          <p:spTgt spid="23"/>
                                        </p:tgtEl>
                                      </p:cBhvr>
                                    </p:animEffect>
                                  </p:childTnLst>
                                </p:cTn>
                              </p:par>
                            </p:childTnLst>
                          </p:cTn>
                        </p:par>
                        <p:par>
                          <p:cTn id="27" fill="hold">
                            <p:stCondLst>
                              <p:cond delay="3500"/>
                            </p:stCondLst>
                            <p:childTnLst>
                              <p:par>
                                <p:cTn id="28" presetID="22" presetClass="entr" presetSubtype="2" fill="hold" grpId="0" nodeType="afterEffect">
                                  <p:stCondLst>
                                    <p:cond delay="250"/>
                                  </p:stCondLst>
                                  <p:childTnLst>
                                    <p:set>
                                      <p:cBhvr>
                                        <p:cTn id="29" dur="1" fill="hold">
                                          <p:stCondLst>
                                            <p:cond delay="0"/>
                                          </p:stCondLst>
                                        </p:cTn>
                                        <p:tgtEl>
                                          <p:spTgt spid="21"/>
                                        </p:tgtEl>
                                        <p:attrNameLst>
                                          <p:attrName>style.visibility</p:attrName>
                                        </p:attrNameLst>
                                      </p:cBhvr>
                                      <p:to>
                                        <p:strVal val="visible"/>
                                      </p:to>
                                    </p:set>
                                    <p:animEffect transition="in" filter="wipe(right)">
                                      <p:cBhvr>
                                        <p:cTn id="30" dur="500"/>
                                        <p:tgtEl>
                                          <p:spTgt spid="21"/>
                                        </p:tgtEl>
                                      </p:cBhvr>
                                    </p:animEffect>
                                  </p:childTnLst>
                                </p:cTn>
                              </p:par>
                              <p:par>
                                <p:cTn id="31" presetID="22" presetClass="entr" presetSubtype="2" fill="hold" grpId="0" nodeType="withEffect">
                                  <p:stCondLst>
                                    <p:cond delay="25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par>
                          <p:cTn id="34" fill="hold">
                            <p:stCondLst>
                              <p:cond delay="4250"/>
                            </p:stCondLst>
                            <p:childTnLst>
                              <p:par>
                                <p:cTn id="35" presetID="2" presetClass="entr" presetSubtype="4" decel="100000" fill="hold" grpId="0" nodeType="afterEffect">
                                  <p:stCondLst>
                                    <p:cond delay="500"/>
                                  </p:stCondLst>
                                  <p:iterate type="wd">
                                    <p:tmPct val="10000"/>
                                  </p:iterate>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par>
                          <p:cTn id="39" fill="hold">
                            <p:stCondLst>
                              <p:cond delay="5300"/>
                            </p:stCondLst>
                            <p:childTnLst>
                              <p:par>
                                <p:cTn id="40" presetID="16" presetClass="entr" presetSubtype="37"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arn(outVertical)">
                                      <p:cBhvr>
                                        <p:cTn id="42" dur="500"/>
                                        <p:tgtEl>
                                          <p:spTgt spid="16"/>
                                        </p:tgtEl>
                                      </p:cBhvr>
                                    </p:animEffect>
                                  </p:childTnLst>
                                </p:cTn>
                              </p:par>
                            </p:childTnLst>
                          </p:cTn>
                        </p:par>
                        <p:par>
                          <p:cTn id="43" fill="hold">
                            <p:stCondLst>
                              <p:cond delay="5800"/>
                            </p:stCondLst>
                            <p:childTnLst>
                              <p:par>
                                <p:cTn id="44" presetID="2" presetClass="entr" presetSubtype="4"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ppt_x"/>
                                          </p:val>
                                        </p:tav>
                                        <p:tav tm="100000">
                                          <p:val>
                                            <p:strVal val="#ppt_x"/>
                                          </p:val>
                                        </p:tav>
                                      </p:tavLst>
                                    </p:anim>
                                    <p:anim calcmode="lin" valueType="num">
                                      <p:cBhvr additive="base">
                                        <p:cTn id="4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14" grpId="0"/>
      <p:bldP spid="11" grpId="0"/>
      <p:bldP spid="15"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2" presetClass="entr" presetSubtype="8"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p:tmplLst>
          <p:tmpl>
            <p:tnLst>
              <p:par>
                <p:cTn presetID="22" presetClass="entr" presetSubtype="8"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p:tmplLst>
          <p:tmpl>
            <p:tnLst>
              <p:par>
                <p:cTn presetID="22" presetClass="entr" presetSubtype="2"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p:tmplLst>
          <p:tmpl>
            <p:tnLst>
              <p:par>
                <p:cTn presetID="22" presetClass="entr" presetSubtype="2"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 Big Images">
    <p:spTree>
      <p:nvGrpSpPr>
        <p:cNvPr id="1" name=""/>
        <p:cNvGrpSpPr/>
        <p:nvPr/>
      </p:nvGrpSpPr>
      <p:grpSpPr>
        <a:xfrm>
          <a:off x="0" y="0"/>
          <a:ext cx="0" cy="0"/>
          <a:chOff x="0" y="0"/>
          <a:chExt cx="0" cy="0"/>
        </a:xfrm>
      </p:grpSpPr>
      <p:sp>
        <p:nvSpPr>
          <p:cNvPr id="8" name="図プレースホルダー 7"/>
          <p:cNvSpPr>
            <a:spLocks noGrp="1"/>
          </p:cNvSpPr>
          <p:nvPr>
            <p:ph type="pic" sz="quarter" idx="12" hasCustomPrompt="1"/>
          </p:nvPr>
        </p:nvSpPr>
        <p:spPr>
          <a:xfrm>
            <a:off x="0" y="0"/>
            <a:ext cx="6950640" cy="4389107"/>
          </a:xfrm>
          <a:custGeom>
            <a:avLst/>
            <a:gdLst/>
            <a:ahLst/>
            <a:cxnLst/>
            <a:rect l="l" t="t" r="r" b="b"/>
            <a:pathLst>
              <a:path w="10425055" h="6583660">
                <a:moveTo>
                  <a:pt x="0" y="0"/>
                </a:moveTo>
                <a:lnTo>
                  <a:pt x="7859770" y="0"/>
                </a:lnTo>
                <a:lnTo>
                  <a:pt x="10425055" y="6583660"/>
                </a:lnTo>
                <a:lnTo>
                  <a:pt x="7859770" y="6583660"/>
                </a:lnTo>
                <a:lnTo>
                  <a:pt x="0" y="6583660"/>
                </a:lnTo>
                <a:close/>
              </a:path>
            </a:pathLst>
          </a:custGeom>
        </p:spPr>
        <p:txBody>
          <a:bodyPr/>
          <a:lstStyle>
            <a:lvl1pPr>
              <a:defRPr/>
            </a:lvl1pPr>
          </a:lstStyle>
          <a:p>
            <a:r>
              <a:rPr kumimoji="1" lang="en-US" altLang="ja-JP" dirty="0"/>
              <a:t>Add an image</a:t>
            </a:r>
            <a:endParaRPr kumimoji="1" lang="ja-JP" altLang="en-US" dirty="0"/>
          </a:p>
        </p:txBody>
      </p:sp>
      <p:sp>
        <p:nvSpPr>
          <p:cNvPr id="22" name="図プレースホルダー 21"/>
          <p:cNvSpPr>
            <a:spLocks noGrp="1"/>
          </p:cNvSpPr>
          <p:nvPr>
            <p:ph type="pic" sz="quarter" idx="40" hasCustomPrompt="1"/>
          </p:nvPr>
        </p:nvSpPr>
        <p:spPr>
          <a:xfrm>
            <a:off x="3640983" y="2147917"/>
            <a:ext cx="2634635" cy="525433"/>
          </a:xfrm>
          <a:custGeom>
            <a:avLst/>
            <a:gdLst/>
            <a:ahLst/>
            <a:cxnLst/>
            <a:rect l="l" t="t" r="r" b="b"/>
            <a:pathLst>
              <a:path w="3951609" h="788150">
                <a:moveTo>
                  <a:pt x="0" y="0"/>
                </a:moveTo>
                <a:lnTo>
                  <a:pt x="3644829" y="0"/>
                </a:lnTo>
                <a:lnTo>
                  <a:pt x="3951609" y="788150"/>
                </a:lnTo>
                <a:lnTo>
                  <a:pt x="3644829" y="788150"/>
                </a:lnTo>
                <a:lnTo>
                  <a:pt x="306780" y="788150"/>
                </a:lnTo>
                <a:close/>
              </a:path>
            </a:pathLst>
          </a:custGeom>
          <a:solidFill>
            <a:schemeClr val="accent1">
              <a:alpha val="69000"/>
            </a:schemeClr>
          </a:solidFill>
        </p:spPr>
        <p:txBody>
          <a:bodyPr/>
          <a:lstStyle/>
          <a:p>
            <a:r>
              <a:rPr kumimoji="1" lang="en-US" altLang="ja-JP" dirty="0"/>
              <a:t> </a:t>
            </a:r>
            <a:endParaRPr kumimoji="1" lang="ja-JP" altLang="en-US" dirty="0"/>
          </a:p>
        </p:txBody>
      </p:sp>
      <p:sp>
        <p:nvSpPr>
          <p:cNvPr id="12" name="図プレースホルダー 11"/>
          <p:cNvSpPr>
            <a:spLocks noGrp="1"/>
          </p:cNvSpPr>
          <p:nvPr>
            <p:ph type="pic" sz="quarter" idx="13" hasCustomPrompt="1"/>
          </p:nvPr>
        </p:nvSpPr>
        <p:spPr>
          <a:xfrm>
            <a:off x="5225828" y="-2"/>
            <a:ext cx="6966171" cy="4389107"/>
          </a:xfrm>
          <a:custGeom>
            <a:avLst/>
            <a:gdLst/>
            <a:ahLst/>
            <a:cxnLst/>
            <a:rect l="l" t="t" r="r" b="b"/>
            <a:pathLst>
              <a:path w="10448350" h="6583660">
                <a:moveTo>
                  <a:pt x="0" y="0"/>
                </a:moveTo>
                <a:lnTo>
                  <a:pt x="2565285" y="0"/>
                </a:lnTo>
                <a:lnTo>
                  <a:pt x="10425054" y="0"/>
                </a:lnTo>
                <a:lnTo>
                  <a:pt x="10425054" y="1"/>
                </a:lnTo>
                <a:lnTo>
                  <a:pt x="10448350" y="1"/>
                </a:lnTo>
                <a:lnTo>
                  <a:pt x="10448350" y="6583660"/>
                </a:lnTo>
                <a:lnTo>
                  <a:pt x="10425054" y="6583660"/>
                </a:lnTo>
                <a:lnTo>
                  <a:pt x="9000998" y="6583660"/>
                </a:lnTo>
                <a:lnTo>
                  <a:pt x="2565285" y="6583660"/>
                </a:lnTo>
                <a:close/>
              </a:path>
            </a:pathLst>
          </a:cu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13"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cxnSp>
        <p:nvCxnSpPr>
          <p:cNvPr id="14" name="直線コネクタ 13"/>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41" hasCustomPrompt="1"/>
          </p:nvPr>
        </p:nvSpPr>
        <p:spPr>
          <a:xfrm>
            <a:off x="3831499" y="2152650"/>
            <a:ext cx="2254446" cy="514350"/>
          </a:xfrm>
        </p:spPr>
        <p:txBody>
          <a:bodyPr anchor="ctr">
            <a:noAutofit/>
          </a:bodyPr>
          <a:lstStyle>
            <a:lvl1pPr algn="ctr">
              <a:lnSpc>
                <a:spcPct val="100000"/>
              </a:lnSpc>
              <a:spcBef>
                <a:spcPts val="0"/>
              </a:spcBef>
              <a:defRPr sz="1867" spc="200" baseline="0">
                <a:solidFill>
                  <a:schemeClr val="bg1"/>
                </a:solidFill>
                <a:latin typeface="+mj-lt"/>
              </a:defRPr>
            </a:lvl1pPr>
          </a:lstStyle>
          <a:p>
            <a:pPr lvl="0"/>
            <a:r>
              <a:rPr lang="en-US" altLang="ja-JP" dirty="0"/>
              <a:t>TEXT HERE</a:t>
            </a:r>
            <a:endParaRPr lang="en-US" dirty="0"/>
          </a:p>
        </p:txBody>
      </p:sp>
      <p:sp>
        <p:nvSpPr>
          <p:cNvPr id="24" name="図プレースホルダー 21"/>
          <p:cNvSpPr>
            <a:spLocks noGrp="1"/>
          </p:cNvSpPr>
          <p:nvPr>
            <p:ph type="pic" sz="quarter" idx="42" hasCustomPrompt="1"/>
          </p:nvPr>
        </p:nvSpPr>
        <p:spPr>
          <a:xfrm>
            <a:off x="5852033" y="1616634"/>
            <a:ext cx="2634635" cy="525433"/>
          </a:xfrm>
          <a:custGeom>
            <a:avLst/>
            <a:gdLst/>
            <a:ahLst/>
            <a:cxnLst/>
            <a:rect l="l" t="t" r="r" b="b"/>
            <a:pathLst>
              <a:path w="3951609" h="788150">
                <a:moveTo>
                  <a:pt x="0" y="0"/>
                </a:moveTo>
                <a:lnTo>
                  <a:pt x="3644829" y="0"/>
                </a:lnTo>
                <a:lnTo>
                  <a:pt x="3951609" y="788150"/>
                </a:lnTo>
                <a:lnTo>
                  <a:pt x="3644829" y="788150"/>
                </a:lnTo>
                <a:lnTo>
                  <a:pt x="306780" y="788150"/>
                </a:lnTo>
                <a:close/>
              </a:path>
            </a:pathLst>
          </a:custGeom>
          <a:solidFill>
            <a:schemeClr val="accent1">
              <a:alpha val="69000"/>
            </a:schemeClr>
          </a:solidFill>
        </p:spPr>
        <p:txBody>
          <a:bodyPr/>
          <a:lstStyle/>
          <a:p>
            <a:r>
              <a:rPr kumimoji="1" lang="en-US" altLang="ja-JP" dirty="0"/>
              <a:t> </a:t>
            </a:r>
            <a:endParaRPr kumimoji="1" lang="ja-JP" altLang="en-US" dirty="0"/>
          </a:p>
        </p:txBody>
      </p:sp>
      <p:sp>
        <p:nvSpPr>
          <p:cNvPr id="25" name="テキスト プレースホルダー 11"/>
          <p:cNvSpPr>
            <a:spLocks noGrp="1"/>
          </p:cNvSpPr>
          <p:nvPr>
            <p:ph type="body" sz="quarter" idx="43" hasCustomPrompt="1"/>
          </p:nvPr>
        </p:nvSpPr>
        <p:spPr>
          <a:xfrm>
            <a:off x="6042550" y="1621367"/>
            <a:ext cx="2254446" cy="514350"/>
          </a:xfrm>
        </p:spPr>
        <p:txBody>
          <a:bodyPr anchor="ctr">
            <a:noAutofit/>
          </a:bodyPr>
          <a:lstStyle>
            <a:lvl1pPr algn="ctr">
              <a:lnSpc>
                <a:spcPct val="100000"/>
              </a:lnSpc>
              <a:spcBef>
                <a:spcPts val="0"/>
              </a:spcBef>
              <a:defRPr sz="1867" spc="200" baseline="0">
                <a:solidFill>
                  <a:schemeClr val="bg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29851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wipe(right)">
                                      <p:cBhvr>
                                        <p:cTn id="11" dur="500"/>
                                        <p:tgtEl>
                                          <p:spTgt spid="23">
                                            <p:txEl>
                                              <p:pRg st="0" end="0"/>
                                            </p:txEl>
                                          </p:spTgt>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right)">
                                      <p:cBhvr>
                                        <p:cTn id="14" dur="500"/>
                                        <p:tgtEl>
                                          <p:spTgt spid="22"/>
                                        </p:tgtEl>
                                      </p:cBhvr>
                                    </p:animEffect>
                                  </p:childTnLst>
                                </p:cTn>
                              </p:par>
                            </p:childTnLst>
                          </p:cTn>
                        </p:par>
                        <p:par>
                          <p:cTn id="15" fill="hold">
                            <p:stCondLst>
                              <p:cond delay="1000"/>
                            </p:stCondLst>
                            <p:childTnLst>
                              <p:par>
                                <p:cTn id="16" presetID="22" presetClass="entr" presetSubtype="2" fill="hold" grpId="0" nodeType="afterEffect">
                                  <p:stCondLst>
                                    <p:cond delay="50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25">
                                            <p:txEl>
                                              <p:pRg st="0" end="0"/>
                                            </p:txEl>
                                          </p:spTgt>
                                        </p:tgtEl>
                                        <p:attrNameLst>
                                          <p:attrName>style.visibility</p:attrName>
                                        </p:attrNameLst>
                                      </p:cBhvr>
                                      <p:to>
                                        <p:strVal val="visible"/>
                                      </p:to>
                                    </p:set>
                                    <p:animEffect transition="in" filter="wipe(left)">
                                      <p:cBhvr>
                                        <p:cTn id="22" dur="500"/>
                                        <p:tgtEl>
                                          <p:spTgt spid="25">
                                            <p:txEl>
                                              <p:pRg st="0" end="0"/>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par>
                          <p:cTn id="26" fill="hold">
                            <p:stCondLst>
                              <p:cond delay="2500"/>
                            </p:stCondLst>
                            <p:childTnLst>
                              <p:par>
                                <p:cTn id="27" presetID="2" presetClass="entr" presetSubtype="4" decel="100000" fill="hold" grpId="0" nodeType="afterEffect">
                                  <p:stCondLst>
                                    <p:cond delay="500"/>
                                  </p:stCondLst>
                                  <p:iterate type="wd">
                                    <p:tmPct val="10000"/>
                                  </p:iterate>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par>
                          <p:cTn id="31" fill="hold">
                            <p:stCondLst>
                              <p:cond delay="3550"/>
                            </p:stCondLst>
                            <p:childTnLst>
                              <p:par>
                                <p:cTn id="32" presetID="16" presetClass="entr" presetSubtype="37"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outVertical)">
                                      <p:cBhvr>
                                        <p:cTn id="34" dur="500"/>
                                        <p:tgtEl>
                                          <p:spTgt spid="14"/>
                                        </p:tgtEl>
                                      </p:cBhvr>
                                    </p:animEffect>
                                  </p:childTnLst>
                                </p:cTn>
                              </p:par>
                            </p:childTnLst>
                          </p:cTn>
                        </p:par>
                        <p:par>
                          <p:cTn id="35" fill="hold">
                            <p:stCondLst>
                              <p:cond delay="4050"/>
                            </p:stCondLst>
                            <p:childTnLst>
                              <p:par>
                                <p:cTn id="36" presetID="2" presetClass="entr" presetSubtype="4"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animBg="1"/>
      <p:bldP spid="12" grpId="0"/>
      <p:bldP spid="13"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2" presetClass="entr" presetSubtype="2"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orld Map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4776" y="677953"/>
            <a:ext cx="8752511" cy="4157657"/>
          </a:xfrm>
          <a:prstGeom prst="rect">
            <a:avLst/>
          </a:prstGeom>
        </p:spPr>
      </p:pic>
      <p:sp>
        <p:nvSpPr>
          <p:cNvPr id="5"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cxnSp>
        <p:nvCxnSpPr>
          <p:cNvPr id="6" name="直線コネクタ 5"/>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
        <p:nvSpPr>
          <p:cNvPr id="8" name="涙形 7"/>
          <p:cNvSpPr/>
          <p:nvPr userDrawn="1"/>
        </p:nvSpPr>
        <p:spPr>
          <a:xfrm rot="8100000">
            <a:off x="2126621" y="770516"/>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涙形 8"/>
          <p:cNvSpPr/>
          <p:nvPr userDrawn="1"/>
        </p:nvSpPr>
        <p:spPr>
          <a:xfrm rot="8100000">
            <a:off x="3174865" y="2507047"/>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涙形 9"/>
          <p:cNvSpPr/>
          <p:nvPr userDrawn="1"/>
        </p:nvSpPr>
        <p:spPr>
          <a:xfrm rot="8100000">
            <a:off x="5202348" y="422875"/>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涙形 10"/>
          <p:cNvSpPr/>
          <p:nvPr userDrawn="1"/>
        </p:nvSpPr>
        <p:spPr>
          <a:xfrm rot="8100000">
            <a:off x="7731584" y="870743"/>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涙形 11"/>
          <p:cNvSpPr/>
          <p:nvPr userDrawn="1"/>
        </p:nvSpPr>
        <p:spPr>
          <a:xfrm rot="8100000">
            <a:off x="5334163" y="2060609"/>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涙形 12"/>
          <p:cNvSpPr/>
          <p:nvPr userDrawn="1"/>
        </p:nvSpPr>
        <p:spPr>
          <a:xfrm rot="8100000">
            <a:off x="8753163" y="2787135"/>
            <a:ext cx="930957" cy="930876"/>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テキスト プレースホルダー 11"/>
          <p:cNvSpPr>
            <a:spLocks noGrp="1"/>
          </p:cNvSpPr>
          <p:nvPr>
            <p:ph type="body" sz="quarter" idx="40" hasCustomPrompt="1"/>
          </p:nvPr>
        </p:nvSpPr>
        <p:spPr>
          <a:xfrm>
            <a:off x="407791" y="1101669"/>
            <a:ext cx="1627131" cy="689836"/>
          </a:xfrm>
        </p:spPr>
        <p:txBody>
          <a:bodyPr anchor="ctr">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41" hasCustomPrompt="1"/>
          </p:nvPr>
        </p:nvSpPr>
        <p:spPr>
          <a:xfrm>
            <a:off x="1408597" y="2739164"/>
            <a:ext cx="1627131" cy="689836"/>
          </a:xfrm>
        </p:spPr>
        <p:txBody>
          <a:bodyPr anchor="ctr">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42" hasCustomPrompt="1"/>
          </p:nvPr>
        </p:nvSpPr>
        <p:spPr>
          <a:xfrm>
            <a:off x="3485065" y="629350"/>
            <a:ext cx="1627131" cy="689836"/>
          </a:xfrm>
        </p:spPr>
        <p:txBody>
          <a:bodyPr anchor="ctr">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43" hasCustomPrompt="1"/>
          </p:nvPr>
        </p:nvSpPr>
        <p:spPr>
          <a:xfrm>
            <a:off x="6326113" y="2494440"/>
            <a:ext cx="1627131" cy="689836"/>
          </a:xfrm>
        </p:spPr>
        <p:txBody>
          <a:bodyPr anchor="ctr">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44" hasCustomPrompt="1"/>
          </p:nvPr>
        </p:nvSpPr>
        <p:spPr>
          <a:xfrm>
            <a:off x="8722493" y="1063802"/>
            <a:ext cx="1627131" cy="689836"/>
          </a:xfrm>
        </p:spPr>
        <p:txBody>
          <a:bodyPr anchor="ctr">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45" hasCustomPrompt="1"/>
          </p:nvPr>
        </p:nvSpPr>
        <p:spPr>
          <a:xfrm>
            <a:off x="9731382" y="2907655"/>
            <a:ext cx="1627131" cy="689836"/>
          </a:xfrm>
        </p:spPr>
        <p:txBody>
          <a:bodyPr anchor="ctr">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46" hasCustomPrompt="1"/>
          </p:nvPr>
        </p:nvSpPr>
        <p:spPr>
          <a:xfrm>
            <a:off x="2210184" y="717771"/>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a:t>00</a:t>
            </a:r>
            <a:endParaRPr lang="en-US" dirty="0"/>
          </a:p>
        </p:txBody>
      </p:sp>
      <p:sp>
        <p:nvSpPr>
          <p:cNvPr id="21" name="テキスト プレースホルダー 11"/>
          <p:cNvSpPr>
            <a:spLocks noGrp="1"/>
          </p:cNvSpPr>
          <p:nvPr>
            <p:ph type="body" sz="quarter" idx="47" hasCustomPrompt="1"/>
          </p:nvPr>
        </p:nvSpPr>
        <p:spPr>
          <a:xfrm>
            <a:off x="3250387" y="2454303"/>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a:t>00</a:t>
            </a:r>
            <a:endParaRPr lang="en-US" dirty="0"/>
          </a:p>
        </p:txBody>
      </p:sp>
      <p:sp>
        <p:nvSpPr>
          <p:cNvPr id="22" name="テキスト プレースホルダー 11"/>
          <p:cNvSpPr>
            <a:spLocks noGrp="1"/>
          </p:cNvSpPr>
          <p:nvPr>
            <p:ph type="body" sz="quarter" idx="48" hasCustomPrompt="1"/>
          </p:nvPr>
        </p:nvSpPr>
        <p:spPr>
          <a:xfrm>
            <a:off x="5281890" y="372853"/>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a:t>00</a:t>
            </a:r>
            <a:endParaRPr lang="en-US" dirty="0"/>
          </a:p>
        </p:txBody>
      </p:sp>
      <p:sp>
        <p:nvSpPr>
          <p:cNvPr id="23" name="テキスト プレースホルダー 11"/>
          <p:cNvSpPr>
            <a:spLocks noGrp="1"/>
          </p:cNvSpPr>
          <p:nvPr>
            <p:ph type="body" sz="quarter" idx="49" hasCustomPrompt="1"/>
          </p:nvPr>
        </p:nvSpPr>
        <p:spPr>
          <a:xfrm>
            <a:off x="5413705" y="2007864"/>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a:t>00</a:t>
            </a:r>
            <a:endParaRPr lang="en-US" dirty="0"/>
          </a:p>
        </p:txBody>
      </p:sp>
      <p:sp>
        <p:nvSpPr>
          <p:cNvPr id="24" name="テキスト プレースホルダー 11"/>
          <p:cNvSpPr>
            <a:spLocks noGrp="1"/>
          </p:cNvSpPr>
          <p:nvPr>
            <p:ph type="body" sz="quarter" idx="50" hasCustomPrompt="1"/>
          </p:nvPr>
        </p:nvSpPr>
        <p:spPr>
          <a:xfrm>
            <a:off x="7813197" y="817999"/>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a:t>00</a:t>
            </a:r>
            <a:endParaRPr lang="en-US" dirty="0"/>
          </a:p>
        </p:txBody>
      </p:sp>
      <p:sp>
        <p:nvSpPr>
          <p:cNvPr id="25" name="テキスト プレースホルダー 11"/>
          <p:cNvSpPr>
            <a:spLocks noGrp="1"/>
          </p:cNvSpPr>
          <p:nvPr>
            <p:ph type="body" sz="quarter" idx="51" hasCustomPrompt="1"/>
          </p:nvPr>
        </p:nvSpPr>
        <p:spPr>
          <a:xfrm>
            <a:off x="8832704" y="2734390"/>
            <a:ext cx="771874" cy="1003147"/>
          </a:xfrm>
        </p:spPr>
        <p:txBody>
          <a:bodyPr anchor="ctr">
            <a:noAutofit/>
          </a:bodyPr>
          <a:lstStyle>
            <a:lvl1pPr algn="ctr">
              <a:lnSpc>
                <a:spcPct val="120000"/>
              </a:lnSpc>
              <a:defRPr sz="2933">
                <a:solidFill>
                  <a:schemeClr val="bg1"/>
                </a:solidFill>
                <a:latin typeface="+mj-lt"/>
              </a:defRPr>
            </a:lvl1pPr>
          </a:lstStyle>
          <a:p>
            <a:pPr lvl="0"/>
            <a:r>
              <a:rPr lang="en-US" altLang="ja-JP" dirty="0"/>
              <a:t>00</a:t>
            </a:r>
            <a:endParaRPr lang="en-US" dirty="0"/>
          </a:p>
        </p:txBody>
      </p:sp>
    </p:spTree>
    <p:extLst>
      <p:ext uri="{BB962C8B-B14F-4D97-AF65-F5344CB8AC3E}">
        <p14:creationId xmlns:p14="http://schemas.microsoft.com/office/powerpoint/2010/main" val="191380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16" presetClass="entr" presetSubtype="37"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outVertical)">
                                      <p:cBhvr>
                                        <p:cTn id="16" dur="500"/>
                                        <p:tgtEl>
                                          <p:spTgt spid="6"/>
                                        </p:tgtEl>
                                      </p:cBhvr>
                                    </p:animEffect>
                                  </p:childTnLst>
                                </p:cTn>
                              </p:par>
                            </p:childTnLst>
                          </p:cTn>
                        </p:par>
                        <p:par>
                          <p:cTn id="17" fill="hold">
                            <p:stCondLst>
                              <p:cond delay="1550"/>
                            </p:stCondLst>
                            <p:childTnLst>
                              <p:par>
                                <p:cTn id="18" presetID="2" presetClass="entr" presetSubtype="4" decel="10000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2050"/>
                            </p:stCondLst>
                            <p:childTnLst>
                              <p:par>
                                <p:cTn id="23" presetID="2" presetClass="entr" presetSubtype="1" decel="10000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0-#ppt_h/2"/>
                                          </p:val>
                                        </p:tav>
                                        <p:tav tm="100000">
                                          <p:val>
                                            <p:strVal val="#ppt_y"/>
                                          </p:val>
                                        </p:tav>
                                      </p:tavLst>
                                    </p:anim>
                                  </p:childTnLst>
                                </p:cTn>
                              </p:par>
                              <p:par>
                                <p:cTn id="27" presetID="2" presetClass="entr" presetSubtype="1" decel="100000" fill="hold" grpId="0" nodeType="withEffect">
                                  <p:stCondLst>
                                    <p:cond delay="0"/>
                                  </p:stCondLst>
                                  <p:childTnLst>
                                    <p:set>
                                      <p:cBhvr>
                                        <p:cTn id="28" dur="1" fill="hold">
                                          <p:stCondLst>
                                            <p:cond delay="0"/>
                                          </p:stCondLst>
                                        </p:cTn>
                                        <p:tgtEl>
                                          <p:spTgt spid="20">
                                            <p:txEl>
                                              <p:pRg st="0" end="0"/>
                                            </p:txEl>
                                          </p:spTgt>
                                        </p:tgtEl>
                                        <p:attrNameLst>
                                          <p:attrName>style.visibility</p:attrName>
                                        </p:attrNameLst>
                                      </p:cBhvr>
                                      <p:to>
                                        <p:strVal val="visible"/>
                                      </p:to>
                                    </p:set>
                                    <p:anim calcmode="lin" valueType="num">
                                      <p:cBhvr additive="base">
                                        <p:cTn id="2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2550"/>
                            </p:stCondLst>
                            <p:childTnLst>
                              <p:par>
                                <p:cTn id="32" presetID="2" presetClass="entr" presetSubtype="8" decel="10000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0-#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childTnLst>
                          </p:cTn>
                        </p:par>
                        <p:par>
                          <p:cTn id="36" fill="hold">
                            <p:stCondLst>
                              <p:cond delay="3050"/>
                            </p:stCondLst>
                            <p:childTnLst>
                              <p:par>
                                <p:cTn id="37" presetID="2" presetClass="entr" presetSubtype="1" decel="10000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0"/>
                                  </p:stCondLst>
                                  <p:childTnLst>
                                    <p:set>
                                      <p:cBhvr>
                                        <p:cTn id="42" dur="1" fill="hold">
                                          <p:stCondLst>
                                            <p:cond delay="0"/>
                                          </p:stCondLst>
                                        </p:cTn>
                                        <p:tgtEl>
                                          <p:spTgt spid="21">
                                            <p:txEl>
                                              <p:pRg st="0" end="0"/>
                                            </p:txEl>
                                          </p:spTgt>
                                        </p:tgtEl>
                                        <p:attrNameLst>
                                          <p:attrName>style.visibility</p:attrName>
                                        </p:attrNameLst>
                                      </p:cBhvr>
                                      <p:to>
                                        <p:strVal val="visible"/>
                                      </p:to>
                                    </p:set>
                                    <p:anim calcmode="lin" valueType="num">
                                      <p:cBhvr additive="base">
                                        <p:cTn id="4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45" fill="hold">
                            <p:stCondLst>
                              <p:cond delay="3550"/>
                            </p:stCondLst>
                            <p:childTnLst>
                              <p:par>
                                <p:cTn id="46" presetID="2" presetClass="entr" presetSubtype="8" decel="10000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0-#ppt_w/2"/>
                                          </p:val>
                                        </p:tav>
                                        <p:tav tm="100000">
                                          <p:val>
                                            <p:strVal val="#ppt_x"/>
                                          </p:val>
                                        </p:tav>
                                      </p:tavLst>
                                    </p:anim>
                                    <p:anim calcmode="lin" valueType="num">
                                      <p:cBhvr additive="base">
                                        <p:cTn id="49" dur="500" fill="hold"/>
                                        <p:tgtEl>
                                          <p:spTgt spid="15"/>
                                        </p:tgtEl>
                                        <p:attrNameLst>
                                          <p:attrName>ppt_y</p:attrName>
                                        </p:attrNameLst>
                                      </p:cBhvr>
                                      <p:tavLst>
                                        <p:tav tm="0">
                                          <p:val>
                                            <p:strVal val="#ppt_y"/>
                                          </p:val>
                                        </p:tav>
                                        <p:tav tm="100000">
                                          <p:val>
                                            <p:strVal val="#ppt_y"/>
                                          </p:val>
                                        </p:tav>
                                      </p:tavLst>
                                    </p:anim>
                                  </p:childTnLst>
                                </p:cTn>
                              </p:par>
                            </p:childTnLst>
                          </p:cTn>
                        </p:par>
                        <p:par>
                          <p:cTn id="50" fill="hold">
                            <p:stCondLst>
                              <p:cond delay="4050"/>
                            </p:stCondLst>
                            <p:childTnLst>
                              <p:par>
                                <p:cTn id="51" presetID="2" presetClass="entr" presetSubtype="1" decel="100000"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59" fill="hold">
                            <p:stCondLst>
                              <p:cond delay="4550"/>
                            </p:stCondLst>
                            <p:childTnLst>
                              <p:par>
                                <p:cTn id="60" presetID="2" presetClass="entr" presetSubtype="8" decel="100000"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fill="hold"/>
                                        <p:tgtEl>
                                          <p:spTgt spid="16"/>
                                        </p:tgtEl>
                                        <p:attrNameLst>
                                          <p:attrName>ppt_x</p:attrName>
                                        </p:attrNameLst>
                                      </p:cBhvr>
                                      <p:tavLst>
                                        <p:tav tm="0">
                                          <p:val>
                                            <p:strVal val="0-#ppt_w/2"/>
                                          </p:val>
                                        </p:tav>
                                        <p:tav tm="100000">
                                          <p:val>
                                            <p:strVal val="#ppt_x"/>
                                          </p:val>
                                        </p:tav>
                                      </p:tavLst>
                                    </p:anim>
                                    <p:anim calcmode="lin" valueType="num">
                                      <p:cBhvr additive="base">
                                        <p:cTn id="63" dur="500" fill="hold"/>
                                        <p:tgtEl>
                                          <p:spTgt spid="16"/>
                                        </p:tgtEl>
                                        <p:attrNameLst>
                                          <p:attrName>ppt_y</p:attrName>
                                        </p:attrNameLst>
                                      </p:cBhvr>
                                      <p:tavLst>
                                        <p:tav tm="0">
                                          <p:val>
                                            <p:strVal val="#ppt_y"/>
                                          </p:val>
                                        </p:tav>
                                        <p:tav tm="100000">
                                          <p:val>
                                            <p:strVal val="#ppt_y"/>
                                          </p:val>
                                        </p:tav>
                                      </p:tavLst>
                                    </p:anim>
                                  </p:childTnLst>
                                </p:cTn>
                              </p:par>
                            </p:childTnLst>
                          </p:cTn>
                        </p:par>
                        <p:par>
                          <p:cTn id="64" fill="hold">
                            <p:stCondLst>
                              <p:cond delay="5050"/>
                            </p:stCondLst>
                            <p:childTnLst>
                              <p:par>
                                <p:cTn id="65" presetID="2" presetClass="entr" presetSubtype="1" decel="100000"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0-#ppt_h/2"/>
                                          </p:val>
                                        </p:tav>
                                        <p:tav tm="100000">
                                          <p:val>
                                            <p:strVal val="#ppt_y"/>
                                          </p:val>
                                        </p:tav>
                                      </p:tavLst>
                                    </p:anim>
                                  </p:childTnLst>
                                </p:cTn>
                              </p:par>
                              <p:par>
                                <p:cTn id="69" presetID="2" presetClass="entr" presetSubtype="1" decel="100000" fill="hold" grpId="0" nodeType="withEffect">
                                  <p:stCondLst>
                                    <p:cond delay="0"/>
                                  </p:stCondLst>
                                  <p:childTnLst>
                                    <p:set>
                                      <p:cBhvr>
                                        <p:cTn id="70" dur="1" fill="hold">
                                          <p:stCondLst>
                                            <p:cond delay="0"/>
                                          </p:stCondLst>
                                        </p:cTn>
                                        <p:tgtEl>
                                          <p:spTgt spid="23">
                                            <p:txEl>
                                              <p:pRg st="0" end="0"/>
                                            </p:txEl>
                                          </p:spTgt>
                                        </p:tgtEl>
                                        <p:attrNameLst>
                                          <p:attrName>style.visibility</p:attrName>
                                        </p:attrNameLst>
                                      </p:cBhvr>
                                      <p:to>
                                        <p:strVal val="visible"/>
                                      </p:to>
                                    </p:set>
                                    <p:anim calcmode="lin" valueType="num">
                                      <p:cBhvr additive="base">
                                        <p:cTn id="71"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73" fill="hold">
                            <p:stCondLst>
                              <p:cond delay="5550"/>
                            </p:stCondLst>
                            <p:childTnLst>
                              <p:par>
                                <p:cTn id="74" presetID="2" presetClass="entr" presetSubtype="2" decel="100000"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additive="base">
                                        <p:cTn id="76" dur="500" fill="hold"/>
                                        <p:tgtEl>
                                          <p:spTgt spid="17"/>
                                        </p:tgtEl>
                                        <p:attrNameLst>
                                          <p:attrName>ppt_x</p:attrName>
                                        </p:attrNameLst>
                                      </p:cBhvr>
                                      <p:tavLst>
                                        <p:tav tm="0">
                                          <p:val>
                                            <p:strVal val="1+#ppt_w/2"/>
                                          </p:val>
                                        </p:tav>
                                        <p:tav tm="100000">
                                          <p:val>
                                            <p:strVal val="#ppt_x"/>
                                          </p:val>
                                        </p:tav>
                                      </p:tavLst>
                                    </p:anim>
                                    <p:anim calcmode="lin" valueType="num">
                                      <p:cBhvr additive="base">
                                        <p:cTn id="77" dur="500" fill="hold"/>
                                        <p:tgtEl>
                                          <p:spTgt spid="17"/>
                                        </p:tgtEl>
                                        <p:attrNameLst>
                                          <p:attrName>ppt_y</p:attrName>
                                        </p:attrNameLst>
                                      </p:cBhvr>
                                      <p:tavLst>
                                        <p:tav tm="0">
                                          <p:val>
                                            <p:strVal val="#ppt_y"/>
                                          </p:val>
                                        </p:tav>
                                        <p:tav tm="100000">
                                          <p:val>
                                            <p:strVal val="#ppt_y"/>
                                          </p:val>
                                        </p:tav>
                                      </p:tavLst>
                                    </p:anim>
                                  </p:childTnLst>
                                </p:cTn>
                              </p:par>
                            </p:childTnLst>
                          </p:cTn>
                        </p:par>
                        <p:par>
                          <p:cTn id="78" fill="hold">
                            <p:stCondLst>
                              <p:cond delay="6050"/>
                            </p:stCondLst>
                            <p:childTnLst>
                              <p:par>
                                <p:cTn id="79" presetID="2" presetClass="entr" presetSubtype="1" decel="100000" fill="hold" grpId="0" nodeType="after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0"/>
                                  </p:stCondLst>
                                  <p:childTnLst>
                                    <p:set>
                                      <p:cBhvr>
                                        <p:cTn id="84" dur="1" fill="hold">
                                          <p:stCondLst>
                                            <p:cond delay="0"/>
                                          </p:stCondLst>
                                        </p:cTn>
                                        <p:tgtEl>
                                          <p:spTgt spid="24">
                                            <p:txEl>
                                              <p:pRg st="0" end="0"/>
                                            </p:txEl>
                                          </p:spTgt>
                                        </p:tgtEl>
                                        <p:attrNameLst>
                                          <p:attrName>style.visibility</p:attrName>
                                        </p:attrNameLst>
                                      </p:cBhvr>
                                      <p:to>
                                        <p:strVal val="visible"/>
                                      </p:to>
                                    </p:set>
                                    <p:anim calcmode="lin" valueType="num">
                                      <p:cBhvr additive="base">
                                        <p:cTn id="85"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87" fill="hold">
                            <p:stCondLst>
                              <p:cond delay="6550"/>
                            </p:stCondLst>
                            <p:childTnLst>
                              <p:par>
                                <p:cTn id="88" presetID="2" presetClass="entr" presetSubtype="2" decel="100000"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additive="base">
                                        <p:cTn id="90" dur="500" fill="hold"/>
                                        <p:tgtEl>
                                          <p:spTgt spid="18"/>
                                        </p:tgtEl>
                                        <p:attrNameLst>
                                          <p:attrName>ppt_x</p:attrName>
                                        </p:attrNameLst>
                                      </p:cBhvr>
                                      <p:tavLst>
                                        <p:tav tm="0">
                                          <p:val>
                                            <p:strVal val="1+#ppt_w/2"/>
                                          </p:val>
                                        </p:tav>
                                        <p:tav tm="100000">
                                          <p:val>
                                            <p:strVal val="#ppt_x"/>
                                          </p:val>
                                        </p:tav>
                                      </p:tavLst>
                                    </p:anim>
                                    <p:anim calcmode="lin" valueType="num">
                                      <p:cBhvr additive="base">
                                        <p:cTn id="91" dur="500" fill="hold"/>
                                        <p:tgtEl>
                                          <p:spTgt spid="18"/>
                                        </p:tgtEl>
                                        <p:attrNameLst>
                                          <p:attrName>ppt_y</p:attrName>
                                        </p:attrNameLst>
                                      </p:cBhvr>
                                      <p:tavLst>
                                        <p:tav tm="0">
                                          <p:val>
                                            <p:strVal val="#ppt_y"/>
                                          </p:val>
                                        </p:tav>
                                        <p:tav tm="100000">
                                          <p:val>
                                            <p:strVal val="#ppt_y"/>
                                          </p:val>
                                        </p:tav>
                                      </p:tavLst>
                                    </p:anim>
                                  </p:childTnLst>
                                </p:cTn>
                              </p:par>
                            </p:childTnLst>
                          </p:cTn>
                        </p:par>
                        <p:par>
                          <p:cTn id="92" fill="hold">
                            <p:stCondLst>
                              <p:cond delay="7050"/>
                            </p:stCondLst>
                            <p:childTnLst>
                              <p:par>
                                <p:cTn id="93" presetID="2" presetClass="entr" presetSubtype="1" decel="100000"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500" fill="hold"/>
                                        <p:tgtEl>
                                          <p:spTgt spid="13"/>
                                        </p:tgtEl>
                                        <p:attrNameLst>
                                          <p:attrName>ppt_x</p:attrName>
                                        </p:attrNameLst>
                                      </p:cBhvr>
                                      <p:tavLst>
                                        <p:tav tm="0">
                                          <p:val>
                                            <p:strVal val="#ppt_x"/>
                                          </p:val>
                                        </p:tav>
                                        <p:tav tm="100000">
                                          <p:val>
                                            <p:strVal val="#ppt_x"/>
                                          </p:val>
                                        </p:tav>
                                      </p:tavLst>
                                    </p:anim>
                                    <p:anim calcmode="lin" valueType="num">
                                      <p:cBhvr additive="base">
                                        <p:cTn id="96" dur="500" fill="hold"/>
                                        <p:tgtEl>
                                          <p:spTgt spid="13"/>
                                        </p:tgtEl>
                                        <p:attrNameLst>
                                          <p:attrName>ppt_y</p:attrName>
                                        </p:attrNameLst>
                                      </p:cBhvr>
                                      <p:tavLst>
                                        <p:tav tm="0">
                                          <p:val>
                                            <p:strVal val="0-#ppt_h/2"/>
                                          </p:val>
                                        </p:tav>
                                        <p:tav tm="100000">
                                          <p:val>
                                            <p:strVal val="#ppt_y"/>
                                          </p:val>
                                        </p:tav>
                                      </p:tavLst>
                                    </p:anim>
                                  </p:childTnLst>
                                </p:cTn>
                              </p:par>
                              <p:par>
                                <p:cTn id="97" presetID="2" presetClass="entr" presetSubtype="1" decel="100000" fill="hold" grpId="0" nodeType="withEffect">
                                  <p:stCondLst>
                                    <p:cond delay="0"/>
                                  </p:stCondLst>
                                  <p:childTnLst>
                                    <p:set>
                                      <p:cBhvr>
                                        <p:cTn id="98" dur="1" fill="hold">
                                          <p:stCondLst>
                                            <p:cond delay="0"/>
                                          </p:stCondLst>
                                        </p:cTn>
                                        <p:tgtEl>
                                          <p:spTgt spid="25">
                                            <p:txEl>
                                              <p:pRg st="0" end="0"/>
                                            </p:txEl>
                                          </p:spTgt>
                                        </p:tgtEl>
                                        <p:attrNameLst>
                                          <p:attrName>style.visibility</p:attrName>
                                        </p:attrNameLst>
                                      </p:cBhvr>
                                      <p:to>
                                        <p:strVal val="visible"/>
                                      </p:to>
                                    </p:set>
                                    <p:anim calcmode="lin" valueType="num">
                                      <p:cBhvr additive="base">
                                        <p:cTn id="99"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25">
                                            <p:txEl>
                                              <p:pRg st="0" end="0"/>
                                            </p:txEl>
                                          </p:spTgt>
                                        </p:tgtEl>
                                        <p:attrNameLst>
                                          <p:attrName>ppt_y</p:attrName>
                                        </p:attrNameLst>
                                      </p:cBhvr>
                                      <p:tavLst>
                                        <p:tav tm="0">
                                          <p:val>
                                            <p:strVal val="0-#ppt_h/2"/>
                                          </p:val>
                                        </p:tav>
                                        <p:tav tm="100000">
                                          <p:val>
                                            <p:strVal val="#ppt_y"/>
                                          </p:val>
                                        </p:tav>
                                      </p:tavLst>
                                    </p:anim>
                                  </p:childTnLst>
                                </p:cTn>
                              </p:par>
                            </p:childTnLst>
                          </p:cTn>
                        </p:par>
                        <p:par>
                          <p:cTn id="101" fill="hold">
                            <p:stCondLst>
                              <p:cond delay="7550"/>
                            </p:stCondLst>
                            <p:childTnLst>
                              <p:par>
                                <p:cTn id="102" presetID="2" presetClass="entr" presetSubtype="2" decel="100000" fill="hold" grpId="0" nodeType="afterEffect">
                                  <p:stCondLst>
                                    <p:cond delay="0"/>
                                  </p:stCondLst>
                                  <p:childTnLst>
                                    <p:set>
                                      <p:cBhvr>
                                        <p:cTn id="103" dur="1" fill="hold">
                                          <p:stCondLst>
                                            <p:cond delay="0"/>
                                          </p:stCondLst>
                                        </p:cTn>
                                        <p:tgtEl>
                                          <p:spTgt spid="19"/>
                                        </p:tgtEl>
                                        <p:attrNameLst>
                                          <p:attrName>style.visibility</p:attrName>
                                        </p:attrNameLst>
                                      </p:cBhvr>
                                      <p:to>
                                        <p:strVal val="visible"/>
                                      </p:to>
                                    </p:set>
                                    <p:anim calcmode="lin" valueType="num">
                                      <p:cBhvr additive="base">
                                        <p:cTn id="104" dur="500" fill="hold"/>
                                        <p:tgtEl>
                                          <p:spTgt spid="19"/>
                                        </p:tgtEl>
                                        <p:attrNameLst>
                                          <p:attrName>ppt_x</p:attrName>
                                        </p:attrNameLst>
                                      </p:cBhvr>
                                      <p:tavLst>
                                        <p:tav tm="0">
                                          <p:val>
                                            <p:strVal val="1+#ppt_w/2"/>
                                          </p:val>
                                        </p:tav>
                                        <p:tav tm="100000">
                                          <p:val>
                                            <p:strVal val="#ppt_x"/>
                                          </p:val>
                                        </p:tav>
                                      </p:tavLst>
                                    </p:anim>
                                    <p:anim calcmode="lin" valueType="num">
                                      <p:cBhvr additive="base">
                                        <p:cTn id="105"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animBg="1"/>
      <p:bldP spid="9" grpId="0" animBg="1"/>
      <p:bldP spid="10" grpId="0" animBg="1"/>
      <p:bldP spid="11" grpId="0" animBg="1"/>
      <p:bldP spid="12" grpId="0" animBg="1"/>
      <p:bldP spid="13" grpId="0" animBg="1"/>
      <p:bldP spid="14" grpId="0">
        <p:tmplLst>
          <p:tmpl>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p:tmplLst>
          <p:tmpl>
            <p:tnLst>
              <p:par>
                <p:cTn presetID="2" presetClass="entr" presetSubtype="8"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p:tmplLst>
          <p:tmpl>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p:tmplLst>
          <p:tmpl>
            <p:tnLst>
              <p:par>
                <p:cTn presetID="2" presetClass="entr" presetSubtype="2"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1"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1"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orld Map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2" name="図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04776" y="677953"/>
            <a:ext cx="8752511" cy="4157657"/>
          </a:xfrm>
          <a:prstGeom prst="rect">
            <a:avLst/>
          </a:prstGeom>
        </p:spPr>
      </p:pic>
      <p:sp>
        <p:nvSpPr>
          <p:cNvPr id="5"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cxnSp>
        <p:nvCxnSpPr>
          <p:cNvPr id="6" name="直線コネクタ 5"/>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87029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16" presetClass="entr" presetSubtype="37"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outVertical)">
                                      <p:cBhvr>
                                        <p:cTn id="16" dur="500"/>
                                        <p:tgtEl>
                                          <p:spTgt spid="6"/>
                                        </p:tgtEl>
                                      </p:cBhvr>
                                    </p:animEffect>
                                  </p:childTnLst>
                                </p:cTn>
                              </p:par>
                            </p:childTnLst>
                          </p:cTn>
                        </p:par>
                        <p:par>
                          <p:cTn id="17" fill="hold">
                            <p:stCondLst>
                              <p:cond delay="1550"/>
                            </p:stCondLst>
                            <p:childTnLst>
                              <p:par>
                                <p:cTn id="18" presetID="2" presetClass="entr" presetSubtype="4" decel="10000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Icon and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39" hasCustomPrompt="1"/>
          </p:nvPr>
        </p:nvSpPr>
        <p:spPr>
          <a:xfrm>
            <a:off x="1398291" y="3038957"/>
            <a:ext cx="9402435" cy="1290143"/>
          </a:xfrm>
        </p:spPr>
        <p:txBody>
          <a:bodyPr anchor="t">
            <a:noAutofit/>
          </a:bodyPr>
          <a:lstStyle>
            <a:lvl1pPr algn="ctr">
              <a:lnSpc>
                <a:spcPct val="120000"/>
              </a:lnSpc>
              <a:spcBef>
                <a:spcPts val="0"/>
              </a:spcBef>
              <a:defRPr sz="1600">
                <a:solidFill>
                  <a:schemeClr val="accent1"/>
                </a:solidFill>
                <a:latin typeface="+mn-lt"/>
              </a:defRPr>
            </a:lvl1pPr>
          </a:lstStyle>
          <a:p>
            <a:pPr lvl="0"/>
            <a:r>
              <a:rPr lang="en-US" altLang="ja-JP" dirty="0"/>
              <a:t>Text Here</a:t>
            </a:r>
            <a:endParaRPr lang="en-US" dirty="0"/>
          </a:p>
        </p:txBody>
      </p:sp>
      <p:sp>
        <p:nvSpPr>
          <p:cNvPr id="6" name="図プレースホルダー 7"/>
          <p:cNvSpPr>
            <a:spLocks noGrp="1"/>
          </p:cNvSpPr>
          <p:nvPr>
            <p:ph type="pic" sz="quarter" idx="18" hasCustomPrompt="1"/>
          </p:nvPr>
        </p:nvSpPr>
        <p:spPr>
          <a:xfrm>
            <a:off x="5572015" y="1958837"/>
            <a:ext cx="1034086" cy="1033996"/>
          </a:xfrm>
        </p:spPr>
        <p:txBody>
          <a:bodyPr>
            <a:normAutofit/>
          </a:bodyPr>
          <a:lstStyle>
            <a:lvl1pPr>
              <a:defRPr sz="1067"/>
            </a:lvl1pPr>
          </a:lstStyle>
          <a:p>
            <a:r>
              <a:rPr kumimoji="1" lang="en-US" altLang="ja-JP" dirty="0"/>
              <a:t>ICON</a:t>
            </a:r>
            <a:endParaRPr kumimoji="1" lang="ja-JP" altLang="en-US" dirty="0"/>
          </a:p>
        </p:txBody>
      </p:sp>
    </p:spTree>
    <p:extLst>
      <p:ext uri="{BB962C8B-B14F-4D97-AF65-F5344CB8AC3E}">
        <p14:creationId xmlns:p14="http://schemas.microsoft.com/office/powerpoint/2010/main" val="410307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6" grpId="0"/>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rning">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39" hasCustomPrompt="1"/>
          </p:nvPr>
        </p:nvSpPr>
        <p:spPr>
          <a:xfrm>
            <a:off x="1398291" y="1748813"/>
            <a:ext cx="9402435" cy="4200467"/>
          </a:xfrm>
        </p:spPr>
        <p:txBody>
          <a:bodyPr anchor="t">
            <a:noAutofit/>
          </a:bodyPr>
          <a:lstStyle>
            <a:lvl1pPr marL="288014" indent="-288014" algn="l">
              <a:lnSpc>
                <a:spcPct val="120000"/>
              </a:lnSpc>
              <a:spcBef>
                <a:spcPts val="800"/>
              </a:spcBef>
              <a:buFont typeface="Wingdings" panose="05000000000000000000" pitchFamily="2" charset="2"/>
              <a:buChar char="u"/>
              <a:defRPr sz="1600">
                <a:solidFill>
                  <a:schemeClr val="tx1"/>
                </a:solidFill>
                <a:latin typeface="+mn-lt"/>
              </a:defRPr>
            </a:lvl1pPr>
            <a:lvl2pPr marL="600030" indent="-288014">
              <a:buFont typeface="Wingdings" panose="05000000000000000000" pitchFamily="2" charset="2"/>
              <a:buChar char="l"/>
              <a:defRPr sz="1600">
                <a:solidFill>
                  <a:schemeClr val="tx1">
                    <a:lumMod val="60000"/>
                    <a:lumOff val="40000"/>
                  </a:schemeClr>
                </a:solidFill>
              </a:defRPr>
            </a:lvl2pPr>
          </a:lstStyle>
          <a:p>
            <a:pPr lvl="0"/>
            <a:r>
              <a:rPr lang="en-US" altLang="ja-JP" dirty="0"/>
              <a:t>Text Here</a:t>
            </a:r>
          </a:p>
          <a:p>
            <a:pPr lvl="1"/>
            <a:r>
              <a:rPr lang="en-US" dirty="0"/>
              <a:t>ssss</a:t>
            </a:r>
          </a:p>
        </p:txBody>
      </p:sp>
      <p:sp>
        <p:nvSpPr>
          <p:cNvPr id="6" name="図プレースホルダー 7"/>
          <p:cNvSpPr>
            <a:spLocks noGrp="1"/>
          </p:cNvSpPr>
          <p:nvPr>
            <p:ph type="pic" sz="quarter" idx="18" hasCustomPrompt="1"/>
          </p:nvPr>
        </p:nvSpPr>
        <p:spPr>
          <a:xfrm>
            <a:off x="5572015" y="668693"/>
            <a:ext cx="1034086" cy="1033996"/>
          </a:xfrm>
        </p:spPr>
        <p:txBody>
          <a:bodyPr>
            <a:normAutofit/>
          </a:bodyPr>
          <a:lstStyle>
            <a:lvl1pPr>
              <a:defRPr sz="1067"/>
            </a:lvl1pPr>
          </a:lstStyle>
          <a:p>
            <a:r>
              <a:rPr kumimoji="1" lang="en-US" altLang="ja-JP" dirty="0"/>
              <a:t>ICON</a:t>
            </a:r>
            <a:endParaRPr kumimoji="1" lang="ja-JP" altLang="en-US" dirty="0"/>
          </a:p>
        </p:txBody>
      </p:sp>
    </p:spTree>
    <p:extLst>
      <p:ext uri="{BB962C8B-B14F-4D97-AF65-F5344CB8AC3E}">
        <p14:creationId xmlns:p14="http://schemas.microsoft.com/office/powerpoint/2010/main" val="283338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6" grpId="0"/>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ottom Title Only">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38" hasCustomPrompt="1"/>
          </p:nvPr>
        </p:nvSpPr>
        <p:spPr>
          <a:xfrm>
            <a:off x="1894930" y="4413260"/>
            <a:ext cx="8409158" cy="816174"/>
          </a:xfrm>
        </p:spPr>
        <p:txBody>
          <a:bodyPr anchor="b">
            <a:noAutofit/>
          </a:bodyPr>
          <a:lstStyle>
            <a:lvl1pPr algn="ctr">
              <a:lnSpc>
                <a:spcPct val="100000"/>
              </a:lnSpc>
              <a:spcBef>
                <a:spcPts val="0"/>
              </a:spcBef>
              <a:defRPr sz="3600" spc="400" baseline="0">
                <a:solidFill>
                  <a:schemeClr val="accent1"/>
                </a:solidFill>
                <a:latin typeface="+mj-lt"/>
              </a:defRPr>
            </a:lvl1pPr>
          </a:lstStyle>
          <a:p>
            <a:pPr lvl="0"/>
            <a:r>
              <a:rPr lang="en-US" altLang="ja-JP" dirty="0"/>
              <a:t>TEXT HERE</a:t>
            </a:r>
            <a:endParaRPr lang="en-US" dirty="0"/>
          </a:p>
        </p:txBody>
      </p:sp>
      <p:cxnSp>
        <p:nvCxnSpPr>
          <p:cNvPr id="6" name="直線コネクタ 5"/>
          <p:cNvCxnSpPr/>
          <p:nvPr userDrawn="1"/>
        </p:nvCxnSpPr>
        <p:spPr>
          <a:xfrm flipH="1" flipV="1">
            <a:off x="2222164" y="5235430"/>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97264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50"/>
                            </p:stCondLst>
                            <p:childTnLst>
                              <p:par>
                                <p:cTn id="10" presetID="16" presetClass="entr" presetSubtype="37"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500"/>
                                        <p:tgtEl>
                                          <p:spTgt spid="6"/>
                                        </p:tgtEl>
                                      </p:cBhvr>
                                    </p:animEffect>
                                  </p:childTnLst>
                                </p:cTn>
                              </p:par>
                            </p:childTnLst>
                          </p:cTn>
                        </p:par>
                        <p:par>
                          <p:cTn id="13" fill="hold">
                            <p:stCondLst>
                              <p:cond delay="1050"/>
                            </p:stCondLst>
                            <p:childTnLst>
                              <p:par>
                                <p:cTn id="14" presetID="2" presetClass="entr" presetSubtype="4" decel="10000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Tree>
    <p:extLst>
      <p:ext uri="{BB962C8B-B14F-4D97-AF65-F5344CB8AC3E}">
        <p14:creationId xmlns:p14="http://schemas.microsoft.com/office/powerpoint/2010/main" val="399563335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 Image">
    <p:spTree>
      <p:nvGrpSpPr>
        <p:cNvPr id="1" name=""/>
        <p:cNvGrpSpPr/>
        <p:nvPr/>
      </p:nvGrpSpPr>
      <p:grpSpPr>
        <a:xfrm>
          <a:off x="0" y="0"/>
          <a:ext cx="0" cy="0"/>
          <a:chOff x="0" y="0"/>
          <a:chExt cx="0" cy="0"/>
        </a:xfrm>
      </p:grpSpPr>
      <p:sp>
        <p:nvSpPr>
          <p:cNvPr id="8" name="正方形/長方形 7"/>
          <p:cNvSpPr/>
          <p:nvPr userDrawn="1"/>
        </p:nvSpPr>
        <p:spPr>
          <a:xfrm>
            <a:off x="-4216" y="1167153"/>
            <a:ext cx="12196216" cy="3251957"/>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図プレースホルダー 9"/>
          <p:cNvSpPr>
            <a:spLocks noGrp="1"/>
          </p:cNvSpPr>
          <p:nvPr>
            <p:ph type="pic" sz="quarter" idx="12" hasCustomPrompt="1"/>
          </p:nvPr>
        </p:nvSpPr>
        <p:spPr>
          <a:xfrm>
            <a:off x="0" y="1268760"/>
            <a:ext cx="12179336" cy="3030337"/>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7"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18" name="テキスト プレースホルダー 11"/>
          <p:cNvSpPr>
            <a:spLocks noGrp="1"/>
          </p:cNvSpPr>
          <p:nvPr>
            <p:ph type="body" sz="quarter" idx="16" hasCustomPrompt="1"/>
          </p:nvPr>
        </p:nvSpPr>
        <p:spPr>
          <a:xfrm>
            <a:off x="2105211" y="5045424"/>
            <a:ext cx="7951573" cy="1083877"/>
          </a:xfrm>
        </p:spPr>
        <p:txBody>
          <a:bodyPr anchor="t">
            <a:noAutofit/>
          </a:bodyPr>
          <a:lstStyle>
            <a:lvl1pPr algn="ctr">
              <a:lnSpc>
                <a:spcPct val="120000"/>
              </a:lnSpc>
              <a:spcBef>
                <a:spcPts val="0"/>
              </a:spcBef>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17" hasCustomPrompt="1"/>
          </p:nvPr>
        </p:nvSpPr>
        <p:spPr>
          <a:xfrm>
            <a:off x="2105211" y="4599130"/>
            <a:ext cx="7951573"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406781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childTnLst>
                          </p:cTn>
                        </p:par>
                        <p:par>
                          <p:cTn id="11" fill="hold">
                            <p:stCondLst>
                              <p:cond delay="500"/>
                            </p:stCondLst>
                            <p:childTnLst>
                              <p:par>
                                <p:cTn id="12" presetID="2" presetClass="entr" presetSubtype="4" decel="10000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500" fill="hold"/>
                                        <p:tgtEl>
                                          <p:spTgt spid="19"/>
                                        </p:tgtEl>
                                        <p:attrNameLst>
                                          <p:attrName>ppt_x</p:attrName>
                                        </p:attrNameLst>
                                      </p:cBhvr>
                                      <p:tavLst>
                                        <p:tav tm="0">
                                          <p:val>
                                            <p:strVal val="#ppt_x"/>
                                          </p:val>
                                        </p:tav>
                                        <p:tav tm="100000">
                                          <p:val>
                                            <p:strVal val="#ppt_x"/>
                                          </p:val>
                                        </p:tav>
                                      </p:tavLst>
                                    </p:anim>
                                    <p:anim calcmode="lin" valueType="num">
                                      <p:cBhvr additive="base">
                                        <p:cTn id="15" dur="500" fill="hold"/>
                                        <p:tgtEl>
                                          <p:spTgt spid="19"/>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8" grpId="0">
        <p:tmplLst>
          <p:tmpl>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JM"/>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sp>
        <p:nvSpPr>
          <p:cNvPr id="6" name="Text Placeholder 12"/>
          <p:cNvSpPr>
            <a:spLocks noGrp="1"/>
          </p:cNvSpPr>
          <p:nvPr>
            <p:ph type="body" sz="quarter" idx="16"/>
          </p:nvPr>
        </p:nvSpPr>
        <p:spPr>
          <a:xfrm>
            <a:off x="1346200" y="2510117"/>
            <a:ext cx="1803400" cy="1804416"/>
          </a:xfrm>
          <a:prstGeom prst="ellipse">
            <a:avLst/>
          </a:prstGeom>
          <a:solidFill>
            <a:schemeClr val="tx1">
              <a:lumMod val="85000"/>
              <a:lumOff val="15000"/>
            </a:schemeClr>
          </a:solidFill>
        </p:spPr>
        <p:txBody>
          <a:bodyPr anchor="ctr">
            <a:noAutofit/>
          </a:bodyPr>
          <a:lstStyle>
            <a:lvl1pPr marL="0" indent="0" algn="ctr">
              <a:buFontTx/>
              <a:buNone/>
              <a:defRPr sz="1600" b="0">
                <a:solidFill>
                  <a:schemeClr val="bg1"/>
                </a:solidFill>
                <a:latin typeface="Bebas Neue" pitchFamily="34" charset="0"/>
                <a:cs typeface="Arial" pitchFamily="34" charset="0"/>
              </a:defRPr>
            </a:lvl1pPr>
            <a:lvl2pPr marL="609585" indent="0">
              <a:buFontTx/>
              <a:buNone/>
              <a:defRPr sz="2667">
                <a:latin typeface="Bebas Neue" pitchFamily="34" charset="0"/>
              </a:defRPr>
            </a:lvl2pPr>
            <a:lvl3pPr marL="1219170" indent="0">
              <a:buFontTx/>
              <a:buNone/>
              <a:defRPr sz="2667">
                <a:latin typeface="Bebas Neue" pitchFamily="34" charset="0"/>
              </a:defRPr>
            </a:lvl3pPr>
            <a:lvl4pPr marL="1828754" indent="0">
              <a:buFontTx/>
              <a:buNone/>
              <a:defRPr sz="2667">
                <a:latin typeface="Bebas Neue" pitchFamily="34" charset="0"/>
              </a:defRPr>
            </a:lvl4pPr>
            <a:lvl5pPr marL="2438339" indent="0">
              <a:buFontTx/>
              <a:buNone/>
              <a:defRPr sz="2667">
                <a:latin typeface="Bebas Neue" pitchFamily="34" charset="0"/>
              </a:defRPr>
            </a:lvl5pPr>
          </a:lstStyle>
          <a:p>
            <a:pPr lvl="0"/>
            <a:endParaRPr lang="en-JM" dirty="0"/>
          </a:p>
        </p:txBody>
      </p:sp>
      <p:sp>
        <p:nvSpPr>
          <p:cNvPr id="7" name="Text Placeholder 12"/>
          <p:cNvSpPr>
            <a:spLocks noGrp="1"/>
          </p:cNvSpPr>
          <p:nvPr>
            <p:ph type="body" sz="quarter" idx="17"/>
          </p:nvPr>
        </p:nvSpPr>
        <p:spPr>
          <a:xfrm>
            <a:off x="5207000" y="2518025"/>
            <a:ext cx="1803400" cy="1804416"/>
          </a:xfrm>
          <a:prstGeom prst="ellipse">
            <a:avLst/>
          </a:prstGeom>
          <a:solidFill>
            <a:schemeClr val="tx1">
              <a:lumMod val="85000"/>
              <a:lumOff val="15000"/>
            </a:schemeClr>
          </a:solidFill>
        </p:spPr>
        <p:txBody>
          <a:bodyPr anchor="ctr">
            <a:noAutofit/>
          </a:bodyPr>
          <a:lstStyle>
            <a:lvl1pPr marL="0" indent="0" algn="ctr">
              <a:buFontTx/>
              <a:buNone/>
              <a:defRPr sz="1600" b="0">
                <a:solidFill>
                  <a:schemeClr val="bg1"/>
                </a:solidFill>
                <a:latin typeface="Bebas Neue" pitchFamily="34" charset="0"/>
                <a:cs typeface="Arial" pitchFamily="34" charset="0"/>
              </a:defRPr>
            </a:lvl1pPr>
            <a:lvl2pPr marL="609585" indent="0">
              <a:buFontTx/>
              <a:buNone/>
              <a:defRPr sz="2667">
                <a:latin typeface="Bebas Neue" pitchFamily="34" charset="0"/>
              </a:defRPr>
            </a:lvl2pPr>
            <a:lvl3pPr marL="1219170" indent="0">
              <a:buFontTx/>
              <a:buNone/>
              <a:defRPr sz="2667">
                <a:latin typeface="Bebas Neue" pitchFamily="34" charset="0"/>
              </a:defRPr>
            </a:lvl3pPr>
            <a:lvl4pPr marL="1828754" indent="0">
              <a:buFontTx/>
              <a:buNone/>
              <a:defRPr sz="2667">
                <a:latin typeface="Bebas Neue" pitchFamily="34" charset="0"/>
              </a:defRPr>
            </a:lvl4pPr>
            <a:lvl5pPr marL="2438339" indent="0">
              <a:buFontTx/>
              <a:buNone/>
              <a:defRPr sz="2667">
                <a:latin typeface="Bebas Neue" pitchFamily="34" charset="0"/>
              </a:defRPr>
            </a:lvl5pPr>
          </a:lstStyle>
          <a:p>
            <a:pPr lvl="0"/>
            <a:endParaRPr lang="en-JM" dirty="0"/>
          </a:p>
        </p:txBody>
      </p:sp>
      <p:sp>
        <p:nvSpPr>
          <p:cNvPr id="8" name="Text Placeholder 12"/>
          <p:cNvSpPr>
            <a:spLocks noGrp="1"/>
          </p:cNvSpPr>
          <p:nvPr>
            <p:ph type="body" sz="quarter" idx="18"/>
          </p:nvPr>
        </p:nvSpPr>
        <p:spPr>
          <a:xfrm>
            <a:off x="9067800" y="2518025"/>
            <a:ext cx="1803400" cy="1804416"/>
          </a:xfrm>
          <a:prstGeom prst="ellipse">
            <a:avLst/>
          </a:prstGeom>
          <a:solidFill>
            <a:schemeClr val="tx1">
              <a:lumMod val="85000"/>
              <a:lumOff val="15000"/>
            </a:schemeClr>
          </a:solidFill>
        </p:spPr>
        <p:txBody>
          <a:bodyPr anchor="ctr">
            <a:noAutofit/>
          </a:bodyPr>
          <a:lstStyle>
            <a:lvl1pPr marL="0" indent="0" algn="ctr">
              <a:buFontTx/>
              <a:buNone/>
              <a:defRPr sz="1600" b="0">
                <a:solidFill>
                  <a:schemeClr val="bg1"/>
                </a:solidFill>
                <a:latin typeface="Bebas Neue" pitchFamily="34" charset="0"/>
                <a:cs typeface="Arial" pitchFamily="34" charset="0"/>
              </a:defRPr>
            </a:lvl1pPr>
            <a:lvl2pPr marL="609585" indent="0">
              <a:buFontTx/>
              <a:buNone/>
              <a:defRPr sz="2667">
                <a:latin typeface="Bebas Neue" pitchFamily="34" charset="0"/>
              </a:defRPr>
            </a:lvl2pPr>
            <a:lvl3pPr marL="1219170" indent="0">
              <a:buFontTx/>
              <a:buNone/>
              <a:defRPr sz="2667">
                <a:latin typeface="Bebas Neue" pitchFamily="34" charset="0"/>
              </a:defRPr>
            </a:lvl3pPr>
            <a:lvl4pPr marL="1828754" indent="0">
              <a:buFontTx/>
              <a:buNone/>
              <a:defRPr sz="2667">
                <a:latin typeface="Bebas Neue" pitchFamily="34" charset="0"/>
              </a:defRPr>
            </a:lvl4pPr>
            <a:lvl5pPr marL="2438339" indent="0">
              <a:buFontTx/>
              <a:buNone/>
              <a:defRPr sz="2667">
                <a:latin typeface="Bebas Neue" pitchFamily="34" charset="0"/>
              </a:defRPr>
            </a:lvl5pPr>
          </a:lstStyle>
          <a:p>
            <a:pPr lvl="0"/>
            <a:endParaRPr lang="en-JM" dirty="0"/>
          </a:p>
        </p:txBody>
      </p:sp>
      <p:sp>
        <p:nvSpPr>
          <p:cNvPr id="9" name="Text Placeholder 27"/>
          <p:cNvSpPr>
            <a:spLocks noGrp="1"/>
          </p:cNvSpPr>
          <p:nvPr>
            <p:ph type="body" sz="quarter" idx="19"/>
          </p:nvPr>
        </p:nvSpPr>
        <p:spPr>
          <a:xfrm>
            <a:off x="778933" y="4576234"/>
            <a:ext cx="2878667" cy="1189567"/>
          </a:xfrm>
          <a:prstGeom prst="rect">
            <a:avLst/>
          </a:prstGeom>
        </p:spPr>
        <p:txBody>
          <a:bodyPr>
            <a:normAutofit/>
          </a:bodyPr>
          <a:lstStyle>
            <a:lvl1pPr marL="0" indent="0" algn="ctr">
              <a:spcBef>
                <a:spcPts val="0"/>
              </a:spcBef>
              <a:buNone/>
              <a:defRPr sz="1600">
                <a:solidFill>
                  <a:schemeClr val="tx1">
                    <a:lumMod val="85000"/>
                    <a:lumOff val="15000"/>
                  </a:schemeClr>
                </a:solidFill>
                <a:latin typeface="Arial" pitchFamily="34" charset="0"/>
                <a:cs typeface="Arial" pitchFamily="34" charset="0"/>
              </a:defRPr>
            </a:lvl1pPr>
          </a:lstStyle>
          <a:p>
            <a:pPr lvl="0"/>
            <a:endParaRPr lang="en-JM" dirty="0"/>
          </a:p>
        </p:txBody>
      </p:sp>
      <p:sp>
        <p:nvSpPr>
          <p:cNvPr id="10" name="Text Placeholder 27"/>
          <p:cNvSpPr>
            <a:spLocks noGrp="1"/>
          </p:cNvSpPr>
          <p:nvPr>
            <p:ph type="body" sz="quarter" idx="20"/>
          </p:nvPr>
        </p:nvSpPr>
        <p:spPr>
          <a:xfrm>
            <a:off x="4673600" y="4576234"/>
            <a:ext cx="2878667" cy="1189567"/>
          </a:xfrm>
          <a:prstGeom prst="rect">
            <a:avLst/>
          </a:prstGeom>
        </p:spPr>
        <p:txBody>
          <a:bodyPr>
            <a:normAutofit/>
          </a:bodyPr>
          <a:lstStyle>
            <a:lvl1pPr marL="0" indent="0" algn="ctr">
              <a:spcBef>
                <a:spcPts val="0"/>
              </a:spcBef>
              <a:buNone/>
              <a:defRPr sz="1600">
                <a:solidFill>
                  <a:schemeClr val="tx1">
                    <a:lumMod val="85000"/>
                    <a:lumOff val="15000"/>
                  </a:schemeClr>
                </a:solidFill>
                <a:latin typeface="Arial" pitchFamily="34" charset="0"/>
                <a:cs typeface="Arial" pitchFamily="34" charset="0"/>
              </a:defRPr>
            </a:lvl1pPr>
          </a:lstStyle>
          <a:p>
            <a:pPr lvl="0"/>
            <a:endParaRPr lang="en-JM" dirty="0"/>
          </a:p>
        </p:txBody>
      </p:sp>
      <p:sp>
        <p:nvSpPr>
          <p:cNvPr id="11" name="Text Placeholder 27"/>
          <p:cNvSpPr>
            <a:spLocks noGrp="1"/>
          </p:cNvSpPr>
          <p:nvPr>
            <p:ph type="body" sz="quarter" idx="21"/>
          </p:nvPr>
        </p:nvSpPr>
        <p:spPr>
          <a:xfrm>
            <a:off x="8500533" y="4576234"/>
            <a:ext cx="2878667" cy="1189567"/>
          </a:xfrm>
          <a:prstGeom prst="rect">
            <a:avLst/>
          </a:prstGeom>
        </p:spPr>
        <p:txBody>
          <a:bodyPr>
            <a:normAutofit/>
          </a:bodyPr>
          <a:lstStyle>
            <a:lvl1pPr marL="0" indent="0" algn="ctr">
              <a:spcBef>
                <a:spcPts val="0"/>
              </a:spcBef>
              <a:buNone/>
              <a:defRPr sz="1600">
                <a:solidFill>
                  <a:schemeClr val="tx1">
                    <a:lumMod val="85000"/>
                    <a:lumOff val="15000"/>
                  </a:schemeClr>
                </a:solidFill>
                <a:latin typeface="Arial" pitchFamily="34" charset="0"/>
                <a:cs typeface="Arial" pitchFamily="34" charset="0"/>
              </a:defRPr>
            </a:lvl1pPr>
          </a:lstStyle>
          <a:p>
            <a:pPr lvl="0"/>
            <a:endParaRPr lang="en-JM" dirty="0"/>
          </a:p>
        </p:txBody>
      </p:sp>
      <p:sp>
        <p:nvSpPr>
          <p:cNvPr id="12" name="Content Placeholder 21"/>
          <p:cNvSpPr>
            <a:spLocks noGrp="1"/>
          </p:cNvSpPr>
          <p:nvPr>
            <p:ph sz="quarter" idx="13"/>
          </p:nvPr>
        </p:nvSpPr>
        <p:spPr>
          <a:xfrm>
            <a:off x="609600" y="1320800"/>
            <a:ext cx="10972800" cy="685800"/>
          </a:xfrm>
          <a:prstGeom prst="rect">
            <a:avLst/>
          </a:prstGeom>
        </p:spPr>
        <p:txBody>
          <a:bodyPr>
            <a:normAutofit/>
          </a:bodyPr>
          <a:lstStyle>
            <a:lvl1pPr>
              <a:buNone/>
              <a:defRPr sz="1600">
                <a:solidFill>
                  <a:schemeClr val="tx1">
                    <a:lumMod val="65000"/>
                    <a:lumOff val="35000"/>
                  </a:schemeClr>
                </a:solidFill>
              </a:defRPr>
            </a:lvl1pPr>
          </a:lstStyle>
          <a:p>
            <a:pPr lvl="0"/>
            <a:endParaRPr lang="en-JM" dirty="0"/>
          </a:p>
        </p:txBody>
      </p:sp>
    </p:spTree>
    <p:extLst>
      <p:ext uri="{BB962C8B-B14F-4D97-AF65-F5344CB8AC3E}">
        <p14:creationId xmlns:p14="http://schemas.microsoft.com/office/powerpoint/2010/main" val="4243488821"/>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JM"/>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7601" y="1835900"/>
            <a:ext cx="2616161" cy="3327400"/>
          </a:xfrm>
          <a:prstGeom prst="rect">
            <a:avLst/>
          </a:prstGeom>
        </p:spPr>
      </p:pic>
      <p:sp>
        <p:nvSpPr>
          <p:cNvPr id="7" name="Picture Placeholder 12"/>
          <p:cNvSpPr>
            <a:spLocks noGrp="1"/>
          </p:cNvSpPr>
          <p:nvPr>
            <p:ph type="pic" sz="quarter" idx="16"/>
          </p:nvPr>
        </p:nvSpPr>
        <p:spPr>
          <a:xfrm>
            <a:off x="1422400" y="2186348"/>
            <a:ext cx="1975104" cy="2540000"/>
          </a:xfrm>
          <a:prstGeom prst="rect">
            <a:avLst/>
          </a:prstGeom>
        </p:spPr>
        <p:txBody>
          <a:bodyPr/>
          <a:lstStyle/>
          <a:p>
            <a:endParaRPr lang="en-JM"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0640" y="1805348"/>
            <a:ext cx="2616161" cy="3327400"/>
          </a:xfrm>
          <a:prstGeom prst="rect">
            <a:avLst/>
          </a:prstGeom>
        </p:spPr>
      </p:pic>
      <p:sp>
        <p:nvSpPr>
          <p:cNvPr id="9" name="Picture Placeholder 12"/>
          <p:cNvSpPr>
            <a:spLocks noGrp="1"/>
          </p:cNvSpPr>
          <p:nvPr>
            <p:ph type="pic" sz="quarter" idx="17"/>
          </p:nvPr>
        </p:nvSpPr>
        <p:spPr>
          <a:xfrm>
            <a:off x="5105439" y="2155796"/>
            <a:ext cx="1975104" cy="2540000"/>
          </a:xfrm>
          <a:prstGeom prst="rect">
            <a:avLst/>
          </a:prstGeom>
        </p:spPr>
        <p:txBody>
          <a:bodyPr/>
          <a:lstStyle/>
          <a:p>
            <a:endParaRPr lang="en-JM"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59840" y="1805348"/>
            <a:ext cx="2616161" cy="3327400"/>
          </a:xfrm>
          <a:prstGeom prst="rect">
            <a:avLst/>
          </a:prstGeom>
        </p:spPr>
      </p:pic>
      <p:sp>
        <p:nvSpPr>
          <p:cNvPr id="11" name="Picture Placeholder 12"/>
          <p:cNvSpPr>
            <a:spLocks noGrp="1"/>
          </p:cNvSpPr>
          <p:nvPr>
            <p:ph type="pic" sz="quarter" idx="18"/>
          </p:nvPr>
        </p:nvSpPr>
        <p:spPr>
          <a:xfrm>
            <a:off x="8864639" y="2155796"/>
            <a:ext cx="1975104" cy="2540000"/>
          </a:xfrm>
          <a:prstGeom prst="rect">
            <a:avLst/>
          </a:prstGeom>
        </p:spPr>
        <p:txBody>
          <a:bodyPr/>
          <a:lstStyle/>
          <a:p>
            <a:endParaRPr lang="en-JM" dirty="0"/>
          </a:p>
        </p:txBody>
      </p:sp>
      <p:sp>
        <p:nvSpPr>
          <p:cNvPr id="12" name="Text Placeholder 11"/>
          <p:cNvSpPr>
            <a:spLocks noGrp="1"/>
          </p:cNvSpPr>
          <p:nvPr>
            <p:ph type="body" sz="quarter" idx="19" hasCustomPrompt="1"/>
          </p:nvPr>
        </p:nvSpPr>
        <p:spPr>
          <a:xfrm>
            <a:off x="1016000" y="5156200"/>
            <a:ext cx="2743200" cy="402336"/>
          </a:xfrm>
          <a:prstGeom prst="rect">
            <a:avLst/>
          </a:prstGeom>
          <a:noFill/>
          <a:ln>
            <a:noFill/>
          </a:ln>
        </p:spPr>
        <p:txBody>
          <a:bodyPr anchor="ctr">
            <a:noAutofit/>
          </a:bodyPr>
          <a:lstStyle>
            <a:lvl1pPr marL="0" indent="0" algn="ctr">
              <a:buFontTx/>
              <a:buNone/>
              <a:defRPr sz="1867" baseline="0">
                <a:solidFill>
                  <a:schemeClr val="tx1">
                    <a:lumMod val="75000"/>
                    <a:lumOff val="25000"/>
                  </a:schemeClr>
                </a:solidFill>
                <a:latin typeface="Bebas Neue" pitchFamily="34" charset="0"/>
              </a:defRPr>
            </a:lvl1pPr>
            <a:lvl2pPr marL="609585" indent="0">
              <a:buFontTx/>
              <a:buNone/>
              <a:defRPr>
                <a:latin typeface="Bebas Neue" pitchFamily="34" charset="0"/>
              </a:defRPr>
            </a:lvl2pPr>
            <a:lvl3pPr marL="1219170" indent="0">
              <a:buFontTx/>
              <a:buNone/>
              <a:defRPr>
                <a:latin typeface="Bebas Neue" pitchFamily="34" charset="0"/>
              </a:defRPr>
            </a:lvl3pPr>
            <a:lvl4pPr marL="1828754" indent="0">
              <a:buFontTx/>
              <a:buNone/>
              <a:defRPr>
                <a:latin typeface="Bebas Neue" pitchFamily="34" charset="0"/>
              </a:defRPr>
            </a:lvl4pPr>
            <a:lvl5pPr marL="2438339" indent="0">
              <a:buFontTx/>
              <a:buNone/>
              <a:defRPr>
                <a:latin typeface="Bebas Neue" pitchFamily="34" charset="0"/>
              </a:defRPr>
            </a:lvl5pPr>
          </a:lstStyle>
          <a:p>
            <a:pPr lvl="0"/>
            <a:r>
              <a:rPr lang="en-JM" dirty="0"/>
              <a:t>INSERT HEADER IN THIS AREA</a:t>
            </a:r>
          </a:p>
        </p:txBody>
      </p:sp>
      <p:sp>
        <p:nvSpPr>
          <p:cNvPr id="13" name="Text Placeholder 11"/>
          <p:cNvSpPr>
            <a:spLocks noGrp="1"/>
          </p:cNvSpPr>
          <p:nvPr>
            <p:ph type="body" sz="quarter" idx="20" hasCustomPrompt="1"/>
          </p:nvPr>
        </p:nvSpPr>
        <p:spPr>
          <a:xfrm>
            <a:off x="4775200" y="5156200"/>
            <a:ext cx="2743200" cy="402336"/>
          </a:xfrm>
          <a:prstGeom prst="rect">
            <a:avLst/>
          </a:prstGeom>
          <a:noFill/>
          <a:ln>
            <a:noFill/>
          </a:ln>
        </p:spPr>
        <p:txBody>
          <a:bodyPr anchor="ctr">
            <a:noAutofit/>
          </a:bodyPr>
          <a:lstStyle>
            <a:lvl1pPr marL="0" indent="0" algn="ctr">
              <a:buFontTx/>
              <a:buNone/>
              <a:defRPr sz="1867" baseline="0">
                <a:solidFill>
                  <a:schemeClr val="tx1">
                    <a:lumMod val="75000"/>
                    <a:lumOff val="25000"/>
                  </a:schemeClr>
                </a:solidFill>
                <a:latin typeface="Bebas Neue" pitchFamily="34" charset="0"/>
              </a:defRPr>
            </a:lvl1pPr>
            <a:lvl2pPr marL="609585" indent="0">
              <a:buFontTx/>
              <a:buNone/>
              <a:defRPr>
                <a:latin typeface="Bebas Neue" pitchFamily="34" charset="0"/>
              </a:defRPr>
            </a:lvl2pPr>
            <a:lvl3pPr marL="1219170" indent="0">
              <a:buFontTx/>
              <a:buNone/>
              <a:defRPr>
                <a:latin typeface="Bebas Neue" pitchFamily="34" charset="0"/>
              </a:defRPr>
            </a:lvl3pPr>
            <a:lvl4pPr marL="1828754" indent="0">
              <a:buFontTx/>
              <a:buNone/>
              <a:defRPr>
                <a:latin typeface="Bebas Neue" pitchFamily="34" charset="0"/>
              </a:defRPr>
            </a:lvl4pPr>
            <a:lvl5pPr marL="2438339" indent="0">
              <a:buFontTx/>
              <a:buNone/>
              <a:defRPr>
                <a:latin typeface="Bebas Neue" pitchFamily="34" charset="0"/>
              </a:defRPr>
            </a:lvl5pPr>
          </a:lstStyle>
          <a:p>
            <a:pPr lvl="0"/>
            <a:r>
              <a:rPr lang="en-JM" dirty="0"/>
              <a:t>INSERT HEADER IN THIS AREA</a:t>
            </a:r>
          </a:p>
        </p:txBody>
      </p:sp>
      <p:sp>
        <p:nvSpPr>
          <p:cNvPr id="14" name="Text Placeholder 11"/>
          <p:cNvSpPr>
            <a:spLocks noGrp="1"/>
          </p:cNvSpPr>
          <p:nvPr>
            <p:ph type="body" sz="quarter" idx="21" hasCustomPrompt="1"/>
          </p:nvPr>
        </p:nvSpPr>
        <p:spPr>
          <a:xfrm>
            <a:off x="8534400" y="5156200"/>
            <a:ext cx="2743200" cy="402336"/>
          </a:xfrm>
          <a:prstGeom prst="rect">
            <a:avLst/>
          </a:prstGeom>
          <a:noFill/>
          <a:ln>
            <a:noFill/>
          </a:ln>
        </p:spPr>
        <p:txBody>
          <a:bodyPr anchor="ctr">
            <a:noAutofit/>
          </a:bodyPr>
          <a:lstStyle>
            <a:lvl1pPr marL="0" indent="0" algn="ctr">
              <a:buFontTx/>
              <a:buNone/>
              <a:defRPr sz="1867" baseline="0">
                <a:solidFill>
                  <a:schemeClr val="tx1">
                    <a:lumMod val="75000"/>
                    <a:lumOff val="25000"/>
                  </a:schemeClr>
                </a:solidFill>
                <a:latin typeface="Bebas Neue" pitchFamily="34" charset="0"/>
              </a:defRPr>
            </a:lvl1pPr>
            <a:lvl2pPr marL="609585" indent="0">
              <a:buFontTx/>
              <a:buNone/>
              <a:defRPr>
                <a:latin typeface="Bebas Neue" pitchFamily="34" charset="0"/>
              </a:defRPr>
            </a:lvl2pPr>
            <a:lvl3pPr marL="1219170" indent="0">
              <a:buFontTx/>
              <a:buNone/>
              <a:defRPr>
                <a:latin typeface="Bebas Neue" pitchFamily="34" charset="0"/>
              </a:defRPr>
            </a:lvl3pPr>
            <a:lvl4pPr marL="1828754" indent="0">
              <a:buFontTx/>
              <a:buNone/>
              <a:defRPr>
                <a:latin typeface="Bebas Neue" pitchFamily="34" charset="0"/>
              </a:defRPr>
            </a:lvl4pPr>
            <a:lvl5pPr marL="2438339" indent="0">
              <a:buFontTx/>
              <a:buNone/>
              <a:defRPr>
                <a:latin typeface="Bebas Neue" pitchFamily="34" charset="0"/>
              </a:defRPr>
            </a:lvl5pPr>
          </a:lstStyle>
          <a:p>
            <a:pPr lvl="0"/>
            <a:r>
              <a:rPr lang="en-JM" dirty="0"/>
              <a:t>INSERT HEADER IN THIS AREA</a:t>
            </a:r>
          </a:p>
        </p:txBody>
      </p:sp>
    </p:spTree>
    <p:extLst>
      <p:ext uri="{BB962C8B-B14F-4D97-AF65-F5344CB8AC3E}">
        <p14:creationId xmlns:p14="http://schemas.microsoft.com/office/powerpoint/2010/main" val="2701330987"/>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JM"/>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41544" y="1437338"/>
            <a:ext cx="5234457" cy="4325763"/>
          </a:xfrm>
          <a:prstGeom prst="rect">
            <a:avLst/>
          </a:prstGeom>
        </p:spPr>
      </p:pic>
      <p:sp>
        <p:nvSpPr>
          <p:cNvPr id="7" name="Text Placeholder 18"/>
          <p:cNvSpPr>
            <a:spLocks noGrp="1"/>
          </p:cNvSpPr>
          <p:nvPr>
            <p:ph type="body" sz="quarter" idx="15"/>
          </p:nvPr>
        </p:nvSpPr>
        <p:spPr>
          <a:xfrm>
            <a:off x="1727200" y="1600201"/>
            <a:ext cx="2957208" cy="378884"/>
          </a:xfrm>
          <a:prstGeom prst="rect">
            <a:avLst/>
          </a:prstGeom>
        </p:spPr>
        <p:txBody>
          <a:bodyPr>
            <a:noAutofit/>
          </a:bodyPr>
          <a:lstStyle>
            <a:lvl1pPr marL="0" indent="0">
              <a:buFontTx/>
              <a:buNone/>
              <a:defRPr sz="2133" b="0">
                <a:solidFill>
                  <a:srgbClr val="0070C0"/>
                </a:solidFill>
                <a:latin typeface="Bebas Neue" pitchFamily="34" charset="0"/>
              </a:defRPr>
            </a:lvl1pPr>
            <a:lvl2pPr marL="609585" indent="0">
              <a:buFontTx/>
              <a:buNone/>
              <a:defRPr sz="2133">
                <a:latin typeface="Bebas Neue" pitchFamily="34" charset="0"/>
              </a:defRPr>
            </a:lvl2pPr>
            <a:lvl3pPr marL="1219170" indent="0">
              <a:buFontTx/>
              <a:buNone/>
              <a:defRPr sz="2133">
                <a:latin typeface="Bebas Neue" pitchFamily="34" charset="0"/>
              </a:defRPr>
            </a:lvl3pPr>
            <a:lvl4pPr marL="1828754" indent="0">
              <a:buFontTx/>
              <a:buNone/>
              <a:defRPr sz="2133">
                <a:latin typeface="Bebas Neue" pitchFamily="34" charset="0"/>
              </a:defRPr>
            </a:lvl4pPr>
            <a:lvl5pPr marL="2438339" indent="0">
              <a:buFontTx/>
              <a:buNone/>
              <a:defRPr sz="2133">
                <a:latin typeface="Bebas Neue" pitchFamily="34" charset="0"/>
              </a:defRPr>
            </a:lvl5pPr>
          </a:lstStyle>
          <a:p>
            <a:pPr lvl="0"/>
            <a:endParaRPr lang="en-JM" dirty="0"/>
          </a:p>
        </p:txBody>
      </p:sp>
      <p:sp>
        <p:nvSpPr>
          <p:cNvPr id="8" name="Text Placeholder 20"/>
          <p:cNvSpPr>
            <a:spLocks noGrp="1"/>
          </p:cNvSpPr>
          <p:nvPr>
            <p:ph type="body" sz="quarter" idx="16"/>
          </p:nvPr>
        </p:nvSpPr>
        <p:spPr>
          <a:xfrm>
            <a:off x="1727200" y="1905000"/>
            <a:ext cx="3657600" cy="711200"/>
          </a:xfrm>
          <a:prstGeom prst="rect">
            <a:avLst/>
          </a:prstGeom>
        </p:spPr>
        <p:txBody>
          <a:bodyPr>
            <a:normAutofit/>
          </a:bodyPr>
          <a:lstStyle>
            <a:lvl1pPr marL="0" indent="0">
              <a:spcBef>
                <a:spcPts val="0"/>
              </a:spcBef>
              <a:buFontTx/>
              <a:buNone/>
              <a:defRPr sz="1467">
                <a:solidFill>
                  <a:schemeClr val="tx1">
                    <a:lumMod val="85000"/>
                    <a:lumOff val="15000"/>
                  </a:schemeClr>
                </a:solidFill>
                <a:latin typeface="Arial" pitchFamily="34" charset="0"/>
                <a:cs typeface="Arial" pitchFamily="34"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9" name="Text Placeholder 18"/>
          <p:cNvSpPr>
            <a:spLocks noGrp="1"/>
          </p:cNvSpPr>
          <p:nvPr>
            <p:ph type="body" sz="quarter" idx="17"/>
          </p:nvPr>
        </p:nvSpPr>
        <p:spPr>
          <a:xfrm>
            <a:off x="1727200" y="3022601"/>
            <a:ext cx="2957208" cy="378884"/>
          </a:xfrm>
          <a:prstGeom prst="rect">
            <a:avLst/>
          </a:prstGeom>
        </p:spPr>
        <p:txBody>
          <a:bodyPr>
            <a:noAutofit/>
          </a:bodyPr>
          <a:lstStyle>
            <a:lvl1pPr marL="0" indent="0">
              <a:buFontTx/>
              <a:buNone/>
              <a:defRPr sz="2133" b="0">
                <a:solidFill>
                  <a:srgbClr val="0070C0"/>
                </a:solidFill>
                <a:latin typeface="Bebas Neue" pitchFamily="34" charset="0"/>
              </a:defRPr>
            </a:lvl1pPr>
            <a:lvl2pPr marL="609585" indent="0">
              <a:buFontTx/>
              <a:buNone/>
              <a:defRPr sz="2133">
                <a:latin typeface="Bebas Neue" pitchFamily="34" charset="0"/>
              </a:defRPr>
            </a:lvl2pPr>
            <a:lvl3pPr marL="1219170" indent="0">
              <a:buFontTx/>
              <a:buNone/>
              <a:defRPr sz="2133">
                <a:latin typeface="Bebas Neue" pitchFamily="34" charset="0"/>
              </a:defRPr>
            </a:lvl3pPr>
            <a:lvl4pPr marL="1828754" indent="0">
              <a:buFontTx/>
              <a:buNone/>
              <a:defRPr sz="2133">
                <a:latin typeface="Bebas Neue" pitchFamily="34" charset="0"/>
              </a:defRPr>
            </a:lvl4pPr>
            <a:lvl5pPr marL="2438339" indent="0">
              <a:buFontTx/>
              <a:buNone/>
              <a:defRPr sz="2133">
                <a:latin typeface="Bebas Neue" pitchFamily="34" charset="0"/>
              </a:defRPr>
            </a:lvl5pPr>
          </a:lstStyle>
          <a:p>
            <a:pPr lvl="0"/>
            <a:endParaRPr lang="en-JM" dirty="0"/>
          </a:p>
        </p:txBody>
      </p:sp>
      <p:sp>
        <p:nvSpPr>
          <p:cNvPr id="10" name="Text Placeholder 20"/>
          <p:cNvSpPr>
            <a:spLocks noGrp="1"/>
          </p:cNvSpPr>
          <p:nvPr>
            <p:ph type="body" sz="quarter" idx="18"/>
          </p:nvPr>
        </p:nvSpPr>
        <p:spPr>
          <a:xfrm>
            <a:off x="1727200" y="3327400"/>
            <a:ext cx="3657600" cy="711200"/>
          </a:xfrm>
          <a:prstGeom prst="rect">
            <a:avLst/>
          </a:prstGeom>
        </p:spPr>
        <p:txBody>
          <a:bodyPr>
            <a:normAutofit/>
          </a:bodyPr>
          <a:lstStyle>
            <a:lvl1pPr marL="0" indent="0">
              <a:spcBef>
                <a:spcPts val="0"/>
              </a:spcBef>
              <a:buFontTx/>
              <a:buNone/>
              <a:defRPr sz="1467">
                <a:solidFill>
                  <a:schemeClr val="tx1">
                    <a:lumMod val="85000"/>
                    <a:lumOff val="15000"/>
                  </a:schemeClr>
                </a:solidFill>
                <a:latin typeface="Arial" pitchFamily="34" charset="0"/>
                <a:cs typeface="Arial" pitchFamily="34"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11" name="Text Placeholder 18"/>
          <p:cNvSpPr>
            <a:spLocks noGrp="1"/>
          </p:cNvSpPr>
          <p:nvPr>
            <p:ph type="body" sz="quarter" idx="19"/>
          </p:nvPr>
        </p:nvSpPr>
        <p:spPr>
          <a:xfrm>
            <a:off x="1727200" y="4445001"/>
            <a:ext cx="2957208" cy="378884"/>
          </a:xfrm>
          <a:prstGeom prst="rect">
            <a:avLst/>
          </a:prstGeom>
        </p:spPr>
        <p:txBody>
          <a:bodyPr>
            <a:noAutofit/>
          </a:bodyPr>
          <a:lstStyle>
            <a:lvl1pPr marL="0" indent="0">
              <a:buFontTx/>
              <a:buNone/>
              <a:defRPr sz="2133" b="0">
                <a:solidFill>
                  <a:srgbClr val="0070C0"/>
                </a:solidFill>
                <a:latin typeface="Bebas Neue" pitchFamily="34" charset="0"/>
              </a:defRPr>
            </a:lvl1pPr>
            <a:lvl2pPr marL="609585" indent="0">
              <a:buFontTx/>
              <a:buNone/>
              <a:defRPr sz="2133">
                <a:latin typeface="Bebas Neue" pitchFamily="34" charset="0"/>
              </a:defRPr>
            </a:lvl2pPr>
            <a:lvl3pPr marL="1219170" indent="0">
              <a:buFontTx/>
              <a:buNone/>
              <a:defRPr sz="2133">
                <a:latin typeface="Bebas Neue" pitchFamily="34" charset="0"/>
              </a:defRPr>
            </a:lvl3pPr>
            <a:lvl4pPr marL="1828754" indent="0">
              <a:buFontTx/>
              <a:buNone/>
              <a:defRPr sz="2133">
                <a:latin typeface="Bebas Neue" pitchFamily="34" charset="0"/>
              </a:defRPr>
            </a:lvl4pPr>
            <a:lvl5pPr marL="2438339" indent="0">
              <a:buFontTx/>
              <a:buNone/>
              <a:defRPr sz="2133">
                <a:latin typeface="Bebas Neue" pitchFamily="34" charset="0"/>
              </a:defRPr>
            </a:lvl5pPr>
          </a:lstStyle>
          <a:p>
            <a:pPr lvl="0"/>
            <a:endParaRPr lang="en-JM" dirty="0"/>
          </a:p>
        </p:txBody>
      </p:sp>
      <p:sp>
        <p:nvSpPr>
          <p:cNvPr id="12" name="Text Placeholder 20"/>
          <p:cNvSpPr>
            <a:spLocks noGrp="1"/>
          </p:cNvSpPr>
          <p:nvPr>
            <p:ph type="body" sz="quarter" idx="20"/>
          </p:nvPr>
        </p:nvSpPr>
        <p:spPr>
          <a:xfrm>
            <a:off x="1727200" y="4749800"/>
            <a:ext cx="3657600" cy="711200"/>
          </a:xfrm>
          <a:prstGeom prst="rect">
            <a:avLst/>
          </a:prstGeom>
        </p:spPr>
        <p:txBody>
          <a:bodyPr>
            <a:normAutofit/>
          </a:bodyPr>
          <a:lstStyle>
            <a:lvl1pPr marL="0" indent="0">
              <a:spcBef>
                <a:spcPts val="0"/>
              </a:spcBef>
              <a:buFontTx/>
              <a:buNone/>
              <a:defRPr sz="1467">
                <a:solidFill>
                  <a:schemeClr val="tx1">
                    <a:lumMod val="85000"/>
                    <a:lumOff val="15000"/>
                  </a:schemeClr>
                </a:solidFill>
                <a:latin typeface="Arial" pitchFamily="34" charset="0"/>
                <a:cs typeface="Arial" pitchFamily="34"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13" name="Picture Placeholder 24"/>
          <p:cNvSpPr>
            <a:spLocks noGrp="1"/>
          </p:cNvSpPr>
          <p:nvPr>
            <p:ph type="pic" sz="quarter" idx="28"/>
          </p:nvPr>
        </p:nvSpPr>
        <p:spPr>
          <a:xfrm>
            <a:off x="6278855" y="1803401"/>
            <a:ext cx="4572000" cy="2613617"/>
          </a:xfrm>
          <a:prstGeom prst="rect">
            <a:avLst/>
          </a:prstGeom>
        </p:spPr>
        <p:txBody>
          <a:bodyPr/>
          <a:lstStyle/>
          <a:p>
            <a:endParaRPr lang="en-JM" dirty="0"/>
          </a:p>
        </p:txBody>
      </p:sp>
    </p:spTree>
    <p:extLst>
      <p:ext uri="{BB962C8B-B14F-4D97-AF65-F5344CB8AC3E}">
        <p14:creationId xmlns:p14="http://schemas.microsoft.com/office/powerpoint/2010/main" val="2929627359"/>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JM"/>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sp>
        <p:nvSpPr>
          <p:cNvPr id="6" name="Text Placeholder 18"/>
          <p:cNvSpPr>
            <a:spLocks noGrp="1"/>
          </p:cNvSpPr>
          <p:nvPr>
            <p:ph type="body" sz="quarter" idx="15"/>
          </p:nvPr>
        </p:nvSpPr>
        <p:spPr>
          <a:xfrm>
            <a:off x="7721600" y="1830917"/>
            <a:ext cx="3556000" cy="886884"/>
          </a:xfrm>
          <a:prstGeom prst="rect">
            <a:avLst/>
          </a:prstGeom>
        </p:spPr>
        <p:txBody>
          <a:bodyPr>
            <a:noAutofit/>
          </a:bodyPr>
          <a:lstStyle>
            <a:lvl1pPr marL="0" indent="0">
              <a:buFontTx/>
              <a:buNone/>
              <a:defRPr sz="2133" b="0">
                <a:solidFill>
                  <a:srgbClr val="0070C0"/>
                </a:solidFill>
                <a:latin typeface="Bebas Neue" pitchFamily="34" charset="0"/>
              </a:defRPr>
            </a:lvl1pPr>
            <a:lvl2pPr marL="609585" indent="0">
              <a:buFontTx/>
              <a:buNone/>
              <a:defRPr sz="2133">
                <a:latin typeface="Bebas Neue" pitchFamily="34" charset="0"/>
              </a:defRPr>
            </a:lvl2pPr>
            <a:lvl3pPr marL="1219170" indent="0">
              <a:buFontTx/>
              <a:buNone/>
              <a:defRPr sz="2133">
                <a:latin typeface="Bebas Neue" pitchFamily="34" charset="0"/>
              </a:defRPr>
            </a:lvl3pPr>
            <a:lvl4pPr marL="1828754" indent="0">
              <a:buFontTx/>
              <a:buNone/>
              <a:defRPr sz="2133">
                <a:latin typeface="Bebas Neue" pitchFamily="34" charset="0"/>
              </a:defRPr>
            </a:lvl4pPr>
            <a:lvl5pPr marL="2438339" indent="0">
              <a:buFontTx/>
              <a:buNone/>
              <a:defRPr sz="2133">
                <a:latin typeface="Bebas Neue" pitchFamily="34" charset="0"/>
              </a:defRPr>
            </a:lvl5pPr>
          </a:lstStyle>
          <a:p>
            <a:pPr lvl="0"/>
            <a:endParaRPr lang="en-JM" dirty="0"/>
          </a:p>
        </p:txBody>
      </p:sp>
      <p:sp>
        <p:nvSpPr>
          <p:cNvPr id="8" name="Text Placeholder 18"/>
          <p:cNvSpPr>
            <a:spLocks noGrp="1"/>
          </p:cNvSpPr>
          <p:nvPr>
            <p:ph type="body" sz="quarter" idx="17"/>
          </p:nvPr>
        </p:nvSpPr>
        <p:spPr>
          <a:xfrm>
            <a:off x="7721600" y="3022601"/>
            <a:ext cx="3378200" cy="378884"/>
          </a:xfrm>
          <a:prstGeom prst="rect">
            <a:avLst/>
          </a:prstGeom>
          <a:solidFill>
            <a:srgbClr val="0070C0"/>
          </a:solidFill>
          <a:ln>
            <a:noFill/>
          </a:ln>
        </p:spPr>
        <p:txBody>
          <a:bodyPr>
            <a:noAutofit/>
          </a:bodyPr>
          <a:lstStyle>
            <a:lvl1pPr marL="0" indent="0">
              <a:buFontTx/>
              <a:buNone/>
              <a:defRPr sz="2133" b="0">
                <a:solidFill>
                  <a:schemeClr val="bg1"/>
                </a:solidFill>
                <a:latin typeface="Bebas Neue" pitchFamily="34" charset="0"/>
              </a:defRPr>
            </a:lvl1pPr>
            <a:lvl2pPr marL="609585" indent="0">
              <a:buFontTx/>
              <a:buNone/>
              <a:defRPr sz="2133">
                <a:latin typeface="Bebas Neue" pitchFamily="34" charset="0"/>
              </a:defRPr>
            </a:lvl2pPr>
            <a:lvl3pPr marL="1219170" indent="0">
              <a:buFontTx/>
              <a:buNone/>
              <a:defRPr sz="2133">
                <a:latin typeface="Bebas Neue" pitchFamily="34" charset="0"/>
              </a:defRPr>
            </a:lvl3pPr>
            <a:lvl4pPr marL="1828754" indent="0">
              <a:buFontTx/>
              <a:buNone/>
              <a:defRPr sz="2133">
                <a:latin typeface="Bebas Neue" pitchFamily="34" charset="0"/>
              </a:defRPr>
            </a:lvl4pPr>
            <a:lvl5pPr marL="2438339" indent="0">
              <a:buFontTx/>
              <a:buNone/>
              <a:defRPr sz="2133">
                <a:latin typeface="Bebas Neue" pitchFamily="34" charset="0"/>
              </a:defRPr>
            </a:lvl5pPr>
          </a:lstStyle>
          <a:p>
            <a:pPr lvl="0"/>
            <a:endParaRPr lang="en-JM" dirty="0"/>
          </a:p>
        </p:txBody>
      </p:sp>
      <p:sp>
        <p:nvSpPr>
          <p:cNvPr id="9" name="Text Placeholder 20"/>
          <p:cNvSpPr>
            <a:spLocks noGrp="1"/>
          </p:cNvSpPr>
          <p:nvPr>
            <p:ph type="body" sz="quarter" idx="18"/>
          </p:nvPr>
        </p:nvSpPr>
        <p:spPr>
          <a:xfrm>
            <a:off x="7721600" y="3401484"/>
            <a:ext cx="3759200" cy="711200"/>
          </a:xfrm>
          <a:prstGeom prst="rect">
            <a:avLst/>
          </a:prstGeom>
        </p:spPr>
        <p:txBody>
          <a:bodyPr>
            <a:normAutofit/>
          </a:bodyPr>
          <a:lstStyle>
            <a:lvl1pPr marL="0" indent="0">
              <a:spcBef>
                <a:spcPts val="0"/>
              </a:spcBef>
              <a:buFontTx/>
              <a:buNone/>
              <a:defRPr sz="1467">
                <a:solidFill>
                  <a:schemeClr val="tx1">
                    <a:lumMod val="85000"/>
                    <a:lumOff val="15000"/>
                  </a:schemeClr>
                </a:solidFill>
                <a:latin typeface="Arial" pitchFamily="34" charset="0"/>
                <a:cs typeface="Arial" pitchFamily="34"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10" name="Text Placeholder 18"/>
          <p:cNvSpPr>
            <a:spLocks noGrp="1"/>
          </p:cNvSpPr>
          <p:nvPr>
            <p:ph type="body" sz="quarter" idx="19"/>
          </p:nvPr>
        </p:nvSpPr>
        <p:spPr>
          <a:xfrm>
            <a:off x="7721600" y="4472517"/>
            <a:ext cx="3352800" cy="378884"/>
          </a:xfrm>
          <a:prstGeom prst="rect">
            <a:avLst/>
          </a:prstGeom>
          <a:solidFill>
            <a:srgbClr val="0070C0"/>
          </a:solidFill>
          <a:ln>
            <a:noFill/>
          </a:ln>
        </p:spPr>
        <p:txBody>
          <a:bodyPr>
            <a:noAutofit/>
          </a:bodyPr>
          <a:lstStyle>
            <a:lvl1pPr marL="0" indent="0">
              <a:buFontTx/>
              <a:buNone/>
              <a:defRPr sz="2133" b="0">
                <a:solidFill>
                  <a:schemeClr val="bg1"/>
                </a:solidFill>
                <a:latin typeface="Bebas Neue" pitchFamily="34" charset="0"/>
              </a:defRPr>
            </a:lvl1pPr>
            <a:lvl2pPr marL="609585" indent="0">
              <a:buFontTx/>
              <a:buNone/>
              <a:defRPr sz="2133">
                <a:latin typeface="Bebas Neue" pitchFamily="34" charset="0"/>
              </a:defRPr>
            </a:lvl2pPr>
            <a:lvl3pPr marL="1219170" indent="0">
              <a:buFontTx/>
              <a:buNone/>
              <a:defRPr sz="2133">
                <a:latin typeface="Bebas Neue" pitchFamily="34" charset="0"/>
              </a:defRPr>
            </a:lvl3pPr>
            <a:lvl4pPr marL="1828754" indent="0">
              <a:buFontTx/>
              <a:buNone/>
              <a:defRPr sz="2133">
                <a:latin typeface="Bebas Neue" pitchFamily="34" charset="0"/>
              </a:defRPr>
            </a:lvl4pPr>
            <a:lvl5pPr marL="2438339" indent="0">
              <a:buFontTx/>
              <a:buNone/>
              <a:defRPr sz="2133">
                <a:latin typeface="Bebas Neue" pitchFamily="34" charset="0"/>
              </a:defRPr>
            </a:lvl5pPr>
          </a:lstStyle>
          <a:p>
            <a:pPr lvl="0"/>
            <a:endParaRPr lang="en-JM" dirty="0"/>
          </a:p>
        </p:txBody>
      </p:sp>
      <p:sp>
        <p:nvSpPr>
          <p:cNvPr id="11" name="Text Placeholder 20"/>
          <p:cNvSpPr>
            <a:spLocks noGrp="1"/>
          </p:cNvSpPr>
          <p:nvPr>
            <p:ph type="body" sz="quarter" idx="20"/>
          </p:nvPr>
        </p:nvSpPr>
        <p:spPr>
          <a:xfrm>
            <a:off x="7721600" y="4851400"/>
            <a:ext cx="3962400" cy="711200"/>
          </a:xfrm>
          <a:prstGeom prst="rect">
            <a:avLst/>
          </a:prstGeom>
        </p:spPr>
        <p:txBody>
          <a:bodyPr>
            <a:normAutofit/>
          </a:bodyPr>
          <a:lstStyle>
            <a:lvl1pPr marL="0" indent="0">
              <a:spcBef>
                <a:spcPts val="0"/>
              </a:spcBef>
              <a:buFontTx/>
              <a:buNone/>
              <a:defRPr sz="1467">
                <a:solidFill>
                  <a:schemeClr val="tx1">
                    <a:lumMod val="85000"/>
                    <a:lumOff val="15000"/>
                  </a:schemeClr>
                </a:solidFill>
                <a:latin typeface="Arial" pitchFamily="34" charset="0"/>
                <a:cs typeface="Arial" pitchFamily="34"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000" y="1765301"/>
            <a:ext cx="6556811" cy="3914217"/>
          </a:xfrm>
          <a:prstGeom prst="rect">
            <a:avLst/>
          </a:prstGeom>
        </p:spPr>
      </p:pic>
      <p:sp>
        <p:nvSpPr>
          <p:cNvPr id="13" name="Picture Placeholder 16"/>
          <p:cNvSpPr>
            <a:spLocks noGrp="1"/>
          </p:cNvSpPr>
          <p:nvPr>
            <p:ph type="pic" sz="quarter" idx="21"/>
          </p:nvPr>
        </p:nvSpPr>
        <p:spPr>
          <a:xfrm>
            <a:off x="1500405" y="2267712"/>
            <a:ext cx="4572000" cy="2754592"/>
          </a:xfrm>
          <a:prstGeom prst="rect">
            <a:avLst/>
          </a:prstGeom>
        </p:spPr>
        <p:txBody>
          <a:bodyPr/>
          <a:lstStyle/>
          <a:p>
            <a:endParaRPr lang="en-JM" dirty="0"/>
          </a:p>
        </p:txBody>
      </p:sp>
    </p:spTree>
    <p:extLst>
      <p:ext uri="{BB962C8B-B14F-4D97-AF65-F5344CB8AC3E}">
        <p14:creationId xmlns:p14="http://schemas.microsoft.com/office/powerpoint/2010/main" val="1409410423"/>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9"/>
            <a:ext cx="10972801"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1" y="1600203"/>
            <a:ext cx="10972801" cy="45259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8608"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endParaRPr lang="en-US" sz="2083">
              <a:solidFill>
                <a:prstClr val="black"/>
              </a:solidFill>
            </a:endParaRPr>
          </a:p>
        </p:txBody>
      </p:sp>
      <p:sp>
        <p:nvSpPr>
          <p:cNvPr id="5" name="Footer Placeholder 4"/>
          <p:cNvSpPr>
            <a:spLocks noGrp="1"/>
          </p:cNvSpPr>
          <p:nvPr>
            <p:ph type="ftr" sz="quarter" idx="11"/>
          </p:nvPr>
        </p:nvSpPr>
        <p:spPr>
          <a:xfrm>
            <a:off x="4164333" y="6355389"/>
            <a:ext cx="3863336"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r>
              <a:rPr lang="fr-FR" sz="2083">
                <a:solidFill>
                  <a:prstClr val="black"/>
                </a:solidFill>
              </a:rPr>
              <a:t>Préventions des risques professionnels au sein du site BIMO 2 à travers l'implémentation du standard LOTO</a:t>
            </a:r>
            <a:endParaRPr lang="en-US" sz="2083">
              <a:solidFill>
                <a:prstClr val="black"/>
              </a:solidFill>
            </a:endParaRPr>
          </a:p>
        </p:txBody>
      </p:sp>
      <p:sp>
        <p:nvSpPr>
          <p:cNvPr id="6" name="Slide Number Placeholder 5"/>
          <p:cNvSpPr>
            <a:spLocks noGrp="1"/>
          </p:cNvSpPr>
          <p:nvPr>
            <p:ph type="sldNum" sz="quarter" idx="12"/>
          </p:nvPr>
        </p:nvSpPr>
        <p:spPr>
          <a:xfrm>
            <a:off x="8738813"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fld id="{BE2816D5-481C-45B3-9BE8-F9F68FD67A89}" type="slidenum">
              <a:rPr lang="en-US" sz="2083">
                <a:solidFill>
                  <a:prstClr val="black"/>
                </a:solidFill>
              </a:rPr>
              <a:pPr>
                <a:defRPr/>
              </a:pPr>
              <a:t>‹N°›</a:t>
            </a:fld>
            <a:endParaRPr lang="en-US" sz="2083">
              <a:solidFill>
                <a:prstClr val="black"/>
              </a:solidFill>
            </a:endParaRPr>
          </a:p>
        </p:txBody>
      </p:sp>
    </p:spTree>
    <p:extLst>
      <p:ext uri="{BB962C8B-B14F-4D97-AF65-F5344CB8AC3E}">
        <p14:creationId xmlns:p14="http://schemas.microsoft.com/office/powerpoint/2010/main" val="865067407"/>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Lis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JM"/>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cxnSp>
        <p:nvCxnSpPr>
          <p:cNvPr id="7" name="Straight Connector 6"/>
          <p:cNvCxnSpPr/>
          <p:nvPr userDrawn="1"/>
        </p:nvCxnSpPr>
        <p:spPr>
          <a:xfrm>
            <a:off x="4267200" y="1585079"/>
            <a:ext cx="0" cy="3581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8128000" y="1585079"/>
            <a:ext cx="0" cy="35814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609600" y="2108200"/>
            <a:ext cx="3454400" cy="3149600"/>
          </a:xfrm>
          <a:prstGeom prst="rect">
            <a:avLst/>
          </a:prstGeom>
        </p:spPr>
        <p:txBody>
          <a:bodyPr>
            <a:normAutofit/>
          </a:bodyPr>
          <a:lstStyle>
            <a:lvl1pPr>
              <a:buClr>
                <a:srgbClr val="0070C0"/>
              </a:buClr>
              <a:buSzPct val="120000"/>
              <a:buFont typeface="Courier New" pitchFamily="49" charset="0"/>
              <a:buChar char="o"/>
              <a:defRPr sz="1600"/>
            </a:lvl1pPr>
          </a:lstStyle>
          <a:p>
            <a:pPr lvl="0"/>
            <a:endParaRPr lang="en-JM" dirty="0"/>
          </a:p>
        </p:txBody>
      </p:sp>
      <p:sp>
        <p:nvSpPr>
          <p:cNvPr id="16" name="Text Placeholder 14"/>
          <p:cNvSpPr>
            <a:spLocks noGrp="1"/>
          </p:cNvSpPr>
          <p:nvPr>
            <p:ph type="body" sz="quarter" idx="14"/>
          </p:nvPr>
        </p:nvSpPr>
        <p:spPr>
          <a:xfrm>
            <a:off x="4470400" y="2108200"/>
            <a:ext cx="3454400" cy="3149600"/>
          </a:xfrm>
          <a:prstGeom prst="rect">
            <a:avLst/>
          </a:prstGeom>
        </p:spPr>
        <p:txBody>
          <a:bodyPr>
            <a:normAutofit/>
          </a:bodyPr>
          <a:lstStyle>
            <a:lvl1pPr>
              <a:buClr>
                <a:srgbClr val="0070C0"/>
              </a:buClr>
              <a:buSzPct val="120000"/>
              <a:buFont typeface="Courier New" pitchFamily="49" charset="0"/>
              <a:buChar char="o"/>
              <a:defRPr sz="1600"/>
            </a:lvl1pPr>
          </a:lstStyle>
          <a:p>
            <a:pPr lvl="0"/>
            <a:endParaRPr lang="en-JM" dirty="0"/>
          </a:p>
        </p:txBody>
      </p:sp>
      <p:sp>
        <p:nvSpPr>
          <p:cNvPr id="17" name="Text Placeholder 14"/>
          <p:cNvSpPr>
            <a:spLocks noGrp="1"/>
          </p:cNvSpPr>
          <p:nvPr>
            <p:ph type="body" sz="quarter" idx="15"/>
          </p:nvPr>
        </p:nvSpPr>
        <p:spPr>
          <a:xfrm>
            <a:off x="8331200" y="2108200"/>
            <a:ext cx="3454400" cy="3149600"/>
          </a:xfrm>
          <a:prstGeom prst="rect">
            <a:avLst/>
          </a:prstGeom>
        </p:spPr>
        <p:txBody>
          <a:bodyPr>
            <a:normAutofit/>
          </a:bodyPr>
          <a:lstStyle>
            <a:lvl1pPr>
              <a:buClr>
                <a:srgbClr val="0070C0"/>
              </a:buClr>
              <a:buSzPct val="120000"/>
              <a:buFont typeface="Courier New" pitchFamily="49" charset="0"/>
              <a:buChar char="o"/>
              <a:defRPr sz="1600"/>
            </a:lvl1pPr>
          </a:lstStyle>
          <a:p>
            <a:pPr lvl="0"/>
            <a:endParaRPr lang="en-JM" dirty="0"/>
          </a:p>
        </p:txBody>
      </p:sp>
      <p:sp>
        <p:nvSpPr>
          <p:cNvPr id="18" name="Content Placeholder 38"/>
          <p:cNvSpPr>
            <a:spLocks noGrp="1"/>
          </p:cNvSpPr>
          <p:nvPr>
            <p:ph sz="quarter" idx="37"/>
          </p:nvPr>
        </p:nvSpPr>
        <p:spPr>
          <a:xfrm>
            <a:off x="609600" y="1600200"/>
            <a:ext cx="2743200" cy="381000"/>
          </a:xfrm>
          <a:prstGeom prst="rect">
            <a:avLst/>
          </a:prstGeom>
          <a:solidFill>
            <a:srgbClr val="0070C0"/>
          </a:solidFill>
          <a:ln>
            <a:noFill/>
          </a:ln>
        </p:spPr>
        <p:txBody>
          <a:bodyPr anchor="ctr">
            <a:noAutofit/>
          </a:bodyPr>
          <a:lstStyle>
            <a:lvl1pPr algn="l">
              <a:buNone/>
              <a:defRPr sz="2133" b="0">
                <a:solidFill>
                  <a:schemeClr val="bg1"/>
                </a:solidFill>
                <a:latin typeface="Bebas Neue" pitchFamily="34" charset="0"/>
              </a:defRPr>
            </a:lvl1pPr>
          </a:lstStyle>
          <a:p>
            <a:pPr lvl="0"/>
            <a:endParaRPr lang="en-JM" dirty="0"/>
          </a:p>
        </p:txBody>
      </p:sp>
      <p:sp>
        <p:nvSpPr>
          <p:cNvPr id="21" name="Content Placeholder 38"/>
          <p:cNvSpPr>
            <a:spLocks noGrp="1"/>
          </p:cNvSpPr>
          <p:nvPr>
            <p:ph sz="quarter" idx="38"/>
          </p:nvPr>
        </p:nvSpPr>
        <p:spPr>
          <a:xfrm>
            <a:off x="4470400" y="1600200"/>
            <a:ext cx="2743200" cy="381000"/>
          </a:xfrm>
          <a:prstGeom prst="rect">
            <a:avLst/>
          </a:prstGeom>
          <a:solidFill>
            <a:srgbClr val="0070C0"/>
          </a:solidFill>
          <a:ln>
            <a:noFill/>
          </a:ln>
        </p:spPr>
        <p:txBody>
          <a:bodyPr anchor="ctr">
            <a:noAutofit/>
          </a:bodyPr>
          <a:lstStyle>
            <a:lvl1pPr algn="l">
              <a:buNone/>
              <a:defRPr sz="2133" b="0">
                <a:solidFill>
                  <a:schemeClr val="bg1"/>
                </a:solidFill>
                <a:latin typeface="Bebas Neue" pitchFamily="34" charset="0"/>
              </a:defRPr>
            </a:lvl1pPr>
          </a:lstStyle>
          <a:p>
            <a:pPr lvl="0"/>
            <a:endParaRPr lang="en-JM" dirty="0"/>
          </a:p>
        </p:txBody>
      </p:sp>
      <p:sp>
        <p:nvSpPr>
          <p:cNvPr id="23" name="Content Placeholder 38"/>
          <p:cNvSpPr>
            <a:spLocks noGrp="1"/>
          </p:cNvSpPr>
          <p:nvPr>
            <p:ph sz="quarter" idx="39"/>
          </p:nvPr>
        </p:nvSpPr>
        <p:spPr>
          <a:xfrm>
            <a:off x="8331200" y="1600200"/>
            <a:ext cx="2743200" cy="381000"/>
          </a:xfrm>
          <a:prstGeom prst="rect">
            <a:avLst/>
          </a:prstGeom>
          <a:solidFill>
            <a:srgbClr val="0070C0"/>
          </a:solidFill>
          <a:ln>
            <a:noFill/>
          </a:ln>
        </p:spPr>
        <p:txBody>
          <a:bodyPr anchor="ctr">
            <a:noAutofit/>
          </a:bodyPr>
          <a:lstStyle>
            <a:lvl1pPr algn="l">
              <a:buNone/>
              <a:defRPr sz="2133" b="0">
                <a:solidFill>
                  <a:schemeClr val="bg1"/>
                </a:solidFill>
                <a:latin typeface="Bebas Neue" pitchFamily="34" charset="0"/>
              </a:defRPr>
            </a:lvl1pPr>
          </a:lstStyle>
          <a:p>
            <a:pPr lvl="0"/>
            <a:endParaRPr lang="en-JM" dirty="0"/>
          </a:p>
        </p:txBody>
      </p:sp>
    </p:spTree>
    <p:extLst>
      <p:ext uri="{BB962C8B-B14F-4D97-AF65-F5344CB8AC3E}">
        <p14:creationId xmlns:p14="http://schemas.microsoft.com/office/powerpoint/2010/main" val="3636440197"/>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4" name="Slide Number Placeholder 3"/>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sp>
        <p:nvSpPr>
          <p:cNvPr id="5" name="Picture Placeholder 4"/>
          <p:cNvSpPr>
            <a:spLocks noGrp="1"/>
          </p:cNvSpPr>
          <p:nvPr>
            <p:ph type="pic" sz="quarter" idx="13"/>
          </p:nvPr>
        </p:nvSpPr>
        <p:spPr>
          <a:xfrm>
            <a:off x="0" y="0"/>
            <a:ext cx="12192000" cy="6883400"/>
          </a:xfrm>
          <a:prstGeom prst="rect">
            <a:avLst/>
          </a:prstGeom>
        </p:spPr>
        <p:txBody>
          <a:bodyPr/>
          <a:lstStyle/>
          <a:p>
            <a:endParaRPr lang="en-JM" dirty="0"/>
          </a:p>
        </p:txBody>
      </p:sp>
    </p:spTree>
    <p:extLst>
      <p:ext uri="{BB962C8B-B14F-4D97-AF65-F5344CB8AC3E}">
        <p14:creationId xmlns:p14="http://schemas.microsoft.com/office/powerpoint/2010/main" val="88285325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a:t>Click to edit Master title style</a:t>
            </a:r>
            <a:endParaRPr lang="en-JM"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sp>
        <p:nvSpPr>
          <p:cNvPr id="30" name="Picture Placeholder 29"/>
          <p:cNvSpPr>
            <a:spLocks noGrp="1"/>
          </p:cNvSpPr>
          <p:nvPr>
            <p:ph type="pic" sz="quarter" idx="13"/>
          </p:nvPr>
        </p:nvSpPr>
        <p:spPr>
          <a:xfrm>
            <a:off x="711200" y="1600200"/>
            <a:ext cx="2438400" cy="2024888"/>
          </a:xfrm>
          <a:prstGeom prst="rect">
            <a:avLst/>
          </a:prstGeom>
        </p:spPr>
        <p:txBody>
          <a:bodyPr>
            <a:normAutofit/>
          </a:bodyPr>
          <a:lstStyle>
            <a:lvl1pPr marL="0" indent="0" algn="ctr">
              <a:buFontTx/>
              <a:buNone/>
              <a:defRPr sz="1867"/>
            </a:lvl1pPr>
          </a:lstStyle>
          <a:p>
            <a:endParaRPr lang="en-JM" dirty="0"/>
          </a:p>
        </p:txBody>
      </p:sp>
      <p:sp>
        <p:nvSpPr>
          <p:cNvPr id="32" name="Picture Placeholder 29"/>
          <p:cNvSpPr>
            <a:spLocks noGrp="1"/>
          </p:cNvSpPr>
          <p:nvPr>
            <p:ph type="pic" sz="quarter" idx="14"/>
          </p:nvPr>
        </p:nvSpPr>
        <p:spPr>
          <a:xfrm>
            <a:off x="3454400" y="1600200"/>
            <a:ext cx="2438400" cy="2024888"/>
          </a:xfrm>
          <a:prstGeom prst="rect">
            <a:avLst/>
          </a:prstGeom>
        </p:spPr>
        <p:txBody>
          <a:bodyPr>
            <a:normAutofit/>
          </a:bodyPr>
          <a:lstStyle>
            <a:lvl1pPr marL="0" indent="0" algn="ctr">
              <a:buFontTx/>
              <a:buNone/>
              <a:defRPr sz="1867"/>
            </a:lvl1pPr>
          </a:lstStyle>
          <a:p>
            <a:endParaRPr lang="en-JM" dirty="0"/>
          </a:p>
        </p:txBody>
      </p:sp>
      <p:sp>
        <p:nvSpPr>
          <p:cNvPr id="34" name="Picture Placeholder 29"/>
          <p:cNvSpPr>
            <a:spLocks noGrp="1"/>
          </p:cNvSpPr>
          <p:nvPr>
            <p:ph type="pic" sz="quarter" idx="15"/>
          </p:nvPr>
        </p:nvSpPr>
        <p:spPr>
          <a:xfrm>
            <a:off x="6197600" y="1600200"/>
            <a:ext cx="2438400" cy="2024888"/>
          </a:xfrm>
          <a:prstGeom prst="rect">
            <a:avLst/>
          </a:prstGeom>
        </p:spPr>
        <p:txBody>
          <a:bodyPr>
            <a:normAutofit/>
          </a:bodyPr>
          <a:lstStyle>
            <a:lvl1pPr marL="0" indent="0" algn="ctr">
              <a:buFontTx/>
              <a:buNone/>
              <a:defRPr sz="1867"/>
            </a:lvl1pPr>
          </a:lstStyle>
          <a:p>
            <a:endParaRPr lang="en-JM" dirty="0"/>
          </a:p>
        </p:txBody>
      </p:sp>
      <p:sp>
        <p:nvSpPr>
          <p:cNvPr id="36" name="Picture Placeholder 29"/>
          <p:cNvSpPr>
            <a:spLocks noGrp="1"/>
          </p:cNvSpPr>
          <p:nvPr>
            <p:ph type="pic" sz="quarter" idx="16"/>
          </p:nvPr>
        </p:nvSpPr>
        <p:spPr>
          <a:xfrm>
            <a:off x="8940800" y="1600200"/>
            <a:ext cx="2438400" cy="2024888"/>
          </a:xfrm>
          <a:prstGeom prst="rect">
            <a:avLst/>
          </a:prstGeom>
        </p:spPr>
        <p:txBody>
          <a:bodyPr>
            <a:normAutofit/>
          </a:bodyPr>
          <a:lstStyle>
            <a:lvl1pPr marL="0" indent="0" algn="ctr">
              <a:buFontTx/>
              <a:buNone/>
              <a:defRPr sz="1867"/>
            </a:lvl1pPr>
          </a:lstStyle>
          <a:p>
            <a:endParaRPr lang="en-JM" dirty="0"/>
          </a:p>
        </p:txBody>
      </p:sp>
      <p:sp>
        <p:nvSpPr>
          <p:cNvPr id="39" name="Content Placeholder 37"/>
          <p:cNvSpPr>
            <a:spLocks noGrp="1"/>
          </p:cNvSpPr>
          <p:nvPr>
            <p:ph sz="quarter" idx="18"/>
          </p:nvPr>
        </p:nvSpPr>
        <p:spPr>
          <a:xfrm>
            <a:off x="3352800" y="4318000"/>
            <a:ext cx="2535936" cy="431800"/>
          </a:xfrm>
          <a:prstGeom prst="rect">
            <a:avLst/>
          </a:prstGeom>
        </p:spPr>
        <p:txBody>
          <a:bodyPr>
            <a:noAutofit/>
          </a:bodyPr>
          <a:lstStyle>
            <a:lvl1pPr>
              <a:buNone/>
              <a:defRPr sz="2133">
                <a:latin typeface="Bebas Neue" pitchFamily="34" charset="0"/>
              </a:defRPr>
            </a:lvl1pPr>
            <a:lvl2pPr>
              <a:defRPr sz="2133"/>
            </a:lvl2pPr>
            <a:lvl3pPr>
              <a:defRPr sz="2133"/>
            </a:lvl3pPr>
            <a:lvl4pPr>
              <a:defRPr sz="2133"/>
            </a:lvl4pPr>
            <a:lvl5pPr algn="ctr">
              <a:buNone/>
              <a:defRPr sz="2133"/>
            </a:lvl5pPr>
          </a:lstStyle>
          <a:p>
            <a:pPr lvl="0"/>
            <a:endParaRPr lang="en-JM" dirty="0"/>
          </a:p>
        </p:txBody>
      </p:sp>
      <p:sp>
        <p:nvSpPr>
          <p:cNvPr id="40" name="Content Placeholder 37"/>
          <p:cNvSpPr>
            <a:spLocks noGrp="1"/>
          </p:cNvSpPr>
          <p:nvPr>
            <p:ph sz="quarter" idx="19"/>
          </p:nvPr>
        </p:nvSpPr>
        <p:spPr>
          <a:xfrm>
            <a:off x="6096000" y="4318000"/>
            <a:ext cx="2535936" cy="431800"/>
          </a:xfrm>
          <a:prstGeom prst="rect">
            <a:avLst/>
          </a:prstGeom>
        </p:spPr>
        <p:txBody>
          <a:bodyPr>
            <a:noAutofit/>
          </a:bodyPr>
          <a:lstStyle>
            <a:lvl1pPr>
              <a:buNone/>
              <a:defRPr sz="2133">
                <a:latin typeface="Bebas Neue" pitchFamily="34" charset="0"/>
              </a:defRPr>
            </a:lvl1pPr>
            <a:lvl2pPr>
              <a:defRPr sz="2133"/>
            </a:lvl2pPr>
            <a:lvl3pPr>
              <a:defRPr sz="2133"/>
            </a:lvl3pPr>
            <a:lvl4pPr>
              <a:defRPr sz="2133"/>
            </a:lvl4pPr>
            <a:lvl5pPr algn="ctr">
              <a:buNone/>
              <a:defRPr sz="2133"/>
            </a:lvl5pPr>
          </a:lstStyle>
          <a:p>
            <a:pPr lvl="0"/>
            <a:endParaRPr lang="en-JM" dirty="0"/>
          </a:p>
        </p:txBody>
      </p:sp>
      <p:sp>
        <p:nvSpPr>
          <p:cNvPr id="41" name="Content Placeholder 37"/>
          <p:cNvSpPr>
            <a:spLocks noGrp="1"/>
          </p:cNvSpPr>
          <p:nvPr>
            <p:ph sz="quarter" idx="20"/>
          </p:nvPr>
        </p:nvSpPr>
        <p:spPr>
          <a:xfrm>
            <a:off x="8839200" y="4318000"/>
            <a:ext cx="2535936" cy="431800"/>
          </a:xfrm>
          <a:prstGeom prst="rect">
            <a:avLst/>
          </a:prstGeom>
        </p:spPr>
        <p:txBody>
          <a:bodyPr>
            <a:noAutofit/>
          </a:bodyPr>
          <a:lstStyle>
            <a:lvl1pPr>
              <a:buNone/>
              <a:defRPr sz="2133">
                <a:latin typeface="Bebas Neue" pitchFamily="34" charset="0"/>
              </a:defRPr>
            </a:lvl1pPr>
            <a:lvl2pPr>
              <a:defRPr sz="2133"/>
            </a:lvl2pPr>
            <a:lvl3pPr>
              <a:defRPr sz="2133"/>
            </a:lvl3pPr>
            <a:lvl4pPr>
              <a:defRPr sz="2133"/>
            </a:lvl4pPr>
            <a:lvl5pPr algn="ctr">
              <a:buNone/>
              <a:defRPr sz="2133"/>
            </a:lvl5pPr>
          </a:lstStyle>
          <a:p>
            <a:pPr lvl="0"/>
            <a:endParaRPr lang="en-JM" dirty="0"/>
          </a:p>
        </p:txBody>
      </p:sp>
      <p:sp>
        <p:nvSpPr>
          <p:cNvPr id="37" name="Content Placeholder 37"/>
          <p:cNvSpPr>
            <a:spLocks noGrp="1"/>
          </p:cNvSpPr>
          <p:nvPr>
            <p:ph sz="quarter" idx="21"/>
          </p:nvPr>
        </p:nvSpPr>
        <p:spPr>
          <a:xfrm>
            <a:off x="609600" y="4318000"/>
            <a:ext cx="2535936" cy="431800"/>
          </a:xfrm>
          <a:prstGeom prst="rect">
            <a:avLst/>
          </a:prstGeom>
        </p:spPr>
        <p:txBody>
          <a:bodyPr>
            <a:noAutofit/>
          </a:bodyPr>
          <a:lstStyle>
            <a:lvl1pPr>
              <a:buNone/>
              <a:defRPr sz="2133">
                <a:latin typeface="Bebas Neue" pitchFamily="34" charset="0"/>
              </a:defRPr>
            </a:lvl1pPr>
            <a:lvl2pPr>
              <a:defRPr sz="2133"/>
            </a:lvl2pPr>
            <a:lvl3pPr>
              <a:defRPr sz="2133"/>
            </a:lvl3pPr>
            <a:lvl4pPr>
              <a:defRPr sz="2133"/>
            </a:lvl4pPr>
            <a:lvl5pPr algn="ctr">
              <a:buNone/>
              <a:defRPr sz="2133"/>
            </a:lvl5pPr>
          </a:lstStyle>
          <a:p>
            <a:pPr lvl="0"/>
            <a:endParaRPr lang="en-JM" dirty="0"/>
          </a:p>
        </p:txBody>
      </p:sp>
      <p:sp>
        <p:nvSpPr>
          <p:cNvPr id="25" name="Content Placeholder 37"/>
          <p:cNvSpPr>
            <a:spLocks noGrp="1"/>
          </p:cNvSpPr>
          <p:nvPr>
            <p:ph sz="quarter" idx="26"/>
          </p:nvPr>
        </p:nvSpPr>
        <p:spPr>
          <a:xfrm>
            <a:off x="3352800" y="4648200"/>
            <a:ext cx="2535936" cy="1320800"/>
          </a:xfrm>
          <a:prstGeom prst="rect">
            <a:avLst/>
          </a:prstGeom>
        </p:spPr>
        <p:txBody>
          <a:bodyPr>
            <a:noAutofit/>
          </a:bodyPr>
          <a:lstStyle>
            <a:lvl1pPr>
              <a:buNone/>
              <a:defRPr sz="1467"/>
            </a:lvl1pPr>
            <a:lvl2pPr>
              <a:defRPr sz="2133"/>
            </a:lvl2pPr>
            <a:lvl3pPr>
              <a:defRPr sz="2133"/>
            </a:lvl3pPr>
            <a:lvl4pPr>
              <a:defRPr sz="2133"/>
            </a:lvl4pPr>
            <a:lvl5pPr algn="ctr">
              <a:buNone/>
              <a:defRPr sz="2133"/>
            </a:lvl5pPr>
          </a:lstStyle>
          <a:p>
            <a:pPr lvl="0"/>
            <a:endParaRPr lang="en-JM" dirty="0"/>
          </a:p>
        </p:txBody>
      </p:sp>
      <p:sp>
        <p:nvSpPr>
          <p:cNvPr id="28" name="Content Placeholder 37"/>
          <p:cNvSpPr>
            <a:spLocks noGrp="1"/>
          </p:cNvSpPr>
          <p:nvPr>
            <p:ph sz="quarter" idx="27"/>
          </p:nvPr>
        </p:nvSpPr>
        <p:spPr>
          <a:xfrm>
            <a:off x="6096000" y="4648200"/>
            <a:ext cx="2535936" cy="1320800"/>
          </a:xfrm>
          <a:prstGeom prst="rect">
            <a:avLst/>
          </a:prstGeom>
        </p:spPr>
        <p:txBody>
          <a:bodyPr>
            <a:noAutofit/>
          </a:bodyPr>
          <a:lstStyle>
            <a:lvl1pPr>
              <a:buNone/>
              <a:defRPr sz="1467"/>
            </a:lvl1pPr>
            <a:lvl2pPr>
              <a:defRPr sz="2133"/>
            </a:lvl2pPr>
            <a:lvl3pPr>
              <a:defRPr sz="2133"/>
            </a:lvl3pPr>
            <a:lvl4pPr>
              <a:defRPr sz="2133"/>
            </a:lvl4pPr>
            <a:lvl5pPr algn="ctr">
              <a:buNone/>
              <a:defRPr sz="2133"/>
            </a:lvl5pPr>
          </a:lstStyle>
          <a:p>
            <a:pPr lvl="0"/>
            <a:endParaRPr lang="en-JM" dirty="0"/>
          </a:p>
        </p:txBody>
      </p:sp>
      <p:sp>
        <p:nvSpPr>
          <p:cNvPr id="29" name="Content Placeholder 37"/>
          <p:cNvSpPr>
            <a:spLocks noGrp="1"/>
          </p:cNvSpPr>
          <p:nvPr>
            <p:ph sz="quarter" idx="28"/>
          </p:nvPr>
        </p:nvSpPr>
        <p:spPr>
          <a:xfrm>
            <a:off x="8839200" y="4648200"/>
            <a:ext cx="2535936" cy="1320800"/>
          </a:xfrm>
          <a:prstGeom prst="rect">
            <a:avLst/>
          </a:prstGeom>
        </p:spPr>
        <p:txBody>
          <a:bodyPr>
            <a:noAutofit/>
          </a:bodyPr>
          <a:lstStyle>
            <a:lvl1pPr>
              <a:buNone/>
              <a:defRPr sz="1467"/>
            </a:lvl1pPr>
            <a:lvl2pPr>
              <a:defRPr sz="2133"/>
            </a:lvl2pPr>
            <a:lvl3pPr>
              <a:defRPr sz="2133"/>
            </a:lvl3pPr>
            <a:lvl4pPr>
              <a:defRPr sz="2133"/>
            </a:lvl4pPr>
            <a:lvl5pPr algn="ctr">
              <a:buNone/>
              <a:defRPr sz="2133"/>
            </a:lvl5pPr>
          </a:lstStyle>
          <a:p>
            <a:pPr lvl="0"/>
            <a:endParaRPr lang="en-JM" dirty="0"/>
          </a:p>
        </p:txBody>
      </p:sp>
      <p:sp>
        <p:nvSpPr>
          <p:cNvPr id="31" name="Content Placeholder 37"/>
          <p:cNvSpPr>
            <a:spLocks noGrp="1"/>
          </p:cNvSpPr>
          <p:nvPr>
            <p:ph sz="quarter" idx="29"/>
          </p:nvPr>
        </p:nvSpPr>
        <p:spPr>
          <a:xfrm>
            <a:off x="609600" y="4648200"/>
            <a:ext cx="2535936" cy="1320800"/>
          </a:xfrm>
          <a:prstGeom prst="rect">
            <a:avLst/>
          </a:prstGeom>
        </p:spPr>
        <p:txBody>
          <a:bodyPr>
            <a:noAutofit/>
          </a:bodyPr>
          <a:lstStyle>
            <a:lvl1pPr>
              <a:buNone/>
              <a:defRPr sz="1467"/>
            </a:lvl1pPr>
            <a:lvl2pPr>
              <a:defRPr sz="2133"/>
            </a:lvl2pPr>
            <a:lvl3pPr>
              <a:defRPr sz="2133"/>
            </a:lvl3pPr>
            <a:lvl4pPr>
              <a:defRPr sz="2133"/>
            </a:lvl4pPr>
            <a:lvl5pPr algn="ctr">
              <a:buNone/>
              <a:defRPr sz="2133"/>
            </a:lvl5pPr>
          </a:lstStyle>
          <a:p>
            <a:pPr lvl="0"/>
            <a:endParaRPr lang="en-JM" dirty="0"/>
          </a:p>
        </p:txBody>
      </p:sp>
      <p:sp>
        <p:nvSpPr>
          <p:cNvPr id="46" name="Text Placeholder 42"/>
          <p:cNvSpPr>
            <a:spLocks noGrp="1"/>
          </p:cNvSpPr>
          <p:nvPr>
            <p:ph type="body" sz="quarter" idx="25"/>
          </p:nvPr>
        </p:nvSpPr>
        <p:spPr>
          <a:xfrm>
            <a:off x="711200" y="3578352"/>
            <a:ext cx="2438400" cy="358648"/>
          </a:xfrm>
          <a:prstGeom prst="rect">
            <a:avLst/>
          </a:prstGeom>
          <a:solidFill>
            <a:srgbClr val="0070C0"/>
          </a:solidFill>
        </p:spPr>
        <p:txBody>
          <a:bodyPr anchor="ctr">
            <a:noAutofit/>
          </a:bodyPr>
          <a:lstStyle>
            <a:lvl1pPr>
              <a:buNone/>
              <a:defRPr sz="1867">
                <a:solidFill>
                  <a:schemeClr val="bg1"/>
                </a:solidFill>
                <a:latin typeface="Bebas Neue" pitchFamily="34" charset="0"/>
              </a:defRPr>
            </a:lvl1pPr>
          </a:lstStyle>
          <a:p>
            <a:pPr lvl="0"/>
            <a:endParaRPr lang="en-JM" dirty="0"/>
          </a:p>
        </p:txBody>
      </p:sp>
      <p:sp>
        <p:nvSpPr>
          <p:cNvPr id="42" name="Text Placeholder 42"/>
          <p:cNvSpPr>
            <a:spLocks noGrp="1"/>
          </p:cNvSpPr>
          <p:nvPr>
            <p:ph type="body" sz="quarter" idx="30"/>
          </p:nvPr>
        </p:nvSpPr>
        <p:spPr>
          <a:xfrm>
            <a:off x="3454400" y="3578352"/>
            <a:ext cx="2438400" cy="358648"/>
          </a:xfrm>
          <a:prstGeom prst="rect">
            <a:avLst/>
          </a:prstGeom>
          <a:solidFill>
            <a:srgbClr val="0070C0"/>
          </a:solidFill>
        </p:spPr>
        <p:txBody>
          <a:bodyPr anchor="ctr">
            <a:noAutofit/>
          </a:bodyPr>
          <a:lstStyle>
            <a:lvl1pPr>
              <a:buNone/>
              <a:defRPr sz="1867">
                <a:solidFill>
                  <a:schemeClr val="bg1"/>
                </a:solidFill>
                <a:latin typeface="Bebas Neue" pitchFamily="34" charset="0"/>
              </a:defRPr>
            </a:lvl1pPr>
          </a:lstStyle>
          <a:p>
            <a:pPr lvl="0"/>
            <a:endParaRPr lang="en-JM" dirty="0"/>
          </a:p>
        </p:txBody>
      </p:sp>
      <p:sp>
        <p:nvSpPr>
          <p:cNvPr id="47" name="Text Placeholder 42"/>
          <p:cNvSpPr>
            <a:spLocks noGrp="1"/>
          </p:cNvSpPr>
          <p:nvPr>
            <p:ph type="body" sz="quarter" idx="31"/>
          </p:nvPr>
        </p:nvSpPr>
        <p:spPr>
          <a:xfrm>
            <a:off x="6197600" y="3578352"/>
            <a:ext cx="2438400" cy="358648"/>
          </a:xfrm>
          <a:prstGeom prst="rect">
            <a:avLst/>
          </a:prstGeom>
          <a:solidFill>
            <a:srgbClr val="0070C0"/>
          </a:solidFill>
        </p:spPr>
        <p:txBody>
          <a:bodyPr anchor="ctr">
            <a:noAutofit/>
          </a:bodyPr>
          <a:lstStyle>
            <a:lvl1pPr>
              <a:buNone/>
              <a:defRPr sz="1867">
                <a:solidFill>
                  <a:schemeClr val="bg1"/>
                </a:solidFill>
                <a:latin typeface="Bebas Neue" pitchFamily="34" charset="0"/>
              </a:defRPr>
            </a:lvl1pPr>
          </a:lstStyle>
          <a:p>
            <a:pPr lvl="0"/>
            <a:endParaRPr lang="en-JM" dirty="0"/>
          </a:p>
        </p:txBody>
      </p:sp>
      <p:sp>
        <p:nvSpPr>
          <p:cNvPr id="48" name="Text Placeholder 42"/>
          <p:cNvSpPr>
            <a:spLocks noGrp="1"/>
          </p:cNvSpPr>
          <p:nvPr>
            <p:ph type="body" sz="quarter" idx="32"/>
          </p:nvPr>
        </p:nvSpPr>
        <p:spPr>
          <a:xfrm>
            <a:off x="8940800" y="3578352"/>
            <a:ext cx="2438400" cy="358648"/>
          </a:xfrm>
          <a:prstGeom prst="rect">
            <a:avLst/>
          </a:prstGeom>
          <a:solidFill>
            <a:srgbClr val="0070C0"/>
          </a:solidFill>
        </p:spPr>
        <p:txBody>
          <a:bodyPr anchor="ctr">
            <a:noAutofit/>
          </a:bodyPr>
          <a:lstStyle>
            <a:lvl1pPr>
              <a:buNone/>
              <a:defRPr sz="1867">
                <a:solidFill>
                  <a:schemeClr val="bg1"/>
                </a:solidFill>
                <a:latin typeface="Bebas Neue" pitchFamily="34" charset="0"/>
              </a:defRPr>
            </a:lvl1pPr>
          </a:lstStyle>
          <a:p>
            <a:pPr lvl="0"/>
            <a:endParaRPr lang="en-JM" dirty="0"/>
          </a:p>
        </p:txBody>
      </p:sp>
    </p:spTree>
    <p:extLst>
      <p:ext uri="{BB962C8B-B14F-4D97-AF65-F5344CB8AC3E}">
        <p14:creationId xmlns:p14="http://schemas.microsoft.com/office/powerpoint/2010/main" val="250575216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a:t>Click to edit Master title style</a:t>
            </a:r>
            <a:endParaRPr lang="en-JM"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sp>
        <p:nvSpPr>
          <p:cNvPr id="22" name="Content Placeholder 21"/>
          <p:cNvSpPr>
            <a:spLocks noGrp="1"/>
          </p:cNvSpPr>
          <p:nvPr>
            <p:ph sz="quarter" idx="13"/>
          </p:nvPr>
        </p:nvSpPr>
        <p:spPr>
          <a:xfrm>
            <a:off x="609600" y="1320800"/>
            <a:ext cx="10972800" cy="685800"/>
          </a:xfrm>
          <a:prstGeom prst="rect">
            <a:avLst/>
          </a:prstGeom>
        </p:spPr>
        <p:txBody>
          <a:bodyPr>
            <a:normAutofit/>
          </a:bodyPr>
          <a:lstStyle>
            <a:lvl1pPr>
              <a:buNone/>
              <a:defRPr sz="1733"/>
            </a:lvl1pPr>
          </a:lstStyle>
          <a:p>
            <a:pPr lvl="0"/>
            <a:endParaRPr lang="en-JM" dirty="0"/>
          </a:p>
        </p:txBody>
      </p:sp>
      <p:sp>
        <p:nvSpPr>
          <p:cNvPr id="26" name="Chart Placeholder 25"/>
          <p:cNvSpPr>
            <a:spLocks noGrp="1"/>
          </p:cNvSpPr>
          <p:nvPr>
            <p:ph type="chart" sz="quarter" idx="14"/>
          </p:nvPr>
        </p:nvSpPr>
        <p:spPr>
          <a:xfrm>
            <a:off x="406400" y="2209800"/>
            <a:ext cx="6096000" cy="3429000"/>
          </a:xfrm>
          <a:prstGeom prst="rect">
            <a:avLst/>
          </a:prstGeom>
        </p:spPr>
        <p:txBody>
          <a:bodyPr>
            <a:normAutofit/>
          </a:bodyPr>
          <a:lstStyle>
            <a:lvl1pPr>
              <a:defRPr sz="1867"/>
            </a:lvl1pPr>
          </a:lstStyle>
          <a:p>
            <a:endParaRPr lang="en-JM" dirty="0"/>
          </a:p>
        </p:txBody>
      </p:sp>
      <p:sp>
        <p:nvSpPr>
          <p:cNvPr id="10" name="Text Placeholder 9"/>
          <p:cNvSpPr>
            <a:spLocks noGrp="1"/>
          </p:cNvSpPr>
          <p:nvPr>
            <p:ph type="body" sz="quarter" idx="15"/>
          </p:nvPr>
        </p:nvSpPr>
        <p:spPr>
          <a:xfrm>
            <a:off x="7416800" y="3022600"/>
            <a:ext cx="3556000" cy="2336800"/>
          </a:xfrm>
          <a:prstGeom prst="rect">
            <a:avLst/>
          </a:prstGeom>
        </p:spPr>
        <p:txBody>
          <a:bodyPr>
            <a:normAutofit/>
          </a:bodyPr>
          <a:lstStyle>
            <a:lvl1pPr>
              <a:buNone/>
              <a:defRPr sz="1467"/>
            </a:lvl1pPr>
            <a:lvl2pPr>
              <a:defRPr sz="1733"/>
            </a:lvl2pPr>
            <a:lvl3pPr>
              <a:defRPr sz="1733"/>
            </a:lvl3pPr>
            <a:lvl4pPr>
              <a:defRPr sz="1733"/>
            </a:lvl4pPr>
            <a:lvl5pPr>
              <a:defRPr sz="1733"/>
            </a:lvl5pPr>
          </a:lstStyle>
          <a:p>
            <a:pPr lvl="0"/>
            <a:endParaRPr lang="en-JM" dirty="0"/>
          </a:p>
        </p:txBody>
      </p:sp>
      <p:sp>
        <p:nvSpPr>
          <p:cNvPr id="11" name="Content Placeholder 38"/>
          <p:cNvSpPr>
            <a:spLocks noGrp="1"/>
          </p:cNvSpPr>
          <p:nvPr>
            <p:ph sz="quarter" idx="37"/>
          </p:nvPr>
        </p:nvSpPr>
        <p:spPr>
          <a:xfrm>
            <a:off x="7416800" y="2514600"/>
            <a:ext cx="3251200" cy="381000"/>
          </a:xfrm>
          <a:prstGeom prst="rect">
            <a:avLst/>
          </a:prstGeom>
          <a:solidFill>
            <a:srgbClr val="0070C0"/>
          </a:solidFill>
        </p:spPr>
        <p:txBody>
          <a:bodyPr anchor="ctr">
            <a:noAutofit/>
          </a:bodyPr>
          <a:lstStyle>
            <a:lvl1pPr algn="l">
              <a:buNone/>
              <a:defRPr sz="2133" b="0">
                <a:solidFill>
                  <a:schemeClr val="bg1"/>
                </a:solidFill>
                <a:latin typeface="Bebas Neue" pitchFamily="34" charset="0"/>
              </a:defRPr>
            </a:lvl1pPr>
          </a:lstStyle>
          <a:p>
            <a:pPr lvl="0"/>
            <a:endParaRPr lang="en-JM" dirty="0"/>
          </a:p>
        </p:txBody>
      </p:sp>
    </p:spTree>
    <p:extLst>
      <p:ext uri="{BB962C8B-B14F-4D97-AF65-F5344CB8AC3E}">
        <p14:creationId xmlns:p14="http://schemas.microsoft.com/office/powerpoint/2010/main" val="1707140497"/>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ph Layout 3">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a:t>Click to edit Master title style</a:t>
            </a:r>
            <a:endParaRPr lang="en-JM"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sp>
        <p:nvSpPr>
          <p:cNvPr id="26" name="Chart Placeholder 25"/>
          <p:cNvSpPr>
            <a:spLocks noGrp="1"/>
          </p:cNvSpPr>
          <p:nvPr>
            <p:ph type="chart" sz="quarter" idx="14"/>
          </p:nvPr>
        </p:nvSpPr>
        <p:spPr>
          <a:xfrm>
            <a:off x="5791200" y="1498600"/>
            <a:ext cx="5791200" cy="4140200"/>
          </a:xfrm>
          <a:prstGeom prst="rect">
            <a:avLst/>
          </a:prstGeom>
        </p:spPr>
        <p:txBody>
          <a:bodyPr>
            <a:normAutofit/>
          </a:bodyPr>
          <a:lstStyle>
            <a:lvl1pPr>
              <a:defRPr sz="1867"/>
            </a:lvl1pPr>
          </a:lstStyle>
          <a:p>
            <a:endParaRPr lang="en-JM" dirty="0"/>
          </a:p>
        </p:txBody>
      </p:sp>
      <p:sp>
        <p:nvSpPr>
          <p:cNvPr id="10" name="Text Placeholder 18"/>
          <p:cNvSpPr>
            <a:spLocks noGrp="1"/>
          </p:cNvSpPr>
          <p:nvPr>
            <p:ph type="body" sz="quarter" idx="15"/>
          </p:nvPr>
        </p:nvSpPr>
        <p:spPr>
          <a:xfrm>
            <a:off x="711200" y="1803401"/>
            <a:ext cx="2957208" cy="378884"/>
          </a:xfrm>
          <a:prstGeom prst="rect">
            <a:avLst/>
          </a:prstGeom>
        </p:spPr>
        <p:txBody>
          <a:bodyPr>
            <a:noAutofit/>
          </a:bodyPr>
          <a:lstStyle>
            <a:lvl1pPr marL="0" indent="0">
              <a:buFontTx/>
              <a:buNone/>
              <a:defRPr sz="2133" b="0">
                <a:solidFill>
                  <a:srgbClr val="0070C0"/>
                </a:solidFill>
                <a:latin typeface="Bebas Neue" pitchFamily="34" charset="0"/>
              </a:defRPr>
            </a:lvl1pPr>
            <a:lvl2pPr marL="609585" indent="0">
              <a:buFontTx/>
              <a:buNone/>
              <a:defRPr sz="2133">
                <a:latin typeface="Bebas Neue" pitchFamily="34" charset="0"/>
              </a:defRPr>
            </a:lvl2pPr>
            <a:lvl3pPr marL="1219170" indent="0">
              <a:buFontTx/>
              <a:buNone/>
              <a:defRPr sz="2133">
                <a:latin typeface="Bebas Neue" pitchFamily="34" charset="0"/>
              </a:defRPr>
            </a:lvl3pPr>
            <a:lvl4pPr marL="1828754" indent="0">
              <a:buFontTx/>
              <a:buNone/>
              <a:defRPr sz="2133">
                <a:latin typeface="Bebas Neue" pitchFamily="34" charset="0"/>
              </a:defRPr>
            </a:lvl4pPr>
            <a:lvl5pPr marL="2438339" indent="0">
              <a:buFontTx/>
              <a:buNone/>
              <a:defRPr sz="2133">
                <a:latin typeface="Bebas Neue" pitchFamily="34" charset="0"/>
              </a:defRPr>
            </a:lvl5pPr>
          </a:lstStyle>
          <a:p>
            <a:pPr lvl="0"/>
            <a:endParaRPr lang="en-JM" dirty="0"/>
          </a:p>
        </p:txBody>
      </p:sp>
      <p:sp>
        <p:nvSpPr>
          <p:cNvPr id="11" name="Text Placeholder 20"/>
          <p:cNvSpPr>
            <a:spLocks noGrp="1"/>
          </p:cNvSpPr>
          <p:nvPr>
            <p:ph type="body" sz="quarter" idx="16"/>
          </p:nvPr>
        </p:nvSpPr>
        <p:spPr>
          <a:xfrm>
            <a:off x="711200" y="2108200"/>
            <a:ext cx="3657600" cy="812800"/>
          </a:xfrm>
          <a:prstGeom prst="rect">
            <a:avLst/>
          </a:prstGeom>
        </p:spPr>
        <p:txBody>
          <a:bodyPr>
            <a:normAutofit/>
          </a:bodyPr>
          <a:lstStyle>
            <a:lvl1pPr marL="0" indent="0">
              <a:spcBef>
                <a:spcPts val="0"/>
              </a:spcBef>
              <a:buFontTx/>
              <a:buNone/>
              <a:defRPr sz="1467">
                <a:solidFill>
                  <a:schemeClr val="tx1">
                    <a:lumMod val="85000"/>
                    <a:lumOff val="15000"/>
                  </a:schemeClr>
                </a:solidFill>
                <a:latin typeface="Arial" pitchFamily="34" charset="0"/>
                <a:cs typeface="Arial" pitchFamily="34"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12" name="Text Placeholder 18"/>
          <p:cNvSpPr>
            <a:spLocks noGrp="1"/>
          </p:cNvSpPr>
          <p:nvPr>
            <p:ph type="body" sz="quarter" idx="17"/>
          </p:nvPr>
        </p:nvSpPr>
        <p:spPr>
          <a:xfrm>
            <a:off x="711200" y="3225801"/>
            <a:ext cx="2957208" cy="378884"/>
          </a:xfrm>
          <a:prstGeom prst="rect">
            <a:avLst/>
          </a:prstGeom>
        </p:spPr>
        <p:txBody>
          <a:bodyPr>
            <a:noAutofit/>
          </a:bodyPr>
          <a:lstStyle>
            <a:lvl1pPr marL="0" indent="0">
              <a:buFontTx/>
              <a:buNone/>
              <a:defRPr sz="2133" b="0">
                <a:solidFill>
                  <a:srgbClr val="0070C0"/>
                </a:solidFill>
                <a:latin typeface="Bebas Neue" pitchFamily="34" charset="0"/>
              </a:defRPr>
            </a:lvl1pPr>
            <a:lvl2pPr marL="609585" indent="0">
              <a:buFontTx/>
              <a:buNone/>
              <a:defRPr sz="2133">
                <a:latin typeface="Bebas Neue" pitchFamily="34" charset="0"/>
              </a:defRPr>
            </a:lvl2pPr>
            <a:lvl3pPr marL="1219170" indent="0">
              <a:buFontTx/>
              <a:buNone/>
              <a:defRPr sz="2133">
                <a:latin typeface="Bebas Neue" pitchFamily="34" charset="0"/>
              </a:defRPr>
            </a:lvl3pPr>
            <a:lvl4pPr marL="1828754" indent="0">
              <a:buFontTx/>
              <a:buNone/>
              <a:defRPr sz="2133">
                <a:latin typeface="Bebas Neue" pitchFamily="34" charset="0"/>
              </a:defRPr>
            </a:lvl4pPr>
            <a:lvl5pPr marL="2438339" indent="0">
              <a:buFontTx/>
              <a:buNone/>
              <a:defRPr sz="2133">
                <a:latin typeface="Bebas Neue" pitchFamily="34" charset="0"/>
              </a:defRPr>
            </a:lvl5pPr>
          </a:lstStyle>
          <a:p>
            <a:pPr lvl="0"/>
            <a:endParaRPr lang="en-JM" dirty="0"/>
          </a:p>
        </p:txBody>
      </p:sp>
      <p:sp>
        <p:nvSpPr>
          <p:cNvPr id="13" name="Text Placeholder 20"/>
          <p:cNvSpPr>
            <a:spLocks noGrp="1"/>
          </p:cNvSpPr>
          <p:nvPr>
            <p:ph type="body" sz="quarter" idx="18"/>
          </p:nvPr>
        </p:nvSpPr>
        <p:spPr>
          <a:xfrm>
            <a:off x="711200" y="3530600"/>
            <a:ext cx="3657600" cy="812800"/>
          </a:xfrm>
          <a:prstGeom prst="rect">
            <a:avLst/>
          </a:prstGeom>
        </p:spPr>
        <p:txBody>
          <a:bodyPr>
            <a:normAutofit/>
          </a:bodyPr>
          <a:lstStyle>
            <a:lvl1pPr marL="0" indent="0">
              <a:spcBef>
                <a:spcPts val="0"/>
              </a:spcBef>
              <a:buFontTx/>
              <a:buNone/>
              <a:defRPr sz="1467">
                <a:solidFill>
                  <a:schemeClr val="tx1">
                    <a:lumMod val="85000"/>
                    <a:lumOff val="15000"/>
                  </a:schemeClr>
                </a:solidFill>
                <a:latin typeface="Arial" pitchFamily="34" charset="0"/>
                <a:cs typeface="Arial" pitchFamily="34"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
        <p:nvSpPr>
          <p:cNvPr id="14" name="Text Placeholder 18"/>
          <p:cNvSpPr>
            <a:spLocks noGrp="1"/>
          </p:cNvSpPr>
          <p:nvPr>
            <p:ph type="body" sz="quarter" idx="19"/>
          </p:nvPr>
        </p:nvSpPr>
        <p:spPr>
          <a:xfrm>
            <a:off x="711200" y="4648201"/>
            <a:ext cx="2957208" cy="378884"/>
          </a:xfrm>
          <a:prstGeom prst="rect">
            <a:avLst/>
          </a:prstGeom>
        </p:spPr>
        <p:txBody>
          <a:bodyPr>
            <a:noAutofit/>
          </a:bodyPr>
          <a:lstStyle>
            <a:lvl1pPr marL="0" indent="0">
              <a:buFontTx/>
              <a:buNone/>
              <a:defRPr sz="2133" b="0">
                <a:solidFill>
                  <a:srgbClr val="0070C0"/>
                </a:solidFill>
                <a:latin typeface="Bebas Neue" pitchFamily="34" charset="0"/>
              </a:defRPr>
            </a:lvl1pPr>
            <a:lvl2pPr marL="609585" indent="0">
              <a:buFontTx/>
              <a:buNone/>
              <a:defRPr sz="2133">
                <a:latin typeface="Bebas Neue" pitchFamily="34" charset="0"/>
              </a:defRPr>
            </a:lvl2pPr>
            <a:lvl3pPr marL="1219170" indent="0">
              <a:buFontTx/>
              <a:buNone/>
              <a:defRPr sz="2133">
                <a:latin typeface="Bebas Neue" pitchFamily="34" charset="0"/>
              </a:defRPr>
            </a:lvl3pPr>
            <a:lvl4pPr marL="1828754" indent="0">
              <a:buFontTx/>
              <a:buNone/>
              <a:defRPr sz="2133">
                <a:latin typeface="Bebas Neue" pitchFamily="34" charset="0"/>
              </a:defRPr>
            </a:lvl4pPr>
            <a:lvl5pPr marL="2438339" indent="0">
              <a:buFontTx/>
              <a:buNone/>
              <a:defRPr sz="2133">
                <a:latin typeface="Bebas Neue" pitchFamily="34" charset="0"/>
              </a:defRPr>
            </a:lvl5pPr>
          </a:lstStyle>
          <a:p>
            <a:pPr lvl="0"/>
            <a:endParaRPr lang="en-JM" dirty="0"/>
          </a:p>
        </p:txBody>
      </p:sp>
      <p:sp>
        <p:nvSpPr>
          <p:cNvPr id="15" name="Text Placeholder 20"/>
          <p:cNvSpPr>
            <a:spLocks noGrp="1"/>
          </p:cNvSpPr>
          <p:nvPr>
            <p:ph type="body" sz="quarter" idx="20"/>
          </p:nvPr>
        </p:nvSpPr>
        <p:spPr>
          <a:xfrm>
            <a:off x="711200" y="4953000"/>
            <a:ext cx="3657600" cy="812800"/>
          </a:xfrm>
          <a:prstGeom prst="rect">
            <a:avLst/>
          </a:prstGeom>
        </p:spPr>
        <p:txBody>
          <a:bodyPr>
            <a:normAutofit/>
          </a:bodyPr>
          <a:lstStyle>
            <a:lvl1pPr marL="0" indent="0">
              <a:spcBef>
                <a:spcPts val="0"/>
              </a:spcBef>
              <a:buFontTx/>
              <a:buNone/>
              <a:defRPr sz="1467">
                <a:solidFill>
                  <a:schemeClr val="tx1">
                    <a:lumMod val="85000"/>
                    <a:lumOff val="15000"/>
                  </a:schemeClr>
                </a:solidFill>
                <a:latin typeface="Arial" pitchFamily="34" charset="0"/>
                <a:cs typeface="Arial" pitchFamily="34"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endParaRPr lang="en-JM" dirty="0"/>
          </a:p>
        </p:txBody>
      </p:sp>
    </p:spTree>
    <p:extLst>
      <p:ext uri="{BB962C8B-B14F-4D97-AF65-F5344CB8AC3E}">
        <p14:creationId xmlns:p14="http://schemas.microsoft.com/office/powerpoint/2010/main" val="3185926296"/>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aph Layout Option 2">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a:t>Click to edit Master title style</a:t>
            </a:r>
            <a:endParaRPr lang="en-JM"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sp>
        <p:nvSpPr>
          <p:cNvPr id="22" name="Content Placeholder 21"/>
          <p:cNvSpPr>
            <a:spLocks noGrp="1"/>
          </p:cNvSpPr>
          <p:nvPr>
            <p:ph sz="quarter" idx="13"/>
          </p:nvPr>
        </p:nvSpPr>
        <p:spPr>
          <a:xfrm>
            <a:off x="609600" y="1219200"/>
            <a:ext cx="10972800" cy="685800"/>
          </a:xfrm>
          <a:prstGeom prst="rect">
            <a:avLst/>
          </a:prstGeom>
        </p:spPr>
        <p:txBody>
          <a:bodyPr>
            <a:normAutofit/>
          </a:bodyPr>
          <a:lstStyle>
            <a:lvl1pPr>
              <a:buNone/>
              <a:defRPr sz="1600"/>
            </a:lvl1pPr>
          </a:lstStyle>
          <a:p>
            <a:pPr lvl="0"/>
            <a:endParaRPr lang="en-JM" dirty="0"/>
          </a:p>
        </p:txBody>
      </p:sp>
      <p:sp>
        <p:nvSpPr>
          <p:cNvPr id="26" name="Chart Placeholder 25"/>
          <p:cNvSpPr>
            <a:spLocks noGrp="1"/>
          </p:cNvSpPr>
          <p:nvPr>
            <p:ph type="chart" sz="quarter" idx="14"/>
          </p:nvPr>
        </p:nvSpPr>
        <p:spPr>
          <a:xfrm>
            <a:off x="406400" y="2209800"/>
            <a:ext cx="6096000" cy="3429000"/>
          </a:xfrm>
          <a:prstGeom prst="rect">
            <a:avLst/>
          </a:prstGeom>
        </p:spPr>
        <p:txBody>
          <a:bodyPr>
            <a:normAutofit/>
          </a:bodyPr>
          <a:lstStyle>
            <a:lvl1pPr>
              <a:defRPr sz="1867"/>
            </a:lvl1pPr>
          </a:lstStyle>
          <a:p>
            <a:endParaRPr lang="en-JM" dirty="0"/>
          </a:p>
        </p:txBody>
      </p:sp>
      <p:sp>
        <p:nvSpPr>
          <p:cNvPr id="23" name="Text Placeholder 22"/>
          <p:cNvSpPr>
            <a:spLocks noGrp="1"/>
          </p:cNvSpPr>
          <p:nvPr>
            <p:ph type="body" sz="quarter" idx="15"/>
          </p:nvPr>
        </p:nvSpPr>
        <p:spPr>
          <a:xfrm>
            <a:off x="7823200" y="2413000"/>
            <a:ext cx="3556000" cy="711200"/>
          </a:xfrm>
          <a:prstGeom prst="rect">
            <a:avLst/>
          </a:prstGeom>
        </p:spPr>
        <p:txBody>
          <a:bodyPr>
            <a:normAutofit/>
          </a:bodyPr>
          <a:lstStyle>
            <a:lvl1pPr>
              <a:buNone/>
              <a:defRPr sz="1467">
                <a:solidFill>
                  <a:schemeClr val="tx1">
                    <a:lumMod val="85000"/>
                    <a:lumOff val="15000"/>
                  </a:schemeClr>
                </a:solidFill>
              </a:defRPr>
            </a:lvl1pPr>
          </a:lstStyle>
          <a:p>
            <a:pPr lvl="0"/>
            <a:endParaRPr lang="en-JM" dirty="0"/>
          </a:p>
        </p:txBody>
      </p:sp>
      <p:sp>
        <p:nvSpPr>
          <p:cNvPr id="24" name="Text Placeholder 22"/>
          <p:cNvSpPr>
            <a:spLocks noGrp="1"/>
          </p:cNvSpPr>
          <p:nvPr>
            <p:ph type="body" sz="quarter" idx="16"/>
          </p:nvPr>
        </p:nvSpPr>
        <p:spPr>
          <a:xfrm>
            <a:off x="7823200" y="3225800"/>
            <a:ext cx="3556000" cy="711200"/>
          </a:xfrm>
          <a:prstGeom prst="rect">
            <a:avLst/>
          </a:prstGeom>
        </p:spPr>
        <p:txBody>
          <a:bodyPr>
            <a:normAutofit/>
          </a:bodyPr>
          <a:lstStyle>
            <a:lvl1pPr>
              <a:buNone/>
              <a:defRPr sz="1467">
                <a:solidFill>
                  <a:schemeClr val="tx1">
                    <a:lumMod val="85000"/>
                    <a:lumOff val="15000"/>
                  </a:schemeClr>
                </a:solidFill>
              </a:defRPr>
            </a:lvl1pPr>
          </a:lstStyle>
          <a:p>
            <a:pPr lvl="0"/>
            <a:endParaRPr lang="en-JM" dirty="0"/>
          </a:p>
        </p:txBody>
      </p:sp>
      <p:sp>
        <p:nvSpPr>
          <p:cNvPr id="25" name="Text Placeholder 22"/>
          <p:cNvSpPr>
            <a:spLocks noGrp="1"/>
          </p:cNvSpPr>
          <p:nvPr>
            <p:ph type="body" sz="quarter" idx="17"/>
          </p:nvPr>
        </p:nvSpPr>
        <p:spPr>
          <a:xfrm>
            <a:off x="7823200" y="4038600"/>
            <a:ext cx="3556000" cy="711200"/>
          </a:xfrm>
          <a:prstGeom prst="rect">
            <a:avLst/>
          </a:prstGeom>
        </p:spPr>
        <p:txBody>
          <a:bodyPr>
            <a:normAutofit/>
          </a:bodyPr>
          <a:lstStyle>
            <a:lvl1pPr>
              <a:buNone/>
              <a:defRPr sz="1467">
                <a:solidFill>
                  <a:schemeClr val="tx1">
                    <a:lumMod val="85000"/>
                    <a:lumOff val="15000"/>
                  </a:schemeClr>
                </a:solidFill>
              </a:defRPr>
            </a:lvl1pPr>
          </a:lstStyle>
          <a:p>
            <a:pPr lvl="0"/>
            <a:endParaRPr lang="en-JM" dirty="0"/>
          </a:p>
        </p:txBody>
      </p:sp>
      <p:sp>
        <p:nvSpPr>
          <p:cNvPr id="27" name="Text Placeholder 22"/>
          <p:cNvSpPr>
            <a:spLocks noGrp="1"/>
          </p:cNvSpPr>
          <p:nvPr>
            <p:ph type="body" sz="quarter" idx="18"/>
          </p:nvPr>
        </p:nvSpPr>
        <p:spPr>
          <a:xfrm>
            <a:off x="7823200" y="4851400"/>
            <a:ext cx="3556000" cy="711200"/>
          </a:xfrm>
          <a:prstGeom prst="rect">
            <a:avLst/>
          </a:prstGeom>
        </p:spPr>
        <p:txBody>
          <a:bodyPr>
            <a:normAutofit/>
          </a:bodyPr>
          <a:lstStyle>
            <a:lvl1pPr>
              <a:buNone/>
              <a:defRPr sz="1467">
                <a:solidFill>
                  <a:schemeClr val="tx1">
                    <a:lumMod val="85000"/>
                    <a:lumOff val="15000"/>
                  </a:schemeClr>
                </a:solidFill>
              </a:defRPr>
            </a:lvl1pPr>
          </a:lstStyle>
          <a:p>
            <a:pPr lvl="0"/>
            <a:endParaRPr lang="en-JM" dirty="0"/>
          </a:p>
        </p:txBody>
      </p:sp>
      <p:sp>
        <p:nvSpPr>
          <p:cNvPr id="28" name="Content Placeholder 38"/>
          <p:cNvSpPr>
            <a:spLocks noGrp="1"/>
          </p:cNvSpPr>
          <p:nvPr>
            <p:ph sz="quarter" idx="37"/>
          </p:nvPr>
        </p:nvSpPr>
        <p:spPr>
          <a:xfrm>
            <a:off x="6705600" y="2580998"/>
            <a:ext cx="914400" cy="451405"/>
          </a:xfrm>
          <a:prstGeom prst="rect">
            <a:avLst/>
          </a:prstGeom>
          <a:solidFill>
            <a:srgbClr val="0070C0"/>
          </a:solidFill>
          <a:ln>
            <a:noFill/>
          </a:ln>
        </p:spPr>
        <p:txBody>
          <a:bodyPr wrap="none" tIns="0" anchor="ctr">
            <a:normAutofit/>
          </a:bodyPr>
          <a:lstStyle>
            <a:lvl1pPr algn="l">
              <a:buNone/>
              <a:defRPr sz="2133" b="0">
                <a:solidFill>
                  <a:schemeClr val="bg1"/>
                </a:solidFill>
                <a:latin typeface="Bebas Neue" pitchFamily="34" charset="0"/>
              </a:defRPr>
            </a:lvl1pPr>
          </a:lstStyle>
          <a:p>
            <a:pPr lvl="0"/>
            <a:endParaRPr lang="en-JM" dirty="0"/>
          </a:p>
        </p:txBody>
      </p:sp>
      <p:sp>
        <p:nvSpPr>
          <p:cNvPr id="29" name="Content Placeholder 38"/>
          <p:cNvSpPr>
            <a:spLocks noGrp="1"/>
          </p:cNvSpPr>
          <p:nvPr>
            <p:ph sz="quarter" idx="38"/>
          </p:nvPr>
        </p:nvSpPr>
        <p:spPr>
          <a:xfrm>
            <a:off x="6705600" y="3419197"/>
            <a:ext cx="914400" cy="451405"/>
          </a:xfrm>
          <a:prstGeom prst="rect">
            <a:avLst/>
          </a:prstGeom>
          <a:solidFill>
            <a:srgbClr val="0070C0"/>
          </a:solidFill>
          <a:ln>
            <a:noFill/>
          </a:ln>
        </p:spPr>
        <p:txBody>
          <a:bodyPr wrap="none" tIns="0" anchor="ctr">
            <a:normAutofit/>
          </a:bodyPr>
          <a:lstStyle>
            <a:lvl1pPr algn="l">
              <a:buNone/>
              <a:defRPr sz="2133" b="0">
                <a:solidFill>
                  <a:schemeClr val="bg1"/>
                </a:solidFill>
                <a:latin typeface="Bebas Neue" pitchFamily="34" charset="0"/>
              </a:defRPr>
            </a:lvl1pPr>
          </a:lstStyle>
          <a:p>
            <a:pPr lvl="0"/>
            <a:endParaRPr lang="en-JM" dirty="0"/>
          </a:p>
        </p:txBody>
      </p:sp>
      <p:sp>
        <p:nvSpPr>
          <p:cNvPr id="30" name="Content Placeholder 38"/>
          <p:cNvSpPr>
            <a:spLocks noGrp="1"/>
          </p:cNvSpPr>
          <p:nvPr>
            <p:ph sz="quarter" idx="39"/>
          </p:nvPr>
        </p:nvSpPr>
        <p:spPr>
          <a:xfrm>
            <a:off x="6705600" y="4231998"/>
            <a:ext cx="914400" cy="451405"/>
          </a:xfrm>
          <a:prstGeom prst="rect">
            <a:avLst/>
          </a:prstGeom>
          <a:solidFill>
            <a:srgbClr val="0070C0"/>
          </a:solidFill>
          <a:ln>
            <a:noFill/>
          </a:ln>
        </p:spPr>
        <p:txBody>
          <a:bodyPr wrap="none" tIns="0" anchor="ctr">
            <a:normAutofit/>
          </a:bodyPr>
          <a:lstStyle>
            <a:lvl1pPr algn="l">
              <a:buNone/>
              <a:defRPr sz="2133" b="0">
                <a:solidFill>
                  <a:schemeClr val="bg1"/>
                </a:solidFill>
                <a:latin typeface="Bebas Neue" pitchFamily="34" charset="0"/>
              </a:defRPr>
            </a:lvl1pPr>
          </a:lstStyle>
          <a:p>
            <a:pPr lvl="0"/>
            <a:endParaRPr lang="en-JM" dirty="0"/>
          </a:p>
        </p:txBody>
      </p:sp>
      <p:sp>
        <p:nvSpPr>
          <p:cNvPr id="31" name="Content Placeholder 38"/>
          <p:cNvSpPr>
            <a:spLocks noGrp="1"/>
          </p:cNvSpPr>
          <p:nvPr>
            <p:ph sz="quarter" idx="40"/>
          </p:nvPr>
        </p:nvSpPr>
        <p:spPr>
          <a:xfrm>
            <a:off x="6705600" y="5044798"/>
            <a:ext cx="914400" cy="451405"/>
          </a:xfrm>
          <a:prstGeom prst="rect">
            <a:avLst/>
          </a:prstGeom>
          <a:solidFill>
            <a:srgbClr val="0070C0"/>
          </a:solidFill>
          <a:ln>
            <a:noFill/>
          </a:ln>
        </p:spPr>
        <p:txBody>
          <a:bodyPr wrap="none" tIns="0" anchor="ctr">
            <a:normAutofit/>
          </a:bodyPr>
          <a:lstStyle>
            <a:lvl1pPr algn="l">
              <a:buNone/>
              <a:defRPr sz="2133" b="0">
                <a:solidFill>
                  <a:schemeClr val="bg1"/>
                </a:solidFill>
                <a:latin typeface="Bebas Neue" pitchFamily="34" charset="0"/>
              </a:defRPr>
            </a:lvl1pPr>
          </a:lstStyle>
          <a:p>
            <a:pPr lvl="0"/>
            <a:endParaRPr lang="en-JM" dirty="0"/>
          </a:p>
        </p:txBody>
      </p:sp>
    </p:spTree>
    <p:extLst>
      <p:ext uri="{BB962C8B-B14F-4D97-AF65-F5344CB8AC3E}">
        <p14:creationId xmlns:p14="http://schemas.microsoft.com/office/powerpoint/2010/main" val="2174436350"/>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rt Art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JM"/>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sp>
        <p:nvSpPr>
          <p:cNvPr id="22" name="Content Placeholder 21"/>
          <p:cNvSpPr>
            <a:spLocks noGrp="1"/>
          </p:cNvSpPr>
          <p:nvPr>
            <p:ph sz="quarter" idx="13"/>
          </p:nvPr>
        </p:nvSpPr>
        <p:spPr>
          <a:xfrm>
            <a:off x="609600" y="1219200"/>
            <a:ext cx="10972800" cy="685800"/>
          </a:xfrm>
          <a:prstGeom prst="rect">
            <a:avLst/>
          </a:prstGeom>
        </p:spPr>
        <p:txBody>
          <a:bodyPr>
            <a:normAutofit/>
          </a:bodyPr>
          <a:lstStyle>
            <a:lvl1pPr>
              <a:buNone/>
              <a:defRPr sz="1600"/>
            </a:lvl1pPr>
          </a:lstStyle>
          <a:p>
            <a:pPr lvl="0"/>
            <a:endParaRPr lang="en-JM" dirty="0"/>
          </a:p>
        </p:txBody>
      </p:sp>
      <p:sp>
        <p:nvSpPr>
          <p:cNvPr id="9" name="SmartArt Placeholder 8"/>
          <p:cNvSpPr>
            <a:spLocks noGrp="1"/>
          </p:cNvSpPr>
          <p:nvPr>
            <p:ph type="dgm" sz="quarter" idx="15"/>
          </p:nvPr>
        </p:nvSpPr>
        <p:spPr>
          <a:xfrm>
            <a:off x="508000" y="2133600"/>
            <a:ext cx="5892800" cy="3505200"/>
          </a:xfrm>
          <a:prstGeom prst="rect">
            <a:avLst/>
          </a:prstGeom>
        </p:spPr>
        <p:txBody>
          <a:bodyPr>
            <a:normAutofit/>
          </a:bodyPr>
          <a:lstStyle>
            <a:lvl1pPr>
              <a:defRPr sz="1867"/>
            </a:lvl1pPr>
          </a:lstStyle>
          <a:p>
            <a:endParaRPr lang="en-JM" dirty="0"/>
          </a:p>
        </p:txBody>
      </p:sp>
      <p:sp>
        <p:nvSpPr>
          <p:cNvPr id="8" name="Text Placeholder 22"/>
          <p:cNvSpPr>
            <a:spLocks noGrp="1"/>
          </p:cNvSpPr>
          <p:nvPr>
            <p:ph type="body" sz="quarter" idx="16"/>
          </p:nvPr>
        </p:nvSpPr>
        <p:spPr>
          <a:xfrm>
            <a:off x="7823200" y="2413000"/>
            <a:ext cx="3556000" cy="711200"/>
          </a:xfrm>
          <a:prstGeom prst="rect">
            <a:avLst/>
          </a:prstGeom>
        </p:spPr>
        <p:txBody>
          <a:bodyPr>
            <a:normAutofit/>
          </a:bodyPr>
          <a:lstStyle>
            <a:lvl1pPr>
              <a:buNone/>
              <a:defRPr sz="1467">
                <a:solidFill>
                  <a:schemeClr val="tx1">
                    <a:lumMod val="85000"/>
                    <a:lumOff val="15000"/>
                  </a:schemeClr>
                </a:solidFill>
              </a:defRPr>
            </a:lvl1pPr>
          </a:lstStyle>
          <a:p>
            <a:pPr lvl="0"/>
            <a:endParaRPr lang="en-JM" dirty="0"/>
          </a:p>
        </p:txBody>
      </p:sp>
      <p:sp>
        <p:nvSpPr>
          <p:cNvPr id="10" name="Text Placeholder 22"/>
          <p:cNvSpPr>
            <a:spLocks noGrp="1"/>
          </p:cNvSpPr>
          <p:nvPr>
            <p:ph type="body" sz="quarter" idx="17"/>
          </p:nvPr>
        </p:nvSpPr>
        <p:spPr>
          <a:xfrm>
            <a:off x="7823200" y="3225800"/>
            <a:ext cx="3556000" cy="711200"/>
          </a:xfrm>
          <a:prstGeom prst="rect">
            <a:avLst/>
          </a:prstGeom>
        </p:spPr>
        <p:txBody>
          <a:bodyPr>
            <a:normAutofit/>
          </a:bodyPr>
          <a:lstStyle>
            <a:lvl1pPr>
              <a:buNone/>
              <a:defRPr sz="1467">
                <a:solidFill>
                  <a:schemeClr val="tx1">
                    <a:lumMod val="85000"/>
                    <a:lumOff val="15000"/>
                  </a:schemeClr>
                </a:solidFill>
              </a:defRPr>
            </a:lvl1pPr>
          </a:lstStyle>
          <a:p>
            <a:pPr lvl="0"/>
            <a:endParaRPr lang="en-JM" dirty="0"/>
          </a:p>
        </p:txBody>
      </p:sp>
      <p:sp>
        <p:nvSpPr>
          <p:cNvPr id="11" name="Text Placeholder 22"/>
          <p:cNvSpPr>
            <a:spLocks noGrp="1"/>
          </p:cNvSpPr>
          <p:nvPr>
            <p:ph type="body" sz="quarter" idx="18"/>
          </p:nvPr>
        </p:nvSpPr>
        <p:spPr>
          <a:xfrm>
            <a:off x="7823200" y="4038600"/>
            <a:ext cx="3556000" cy="711200"/>
          </a:xfrm>
          <a:prstGeom prst="rect">
            <a:avLst/>
          </a:prstGeom>
        </p:spPr>
        <p:txBody>
          <a:bodyPr>
            <a:normAutofit/>
          </a:bodyPr>
          <a:lstStyle>
            <a:lvl1pPr>
              <a:buNone/>
              <a:defRPr sz="1467">
                <a:solidFill>
                  <a:schemeClr val="tx1">
                    <a:lumMod val="85000"/>
                    <a:lumOff val="15000"/>
                  </a:schemeClr>
                </a:solidFill>
              </a:defRPr>
            </a:lvl1pPr>
          </a:lstStyle>
          <a:p>
            <a:pPr lvl="0"/>
            <a:endParaRPr lang="en-JM" dirty="0"/>
          </a:p>
        </p:txBody>
      </p:sp>
      <p:sp>
        <p:nvSpPr>
          <p:cNvPr id="12" name="Text Placeholder 22"/>
          <p:cNvSpPr>
            <a:spLocks noGrp="1"/>
          </p:cNvSpPr>
          <p:nvPr>
            <p:ph type="body" sz="quarter" idx="19"/>
          </p:nvPr>
        </p:nvSpPr>
        <p:spPr>
          <a:xfrm>
            <a:off x="7823200" y="4851400"/>
            <a:ext cx="3556000" cy="711200"/>
          </a:xfrm>
          <a:prstGeom prst="rect">
            <a:avLst/>
          </a:prstGeom>
        </p:spPr>
        <p:txBody>
          <a:bodyPr>
            <a:normAutofit/>
          </a:bodyPr>
          <a:lstStyle>
            <a:lvl1pPr>
              <a:buNone/>
              <a:defRPr sz="1467">
                <a:solidFill>
                  <a:schemeClr val="tx1">
                    <a:lumMod val="85000"/>
                    <a:lumOff val="15000"/>
                  </a:schemeClr>
                </a:solidFill>
              </a:defRPr>
            </a:lvl1pPr>
          </a:lstStyle>
          <a:p>
            <a:pPr lvl="0"/>
            <a:endParaRPr lang="en-JM" dirty="0"/>
          </a:p>
        </p:txBody>
      </p:sp>
      <p:sp>
        <p:nvSpPr>
          <p:cNvPr id="13" name="Content Placeholder 38"/>
          <p:cNvSpPr>
            <a:spLocks noGrp="1"/>
          </p:cNvSpPr>
          <p:nvPr>
            <p:ph sz="quarter" idx="37"/>
          </p:nvPr>
        </p:nvSpPr>
        <p:spPr>
          <a:xfrm>
            <a:off x="6807200" y="2580998"/>
            <a:ext cx="812800" cy="451405"/>
          </a:xfrm>
          <a:prstGeom prst="rect">
            <a:avLst/>
          </a:prstGeom>
          <a:solidFill>
            <a:srgbClr val="0070C0"/>
          </a:solidFill>
          <a:ln>
            <a:noFill/>
          </a:ln>
        </p:spPr>
        <p:txBody>
          <a:bodyPr wrap="none" tIns="0" anchor="ctr">
            <a:normAutofit/>
          </a:bodyPr>
          <a:lstStyle>
            <a:lvl1pPr algn="l">
              <a:buNone/>
              <a:defRPr sz="2133" b="0">
                <a:solidFill>
                  <a:schemeClr val="bg1"/>
                </a:solidFill>
                <a:latin typeface="Bebas Neue" pitchFamily="34" charset="0"/>
              </a:defRPr>
            </a:lvl1pPr>
          </a:lstStyle>
          <a:p>
            <a:pPr lvl="0"/>
            <a:endParaRPr lang="en-JM" dirty="0"/>
          </a:p>
        </p:txBody>
      </p:sp>
      <p:sp>
        <p:nvSpPr>
          <p:cNvPr id="14" name="Content Placeholder 38"/>
          <p:cNvSpPr>
            <a:spLocks noGrp="1"/>
          </p:cNvSpPr>
          <p:nvPr>
            <p:ph sz="quarter" idx="38"/>
          </p:nvPr>
        </p:nvSpPr>
        <p:spPr>
          <a:xfrm>
            <a:off x="6807200" y="3419197"/>
            <a:ext cx="812800" cy="451405"/>
          </a:xfrm>
          <a:prstGeom prst="rect">
            <a:avLst/>
          </a:prstGeom>
          <a:solidFill>
            <a:srgbClr val="0070C0"/>
          </a:solidFill>
          <a:ln>
            <a:noFill/>
          </a:ln>
        </p:spPr>
        <p:txBody>
          <a:bodyPr wrap="none" tIns="0" anchor="ctr">
            <a:normAutofit/>
          </a:bodyPr>
          <a:lstStyle>
            <a:lvl1pPr algn="l">
              <a:buNone/>
              <a:defRPr sz="2133" b="0">
                <a:solidFill>
                  <a:schemeClr val="bg1"/>
                </a:solidFill>
                <a:latin typeface="Bebas Neue" pitchFamily="34" charset="0"/>
              </a:defRPr>
            </a:lvl1pPr>
          </a:lstStyle>
          <a:p>
            <a:pPr lvl="0"/>
            <a:endParaRPr lang="en-JM" dirty="0"/>
          </a:p>
        </p:txBody>
      </p:sp>
      <p:sp>
        <p:nvSpPr>
          <p:cNvPr id="15" name="Content Placeholder 38"/>
          <p:cNvSpPr>
            <a:spLocks noGrp="1"/>
          </p:cNvSpPr>
          <p:nvPr>
            <p:ph sz="quarter" idx="39"/>
          </p:nvPr>
        </p:nvSpPr>
        <p:spPr>
          <a:xfrm>
            <a:off x="6807200" y="4231998"/>
            <a:ext cx="812800" cy="451405"/>
          </a:xfrm>
          <a:prstGeom prst="rect">
            <a:avLst/>
          </a:prstGeom>
          <a:solidFill>
            <a:srgbClr val="0070C0"/>
          </a:solidFill>
          <a:ln>
            <a:noFill/>
          </a:ln>
        </p:spPr>
        <p:txBody>
          <a:bodyPr wrap="none" tIns="0" anchor="ctr">
            <a:normAutofit/>
          </a:bodyPr>
          <a:lstStyle>
            <a:lvl1pPr algn="l">
              <a:buNone/>
              <a:defRPr sz="2133" b="0">
                <a:solidFill>
                  <a:schemeClr val="bg1"/>
                </a:solidFill>
                <a:latin typeface="Bebas Neue" pitchFamily="34" charset="0"/>
              </a:defRPr>
            </a:lvl1pPr>
          </a:lstStyle>
          <a:p>
            <a:pPr lvl="0"/>
            <a:endParaRPr lang="en-JM" dirty="0"/>
          </a:p>
        </p:txBody>
      </p:sp>
      <p:sp>
        <p:nvSpPr>
          <p:cNvPr id="16" name="Content Placeholder 38"/>
          <p:cNvSpPr>
            <a:spLocks noGrp="1"/>
          </p:cNvSpPr>
          <p:nvPr>
            <p:ph sz="quarter" idx="40"/>
          </p:nvPr>
        </p:nvSpPr>
        <p:spPr>
          <a:xfrm>
            <a:off x="6807200" y="5044798"/>
            <a:ext cx="812800" cy="451405"/>
          </a:xfrm>
          <a:prstGeom prst="rect">
            <a:avLst/>
          </a:prstGeom>
          <a:solidFill>
            <a:srgbClr val="0070C0"/>
          </a:solidFill>
          <a:ln>
            <a:noFill/>
          </a:ln>
        </p:spPr>
        <p:txBody>
          <a:bodyPr wrap="none" tIns="0" anchor="ctr">
            <a:normAutofit/>
          </a:bodyPr>
          <a:lstStyle>
            <a:lvl1pPr algn="l">
              <a:buNone/>
              <a:defRPr sz="2133" b="0">
                <a:solidFill>
                  <a:schemeClr val="bg1"/>
                </a:solidFill>
                <a:latin typeface="Bebas Neue" pitchFamily="34" charset="0"/>
              </a:defRPr>
            </a:lvl1pPr>
          </a:lstStyle>
          <a:p>
            <a:pPr lvl="0"/>
            <a:endParaRPr lang="en-JM" dirty="0"/>
          </a:p>
        </p:txBody>
      </p:sp>
    </p:spTree>
    <p:extLst>
      <p:ext uri="{BB962C8B-B14F-4D97-AF65-F5344CB8AC3E}">
        <p14:creationId xmlns:p14="http://schemas.microsoft.com/office/powerpoint/2010/main" val="1457248965"/>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omething About Us">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711200" y="1320800"/>
            <a:ext cx="10668000" cy="3327400"/>
          </a:xfrm>
          <a:prstGeom prst="rect">
            <a:avLst/>
          </a:prstGeom>
          <a:ln w="38100">
            <a:solidFill>
              <a:schemeClr val="bg1">
                <a:lumMod val="95000"/>
              </a:schemeClr>
            </a:solidFill>
            <a:miter lim="800000"/>
          </a:ln>
          <a:effectLst/>
        </p:spPr>
        <p:txBody>
          <a:bodyPr>
            <a:normAutofit/>
          </a:bodyPr>
          <a:lstStyle>
            <a:lvl1pPr>
              <a:defRPr sz="1867"/>
            </a:lvl1pPr>
          </a:lstStyle>
          <a:p>
            <a:endParaRPr lang="en-JM" dirty="0"/>
          </a:p>
        </p:txBody>
      </p:sp>
      <p:sp>
        <p:nvSpPr>
          <p:cNvPr id="2" name="Title 1"/>
          <p:cNvSpPr>
            <a:spLocks noGrp="1"/>
          </p:cNvSpPr>
          <p:nvPr>
            <p:ph type="title"/>
          </p:nvPr>
        </p:nvSpPr>
        <p:spPr>
          <a:xfrm>
            <a:off x="838200" y="365125"/>
            <a:ext cx="10515600" cy="1325563"/>
          </a:xfrm>
          <a:prstGeom prst="rect">
            <a:avLst/>
          </a:prstGeom>
        </p:spPr>
        <p:txBody>
          <a:bodyPr/>
          <a:lstStyle/>
          <a:p>
            <a:r>
              <a:rPr lang="en-US" dirty="0"/>
              <a:t>Click to edit Master title style</a:t>
            </a:r>
            <a:endParaRPr lang="en-JM" dirty="0"/>
          </a:p>
        </p:txBody>
      </p:sp>
      <p:sp>
        <p:nvSpPr>
          <p:cNvPr id="4" name="Footer Placeholder 3"/>
          <p:cNvSpPr>
            <a:spLocks noGrp="1"/>
          </p:cNvSpPr>
          <p:nvPr>
            <p:ph type="ftr" sz="quarter" idx="11"/>
          </p:nvPr>
        </p:nvSpPr>
        <p:spPr>
          <a:xfrm>
            <a:off x="609600" y="6375400"/>
            <a:ext cx="8026400" cy="390525"/>
          </a:xfrm>
          <a:prstGeom prst="rect">
            <a:avLst/>
          </a:prstGeom>
        </p:spPr>
        <p:txBody>
          <a:bodyPr/>
          <a:lstStyle>
            <a:lvl1pPr>
              <a:defRPr sz="1867"/>
            </a:lvl1p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sp>
        <p:nvSpPr>
          <p:cNvPr id="11" name="Content Placeholder 10"/>
          <p:cNvSpPr>
            <a:spLocks noGrp="1"/>
          </p:cNvSpPr>
          <p:nvPr>
            <p:ph sz="quarter" idx="13"/>
          </p:nvPr>
        </p:nvSpPr>
        <p:spPr>
          <a:xfrm>
            <a:off x="6400800" y="4953000"/>
            <a:ext cx="5080000" cy="914400"/>
          </a:xfrm>
          <a:prstGeom prst="rect">
            <a:avLst/>
          </a:prstGeom>
        </p:spPr>
        <p:txBody>
          <a:bodyPr>
            <a:noAutofit/>
          </a:bodyPr>
          <a:lstStyle>
            <a:lvl1pPr algn="r">
              <a:buNone/>
              <a:defRPr sz="1467"/>
            </a:lvl1pPr>
            <a:lvl2pPr>
              <a:defRPr sz="2133"/>
            </a:lvl2pPr>
            <a:lvl3pPr>
              <a:defRPr sz="2133"/>
            </a:lvl3pPr>
            <a:lvl4pPr>
              <a:defRPr sz="2133"/>
            </a:lvl4pPr>
            <a:lvl5pPr>
              <a:buNone/>
              <a:defRPr sz="2133"/>
            </a:lvl5pPr>
          </a:lstStyle>
          <a:p>
            <a:pPr lvl="0"/>
            <a:endParaRPr lang="en-JM" dirty="0"/>
          </a:p>
        </p:txBody>
      </p:sp>
      <p:sp>
        <p:nvSpPr>
          <p:cNvPr id="14" name="Content Placeholder 38"/>
          <p:cNvSpPr>
            <a:spLocks noGrp="1"/>
          </p:cNvSpPr>
          <p:nvPr>
            <p:ph sz="quarter" idx="36"/>
          </p:nvPr>
        </p:nvSpPr>
        <p:spPr>
          <a:xfrm>
            <a:off x="711200" y="4978400"/>
            <a:ext cx="3251200" cy="381000"/>
          </a:xfrm>
          <a:prstGeom prst="rect">
            <a:avLst/>
          </a:prstGeom>
          <a:solidFill>
            <a:schemeClr val="tx1">
              <a:lumMod val="85000"/>
              <a:lumOff val="15000"/>
            </a:schemeClr>
          </a:solidFill>
          <a:ln>
            <a:noFill/>
          </a:ln>
        </p:spPr>
        <p:txBody>
          <a:bodyPr anchor="ctr">
            <a:noAutofit/>
          </a:bodyPr>
          <a:lstStyle>
            <a:lvl1pPr algn="l">
              <a:buNone/>
              <a:defRPr sz="2133" b="0">
                <a:solidFill>
                  <a:schemeClr val="bg1"/>
                </a:solidFill>
                <a:latin typeface="Bebas Neue" pitchFamily="34" charset="0"/>
              </a:defRPr>
            </a:lvl1pPr>
          </a:lstStyle>
          <a:p>
            <a:pPr lvl="0"/>
            <a:endParaRPr lang="en-JM" dirty="0"/>
          </a:p>
        </p:txBody>
      </p:sp>
      <p:sp>
        <p:nvSpPr>
          <p:cNvPr id="15" name="Content Placeholder 38"/>
          <p:cNvSpPr>
            <a:spLocks noGrp="1"/>
          </p:cNvSpPr>
          <p:nvPr>
            <p:ph sz="quarter" idx="37"/>
          </p:nvPr>
        </p:nvSpPr>
        <p:spPr>
          <a:xfrm>
            <a:off x="711200" y="5359400"/>
            <a:ext cx="3962400" cy="381000"/>
          </a:xfrm>
          <a:prstGeom prst="rect">
            <a:avLst/>
          </a:prstGeom>
          <a:solidFill>
            <a:srgbClr val="0070C0"/>
          </a:solidFill>
          <a:ln>
            <a:noFill/>
          </a:ln>
        </p:spPr>
        <p:txBody>
          <a:bodyPr anchor="ctr">
            <a:noAutofit/>
          </a:bodyPr>
          <a:lstStyle>
            <a:lvl1pPr algn="l">
              <a:buNone/>
              <a:defRPr sz="2133" b="0">
                <a:solidFill>
                  <a:schemeClr val="bg1"/>
                </a:solidFill>
                <a:latin typeface="Bebas Neue" pitchFamily="34" charset="0"/>
              </a:defRPr>
            </a:lvl1pPr>
          </a:lstStyle>
          <a:p>
            <a:pPr lvl="0"/>
            <a:endParaRPr lang="en-JM" dirty="0"/>
          </a:p>
        </p:txBody>
      </p:sp>
    </p:spTree>
    <p:extLst>
      <p:ext uri="{BB962C8B-B14F-4D97-AF65-F5344CB8AC3E}">
        <p14:creationId xmlns:p14="http://schemas.microsoft.com/office/powerpoint/2010/main" val="371679055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Gallery">
    <p:spTree>
      <p:nvGrpSpPr>
        <p:cNvPr id="1" name=""/>
        <p:cNvGrpSpPr/>
        <p:nvPr/>
      </p:nvGrpSpPr>
      <p:grpSpPr>
        <a:xfrm>
          <a:off x="0" y="0"/>
          <a:ext cx="0" cy="0"/>
          <a:chOff x="0" y="0"/>
          <a:chExt cx="0" cy="0"/>
        </a:xfrm>
      </p:grpSpPr>
      <p:sp>
        <p:nvSpPr>
          <p:cNvPr id="20" name="Picture Placeholder 19"/>
          <p:cNvSpPr>
            <a:spLocks noGrp="1"/>
          </p:cNvSpPr>
          <p:nvPr>
            <p:ph type="pic" sz="quarter" idx="13"/>
          </p:nvPr>
        </p:nvSpPr>
        <p:spPr>
          <a:xfrm>
            <a:off x="711200" y="1498600"/>
            <a:ext cx="3048000" cy="1524000"/>
          </a:xfrm>
          <a:prstGeom prst="rect">
            <a:avLst/>
          </a:prstGeom>
          <a:ln w="28575">
            <a:noFill/>
            <a:miter lim="800000"/>
          </a:ln>
          <a:effectLst/>
        </p:spPr>
        <p:txBody>
          <a:bodyPr>
            <a:normAutofit/>
          </a:bodyPr>
          <a:lstStyle>
            <a:lvl1pPr marL="0" indent="0" algn="ctr">
              <a:buFontTx/>
              <a:buNone/>
              <a:defRPr sz="1867"/>
            </a:lvl1pPr>
          </a:lstStyle>
          <a:p>
            <a:endParaRPr lang="en-JM" dirty="0"/>
          </a:p>
        </p:txBody>
      </p:sp>
      <p:sp>
        <p:nvSpPr>
          <p:cNvPr id="14" name="Picture Placeholder 19"/>
          <p:cNvSpPr>
            <a:spLocks noGrp="1"/>
          </p:cNvSpPr>
          <p:nvPr>
            <p:ph type="pic" sz="quarter" idx="26"/>
          </p:nvPr>
        </p:nvSpPr>
        <p:spPr>
          <a:xfrm>
            <a:off x="4165600" y="1498600"/>
            <a:ext cx="3048000" cy="1524000"/>
          </a:xfrm>
          <a:prstGeom prst="rect">
            <a:avLst/>
          </a:prstGeom>
          <a:ln w="28575">
            <a:noFill/>
            <a:miter lim="800000"/>
          </a:ln>
          <a:effectLst/>
        </p:spPr>
        <p:txBody>
          <a:bodyPr>
            <a:normAutofit/>
          </a:bodyPr>
          <a:lstStyle>
            <a:lvl1pPr marL="0" indent="0" algn="ctr">
              <a:buFontTx/>
              <a:buNone/>
              <a:defRPr sz="1867"/>
            </a:lvl1pPr>
          </a:lstStyle>
          <a:p>
            <a:endParaRPr lang="en-JM" dirty="0"/>
          </a:p>
        </p:txBody>
      </p:sp>
      <p:sp>
        <p:nvSpPr>
          <p:cNvPr id="15" name="Picture Placeholder 19"/>
          <p:cNvSpPr>
            <a:spLocks noGrp="1"/>
          </p:cNvSpPr>
          <p:nvPr>
            <p:ph type="pic" sz="quarter" idx="27"/>
          </p:nvPr>
        </p:nvSpPr>
        <p:spPr>
          <a:xfrm>
            <a:off x="7620000" y="1498600"/>
            <a:ext cx="3048000" cy="1524000"/>
          </a:xfrm>
          <a:prstGeom prst="rect">
            <a:avLst/>
          </a:prstGeom>
          <a:ln w="28575">
            <a:noFill/>
            <a:miter lim="800000"/>
          </a:ln>
          <a:effectLst/>
        </p:spPr>
        <p:txBody>
          <a:bodyPr>
            <a:normAutofit/>
          </a:bodyPr>
          <a:lstStyle>
            <a:lvl1pPr marL="0" indent="0" algn="ctr">
              <a:buFontTx/>
              <a:buNone/>
              <a:defRPr sz="1867"/>
            </a:lvl1pPr>
          </a:lstStyle>
          <a:p>
            <a:endParaRPr lang="en-JM" dirty="0"/>
          </a:p>
        </p:txBody>
      </p:sp>
      <p:sp>
        <p:nvSpPr>
          <p:cNvPr id="16" name="Picture Placeholder 19"/>
          <p:cNvSpPr>
            <a:spLocks noGrp="1"/>
          </p:cNvSpPr>
          <p:nvPr>
            <p:ph type="pic" sz="quarter" idx="28"/>
          </p:nvPr>
        </p:nvSpPr>
        <p:spPr>
          <a:xfrm>
            <a:off x="711200" y="3835400"/>
            <a:ext cx="3048000" cy="1524000"/>
          </a:xfrm>
          <a:prstGeom prst="rect">
            <a:avLst/>
          </a:prstGeom>
          <a:ln w="28575">
            <a:noFill/>
            <a:miter lim="800000"/>
          </a:ln>
          <a:effectLst/>
        </p:spPr>
        <p:txBody>
          <a:bodyPr>
            <a:normAutofit/>
          </a:bodyPr>
          <a:lstStyle>
            <a:lvl1pPr marL="0" indent="0" algn="ctr">
              <a:buFontTx/>
              <a:buNone/>
              <a:defRPr sz="1867"/>
            </a:lvl1pPr>
          </a:lstStyle>
          <a:p>
            <a:endParaRPr lang="en-JM" dirty="0"/>
          </a:p>
        </p:txBody>
      </p:sp>
      <p:sp>
        <p:nvSpPr>
          <p:cNvPr id="17" name="Picture Placeholder 19"/>
          <p:cNvSpPr>
            <a:spLocks noGrp="1"/>
          </p:cNvSpPr>
          <p:nvPr>
            <p:ph type="pic" sz="quarter" idx="29"/>
          </p:nvPr>
        </p:nvSpPr>
        <p:spPr>
          <a:xfrm>
            <a:off x="4165600" y="3835400"/>
            <a:ext cx="3048000" cy="1524000"/>
          </a:xfrm>
          <a:prstGeom prst="rect">
            <a:avLst/>
          </a:prstGeom>
          <a:ln w="28575">
            <a:noFill/>
            <a:miter lim="800000"/>
          </a:ln>
          <a:effectLst/>
        </p:spPr>
        <p:txBody>
          <a:bodyPr>
            <a:normAutofit/>
          </a:bodyPr>
          <a:lstStyle>
            <a:lvl1pPr marL="0" indent="0" algn="ctr">
              <a:buFontTx/>
              <a:buNone/>
              <a:defRPr sz="1867"/>
            </a:lvl1pPr>
          </a:lstStyle>
          <a:p>
            <a:endParaRPr lang="en-JM" dirty="0"/>
          </a:p>
        </p:txBody>
      </p:sp>
      <p:sp>
        <p:nvSpPr>
          <p:cNvPr id="18" name="Picture Placeholder 19"/>
          <p:cNvSpPr>
            <a:spLocks noGrp="1"/>
          </p:cNvSpPr>
          <p:nvPr>
            <p:ph type="pic" sz="quarter" idx="30"/>
          </p:nvPr>
        </p:nvSpPr>
        <p:spPr>
          <a:xfrm>
            <a:off x="7620000" y="3835400"/>
            <a:ext cx="3048000" cy="1524000"/>
          </a:xfrm>
          <a:prstGeom prst="rect">
            <a:avLst/>
          </a:prstGeom>
          <a:ln w="28575">
            <a:noFill/>
            <a:miter lim="800000"/>
          </a:ln>
          <a:effectLst/>
        </p:spPr>
        <p:txBody>
          <a:bodyPr>
            <a:normAutofit/>
          </a:bodyPr>
          <a:lstStyle>
            <a:lvl1pPr marL="0" indent="0" algn="ctr">
              <a:buFontTx/>
              <a:buNone/>
              <a:defRPr sz="1867"/>
            </a:lvl1pPr>
          </a:lstStyle>
          <a:p>
            <a:endParaRPr lang="en-JM" dirty="0"/>
          </a:p>
        </p:txBody>
      </p:sp>
      <p:sp>
        <p:nvSpPr>
          <p:cNvPr id="2" name="Title 1"/>
          <p:cNvSpPr>
            <a:spLocks noGrp="1"/>
          </p:cNvSpPr>
          <p:nvPr>
            <p:ph type="title"/>
          </p:nvPr>
        </p:nvSpPr>
        <p:spPr>
          <a:xfrm>
            <a:off x="838200" y="365125"/>
            <a:ext cx="10515600" cy="1325563"/>
          </a:xfrm>
          <a:prstGeom prst="rect">
            <a:avLst/>
          </a:prstGeom>
        </p:spPr>
        <p:txBody>
          <a:bodyPr/>
          <a:lstStyle/>
          <a:p>
            <a:r>
              <a:rPr lang="en-US" dirty="0"/>
              <a:t>Click to edit Master title style</a:t>
            </a:r>
            <a:endParaRPr lang="en-JM"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sp>
        <p:nvSpPr>
          <p:cNvPr id="29" name="Text Placeholder 28"/>
          <p:cNvSpPr>
            <a:spLocks noGrp="1"/>
          </p:cNvSpPr>
          <p:nvPr>
            <p:ph type="body" sz="quarter" idx="31"/>
          </p:nvPr>
        </p:nvSpPr>
        <p:spPr>
          <a:xfrm>
            <a:off x="711200" y="3022600"/>
            <a:ext cx="3048000" cy="365760"/>
          </a:xfrm>
          <a:prstGeom prst="rect">
            <a:avLst/>
          </a:prstGeom>
          <a:solidFill>
            <a:srgbClr val="0070C0"/>
          </a:solidFill>
        </p:spPr>
        <p:txBody>
          <a:bodyPr>
            <a:noAutofit/>
          </a:bodyPr>
          <a:lstStyle>
            <a:lvl1pPr>
              <a:buFontTx/>
              <a:buNone/>
              <a:defRPr sz="1867">
                <a:solidFill>
                  <a:schemeClr val="bg1"/>
                </a:solidFill>
                <a:latin typeface="Bebas Neue" pitchFamily="34" charset="0"/>
              </a:defRPr>
            </a:lvl1pPr>
          </a:lstStyle>
          <a:p>
            <a:pPr lvl="0"/>
            <a:endParaRPr lang="en-JM" dirty="0"/>
          </a:p>
        </p:txBody>
      </p:sp>
      <p:sp>
        <p:nvSpPr>
          <p:cNvPr id="30" name="Text Placeholder 28"/>
          <p:cNvSpPr>
            <a:spLocks noGrp="1"/>
          </p:cNvSpPr>
          <p:nvPr>
            <p:ph type="body" sz="quarter" idx="37"/>
          </p:nvPr>
        </p:nvSpPr>
        <p:spPr>
          <a:xfrm>
            <a:off x="4165600" y="3022600"/>
            <a:ext cx="3048000" cy="365760"/>
          </a:xfrm>
          <a:prstGeom prst="rect">
            <a:avLst/>
          </a:prstGeom>
          <a:solidFill>
            <a:srgbClr val="0070C0"/>
          </a:solidFill>
        </p:spPr>
        <p:txBody>
          <a:bodyPr>
            <a:noAutofit/>
          </a:bodyPr>
          <a:lstStyle>
            <a:lvl1pPr>
              <a:buFontTx/>
              <a:buNone/>
              <a:defRPr sz="1867">
                <a:solidFill>
                  <a:schemeClr val="bg1"/>
                </a:solidFill>
                <a:latin typeface="Bebas Neue" pitchFamily="34" charset="0"/>
              </a:defRPr>
            </a:lvl1pPr>
          </a:lstStyle>
          <a:p>
            <a:pPr lvl="0"/>
            <a:endParaRPr lang="en-JM" dirty="0"/>
          </a:p>
        </p:txBody>
      </p:sp>
      <p:sp>
        <p:nvSpPr>
          <p:cNvPr id="31" name="Text Placeholder 28"/>
          <p:cNvSpPr>
            <a:spLocks noGrp="1"/>
          </p:cNvSpPr>
          <p:nvPr>
            <p:ph type="body" sz="quarter" idx="38"/>
          </p:nvPr>
        </p:nvSpPr>
        <p:spPr>
          <a:xfrm>
            <a:off x="7620000" y="3022600"/>
            <a:ext cx="3048000" cy="365760"/>
          </a:xfrm>
          <a:prstGeom prst="rect">
            <a:avLst/>
          </a:prstGeom>
          <a:solidFill>
            <a:srgbClr val="0070C0"/>
          </a:solidFill>
        </p:spPr>
        <p:txBody>
          <a:bodyPr>
            <a:noAutofit/>
          </a:bodyPr>
          <a:lstStyle>
            <a:lvl1pPr>
              <a:buFontTx/>
              <a:buNone/>
              <a:defRPr sz="1867">
                <a:solidFill>
                  <a:schemeClr val="bg1"/>
                </a:solidFill>
                <a:latin typeface="Bebas Neue" pitchFamily="34" charset="0"/>
              </a:defRPr>
            </a:lvl1pPr>
          </a:lstStyle>
          <a:p>
            <a:pPr lvl="0"/>
            <a:endParaRPr lang="en-JM" dirty="0"/>
          </a:p>
        </p:txBody>
      </p:sp>
      <p:sp>
        <p:nvSpPr>
          <p:cNvPr id="47" name="Text Placeholder 28"/>
          <p:cNvSpPr>
            <a:spLocks noGrp="1"/>
          </p:cNvSpPr>
          <p:nvPr>
            <p:ph type="body" sz="quarter" idx="39"/>
          </p:nvPr>
        </p:nvSpPr>
        <p:spPr>
          <a:xfrm>
            <a:off x="711200" y="5359400"/>
            <a:ext cx="3048000" cy="365760"/>
          </a:xfrm>
          <a:prstGeom prst="rect">
            <a:avLst/>
          </a:prstGeom>
          <a:solidFill>
            <a:srgbClr val="0070C0"/>
          </a:solidFill>
        </p:spPr>
        <p:txBody>
          <a:bodyPr>
            <a:noAutofit/>
          </a:bodyPr>
          <a:lstStyle>
            <a:lvl1pPr>
              <a:buFontTx/>
              <a:buNone/>
              <a:defRPr sz="1867">
                <a:solidFill>
                  <a:schemeClr val="bg1"/>
                </a:solidFill>
                <a:latin typeface="Bebas Neue" pitchFamily="34" charset="0"/>
              </a:defRPr>
            </a:lvl1pPr>
          </a:lstStyle>
          <a:p>
            <a:pPr lvl="0"/>
            <a:endParaRPr lang="en-JM" dirty="0"/>
          </a:p>
        </p:txBody>
      </p:sp>
      <p:sp>
        <p:nvSpPr>
          <p:cNvPr id="48" name="Text Placeholder 28"/>
          <p:cNvSpPr>
            <a:spLocks noGrp="1"/>
          </p:cNvSpPr>
          <p:nvPr>
            <p:ph type="body" sz="quarter" idx="40"/>
          </p:nvPr>
        </p:nvSpPr>
        <p:spPr>
          <a:xfrm>
            <a:off x="4165600" y="5359400"/>
            <a:ext cx="3048000" cy="365760"/>
          </a:xfrm>
          <a:prstGeom prst="rect">
            <a:avLst/>
          </a:prstGeom>
          <a:solidFill>
            <a:srgbClr val="0070C0"/>
          </a:solidFill>
        </p:spPr>
        <p:txBody>
          <a:bodyPr>
            <a:noAutofit/>
          </a:bodyPr>
          <a:lstStyle>
            <a:lvl1pPr>
              <a:buFontTx/>
              <a:buNone/>
              <a:defRPr sz="1867">
                <a:solidFill>
                  <a:schemeClr val="bg1"/>
                </a:solidFill>
                <a:latin typeface="Bebas Neue" pitchFamily="34" charset="0"/>
              </a:defRPr>
            </a:lvl1pPr>
          </a:lstStyle>
          <a:p>
            <a:pPr lvl="0"/>
            <a:endParaRPr lang="en-JM" dirty="0"/>
          </a:p>
        </p:txBody>
      </p:sp>
      <p:sp>
        <p:nvSpPr>
          <p:cNvPr id="49" name="Text Placeholder 28"/>
          <p:cNvSpPr>
            <a:spLocks noGrp="1"/>
          </p:cNvSpPr>
          <p:nvPr>
            <p:ph type="body" sz="quarter" idx="41"/>
          </p:nvPr>
        </p:nvSpPr>
        <p:spPr>
          <a:xfrm>
            <a:off x="7620000" y="5359400"/>
            <a:ext cx="3048000" cy="365760"/>
          </a:xfrm>
          <a:prstGeom prst="rect">
            <a:avLst/>
          </a:prstGeom>
          <a:solidFill>
            <a:srgbClr val="0070C0"/>
          </a:solidFill>
        </p:spPr>
        <p:txBody>
          <a:bodyPr>
            <a:noAutofit/>
          </a:bodyPr>
          <a:lstStyle>
            <a:lvl1pPr>
              <a:buFontTx/>
              <a:buNone/>
              <a:defRPr sz="1867">
                <a:solidFill>
                  <a:schemeClr val="bg1"/>
                </a:solidFill>
                <a:latin typeface="Bebas Neue" pitchFamily="34" charset="0"/>
              </a:defRPr>
            </a:lvl1pPr>
          </a:lstStyle>
          <a:p>
            <a:pPr lvl="0"/>
            <a:endParaRPr lang="en-JM" dirty="0"/>
          </a:p>
        </p:txBody>
      </p:sp>
    </p:spTree>
    <p:extLst>
      <p:ext uri="{BB962C8B-B14F-4D97-AF65-F5344CB8AC3E}">
        <p14:creationId xmlns:p14="http://schemas.microsoft.com/office/powerpoint/2010/main" val="15386783"/>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ur Services">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a:t>Click to edit Master title style</a:t>
            </a:r>
            <a:endParaRPr lang="en-JM"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sp>
        <p:nvSpPr>
          <p:cNvPr id="7" name="Rectangle 6"/>
          <p:cNvSpPr/>
          <p:nvPr/>
        </p:nvSpPr>
        <p:spPr>
          <a:xfrm>
            <a:off x="711200" y="1372815"/>
            <a:ext cx="10363200" cy="532187"/>
          </a:xfrm>
          <a:prstGeom prst="rect">
            <a:avLst/>
          </a:prstGeom>
          <a:solidFill>
            <a:schemeClr val="bg1">
              <a:lumMod val="95000"/>
            </a:schemeClr>
          </a:solidFill>
          <a:ln w="6350">
            <a:solidFill>
              <a:schemeClr val="bg1">
                <a:lumMod val="85000"/>
              </a:schemeClr>
            </a:solidFill>
          </a:ln>
          <a:effectLst>
            <a:innerShdw blurRad="1143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400" dirty="0">
              <a:solidFill>
                <a:prstClr val="white"/>
              </a:solidFill>
            </a:endParaRPr>
          </a:p>
        </p:txBody>
      </p:sp>
      <p:sp>
        <p:nvSpPr>
          <p:cNvPr id="28" name="Picture Placeholder 27"/>
          <p:cNvSpPr>
            <a:spLocks noGrp="1"/>
          </p:cNvSpPr>
          <p:nvPr userDrawn="1">
            <p:ph type="pic" sz="quarter" idx="13"/>
          </p:nvPr>
        </p:nvSpPr>
        <p:spPr>
          <a:xfrm>
            <a:off x="711200" y="2514601"/>
            <a:ext cx="1016000" cy="958273"/>
          </a:xfrm>
          <a:prstGeom prst="roundRect">
            <a:avLst/>
          </a:prstGeom>
          <a:effectLst>
            <a:reflection blurRad="6350" stA="52000" endA="300" endPos="35000" dir="5400000" sy="-100000" algn="bl" rotWithShape="0"/>
          </a:effectLst>
        </p:spPr>
        <p:txBody>
          <a:bodyPr>
            <a:normAutofit/>
          </a:bodyPr>
          <a:lstStyle>
            <a:lvl1pPr>
              <a:defRPr sz="533"/>
            </a:lvl1pPr>
          </a:lstStyle>
          <a:p>
            <a:endParaRPr lang="en-JM" dirty="0"/>
          </a:p>
        </p:txBody>
      </p:sp>
      <p:sp>
        <p:nvSpPr>
          <p:cNvPr id="29" name="Picture Placeholder 27"/>
          <p:cNvSpPr>
            <a:spLocks noGrp="1"/>
          </p:cNvSpPr>
          <p:nvPr userDrawn="1">
            <p:ph type="pic" sz="quarter" idx="14"/>
          </p:nvPr>
        </p:nvSpPr>
        <p:spPr>
          <a:xfrm>
            <a:off x="711200" y="4343401"/>
            <a:ext cx="1016000" cy="958273"/>
          </a:xfrm>
          <a:prstGeom prst="roundRect">
            <a:avLst/>
          </a:prstGeom>
          <a:effectLst>
            <a:reflection blurRad="6350" stA="52000" endA="300" endPos="35000" dir="5400000" sy="-100000" algn="bl" rotWithShape="0"/>
          </a:effectLst>
        </p:spPr>
        <p:txBody>
          <a:bodyPr>
            <a:normAutofit/>
          </a:bodyPr>
          <a:lstStyle>
            <a:lvl1pPr>
              <a:defRPr sz="533"/>
            </a:lvl1pPr>
          </a:lstStyle>
          <a:p>
            <a:endParaRPr lang="en-JM" dirty="0"/>
          </a:p>
        </p:txBody>
      </p:sp>
      <p:sp>
        <p:nvSpPr>
          <p:cNvPr id="30" name="Picture Placeholder 27"/>
          <p:cNvSpPr>
            <a:spLocks noGrp="1"/>
          </p:cNvSpPr>
          <p:nvPr userDrawn="1">
            <p:ph type="pic" sz="quarter" idx="15"/>
          </p:nvPr>
        </p:nvSpPr>
        <p:spPr>
          <a:xfrm>
            <a:off x="6299200" y="4343401"/>
            <a:ext cx="1016000" cy="958273"/>
          </a:xfrm>
          <a:prstGeom prst="roundRect">
            <a:avLst/>
          </a:prstGeom>
          <a:effectLst>
            <a:reflection blurRad="6350" stA="52000" endA="300" endPos="35000" dir="5400000" sy="-100000" algn="bl" rotWithShape="0"/>
          </a:effectLst>
        </p:spPr>
        <p:txBody>
          <a:bodyPr>
            <a:normAutofit/>
          </a:bodyPr>
          <a:lstStyle>
            <a:lvl1pPr>
              <a:defRPr sz="533"/>
            </a:lvl1pPr>
          </a:lstStyle>
          <a:p>
            <a:endParaRPr lang="en-JM" dirty="0"/>
          </a:p>
        </p:txBody>
      </p:sp>
      <p:sp>
        <p:nvSpPr>
          <p:cNvPr id="31" name="Picture Placeholder 27"/>
          <p:cNvSpPr>
            <a:spLocks noGrp="1"/>
          </p:cNvSpPr>
          <p:nvPr userDrawn="1">
            <p:ph type="pic" sz="quarter" idx="16"/>
          </p:nvPr>
        </p:nvSpPr>
        <p:spPr>
          <a:xfrm>
            <a:off x="6299200" y="2514601"/>
            <a:ext cx="1016000" cy="958273"/>
          </a:xfrm>
          <a:prstGeom prst="roundRect">
            <a:avLst/>
          </a:prstGeom>
          <a:effectLst>
            <a:reflection blurRad="6350" stA="52000" endA="300" endPos="35000" dir="5400000" sy="-100000" algn="bl" rotWithShape="0"/>
          </a:effectLst>
        </p:spPr>
        <p:txBody>
          <a:bodyPr>
            <a:normAutofit/>
          </a:bodyPr>
          <a:lstStyle>
            <a:lvl1pPr>
              <a:defRPr sz="533"/>
            </a:lvl1pPr>
          </a:lstStyle>
          <a:p>
            <a:endParaRPr lang="en-JM" dirty="0"/>
          </a:p>
        </p:txBody>
      </p:sp>
      <p:sp>
        <p:nvSpPr>
          <p:cNvPr id="33" name="Text Placeholder 32"/>
          <p:cNvSpPr>
            <a:spLocks noGrp="1"/>
          </p:cNvSpPr>
          <p:nvPr userDrawn="1">
            <p:ph type="body" sz="quarter" idx="17"/>
          </p:nvPr>
        </p:nvSpPr>
        <p:spPr>
          <a:xfrm>
            <a:off x="1828800" y="2413000"/>
            <a:ext cx="2946400" cy="304800"/>
          </a:xfrm>
          <a:prstGeom prst="rect">
            <a:avLst/>
          </a:prstGeom>
        </p:spPr>
        <p:txBody>
          <a:bodyPr anchor="t">
            <a:noAutofit/>
          </a:bodyPr>
          <a:lstStyle>
            <a:lvl1pPr>
              <a:buNone/>
              <a:defRPr sz="2133" b="0">
                <a:solidFill>
                  <a:srgbClr val="0070C0"/>
                </a:solidFill>
                <a:latin typeface="Bebas Neue" pitchFamily="34" charset="0"/>
              </a:defRPr>
            </a:lvl1pPr>
            <a:lvl2pPr>
              <a:defRPr sz="2133" b="1">
                <a:solidFill>
                  <a:srgbClr val="CC3399"/>
                </a:solidFill>
              </a:defRPr>
            </a:lvl2pPr>
            <a:lvl3pPr>
              <a:defRPr sz="2133" b="1">
                <a:solidFill>
                  <a:srgbClr val="CC3399"/>
                </a:solidFill>
              </a:defRPr>
            </a:lvl3pPr>
            <a:lvl4pPr>
              <a:defRPr sz="2133" b="1">
                <a:solidFill>
                  <a:srgbClr val="CC3399"/>
                </a:solidFill>
              </a:defRPr>
            </a:lvl4pPr>
            <a:lvl5pPr>
              <a:defRPr sz="2133" b="1">
                <a:solidFill>
                  <a:srgbClr val="CC3399"/>
                </a:solidFill>
              </a:defRPr>
            </a:lvl5pPr>
          </a:lstStyle>
          <a:p>
            <a:pPr lvl="0"/>
            <a:endParaRPr lang="en-JM" dirty="0"/>
          </a:p>
        </p:txBody>
      </p:sp>
      <p:sp>
        <p:nvSpPr>
          <p:cNvPr id="35" name="Content Placeholder 34"/>
          <p:cNvSpPr>
            <a:spLocks noGrp="1"/>
          </p:cNvSpPr>
          <p:nvPr userDrawn="1">
            <p:ph sz="quarter" idx="18"/>
          </p:nvPr>
        </p:nvSpPr>
        <p:spPr>
          <a:xfrm>
            <a:off x="1828800" y="2768600"/>
            <a:ext cx="3962400" cy="1066800"/>
          </a:xfrm>
          <a:prstGeom prst="rect">
            <a:avLst/>
          </a:prstGeom>
        </p:spPr>
        <p:txBody>
          <a:bodyPr>
            <a:noAutofit/>
          </a:bodyPr>
          <a:lstStyle>
            <a:lvl1pPr marL="457189" marR="0" indent="-457189" algn="l" defTabSz="1219170" rtl="0" eaLnBrk="1" fontAlgn="auto" latinLnBrk="0" hangingPunct="1">
              <a:lnSpc>
                <a:spcPct val="100000"/>
              </a:lnSpc>
              <a:spcBef>
                <a:spcPts val="0"/>
              </a:spcBef>
              <a:spcAft>
                <a:spcPts val="0"/>
              </a:spcAft>
              <a:buClrTx/>
              <a:buSzTx/>
              <a:buFont typeface="Arial" pitchFamily="34" charset="0"/>
              <a:buNone/>
              <a:tabLst/>
              <a:defRPr sz="1467"/>
            </a:lvl1pPr>
            <a:lvl2pPr>
              <a:defRPr sz="2133"/>
            </a:lvl2pPr>
            <a:lvl3pPr>
              <a:defRPr sz="2133"/>
            </a:lvl3pPr>
            <a:lvl4pPr>
              <a:defRPr sz="2133"/>
            </a:lvl4pPr>
            <a:lvl5pPr>
              <a:defRPr sz="2133"/>
            </a:lvl5pPr>
          </a:lstStyle>
          <a:p>
            <a:pPr lvl="0"/>
            <a:endParaRPr lang="en-JM" dirty="0"/>
          </a:p>
        </p:txBody>
      </p:sp>
      <p:sp>
        <p:nvSpPr>
          <p:cNvPr id="36" name="Text Placeholder 32"/>
          <p:cNvSpPr>
            <a:spLocks noGrp="1"/>
          </p:cNvSpPr>
          <p:nvPr userDrawn="1">
            <p:ph type="body" sz="quarter" idx="19"/>
          </p:nvPr>
        </p:nvSpPr>
        <p:spPr>
          <a:xfrm>
            <a:off x="7416800" y="2413000"/>
            <a:ext cx="2946400" cy="304800"/>
          </a:xfrm>
          <a:prstGeom prst="rect">
            <a:avLst/>
          </a:prstGeom>
        </p:spPr>
        <p:txBody>
          <a:bodyPr anchor="t">
            <a:noAutofit/>
          </a:bodyPr>
          <a:lstStyle>
            <a:lvl1pPr>
              <a:buNone/>
              <a:defRPr sz="2133" b="0">
                <a:solidFill>
                  <a:srgbClr val="0070C0"/>
                </a:solidFill>
                <a:latin typeface="Bebas Neue" pitchFamily="34" charset="0"/>
              </a:defRPr>
            </a:lvl1pPr>
            <a:lvl2pPr>
              <a:defRPr sz="2133" b="1">
                <a:solidFill>
                  <a:srgbClr val="CC3399"/>
                </a:solidFill>
              </a:defRPr>
            </a:lvl2pPr>
            <a:lvl3pPr>
              <a:defRPr sz="2133" b="1">
                <a:solidFill>
                  <a:srgbClr val="CC3399"/>
                </a:solidFill>
              </a:defRPr>
            </a:lvl3pPr>
            <a:lvl4pPr>
              <a:defRPr sz="2133" b="1">
                <a:solidFill>
                  <a:srgbClr val="CC3399"/>
                </a:solidFill>
              </a:defRPr>
            </a:lvl4pPr>
            <a:lvl5pPr>
              <a:defRPr sz="2133" b="1">
                <a:solidFill>
                  <a:srgbClr val="CC3399"/>
                </a:solidFill>
              </a:defRPr>
            </a:lvl5pPr>
          </a:lstStyle>
          <a:p>
            <a:pPr lvl="0"/>
            <a:endParaRPr lang="en-JM" dirty="0"/>
          </a:p>
        </p:txBody>
      </p:sp>
      <p:sp>
        <p:nvSpPr>
          <p:cNvPr id="37" name="Content Placeholder 34"/>
          <p:cNvSpPr>
            <a:spLocks noGrp="1"/>
          </p:cNvSpPr>
          <p:nvPr userDrawn="1">
            <p:ph sz="quarter" idx="20"/>
          </p:nvPr>
        </p:nvSpPr>
        <p:spPr>
          <a:xfrm>
            <a:off x="7416800" y="2768600"/>
            <a:ext cx="3962400" cy="1066800"/>
          </a:xfrm>
          <a:prstGeom prst="rect">
            <a:avLst/>
          </a:prstGeom>
        </p:spPr>
        <p:txBody>
          <a:bodyPr>
            <a:noAutofit/>
          </a:bodyPr>
          <a:lstStyle>
            <a:lvl1pPr>
              <a:buNone/>
              <a:defRPr sz="1467"/>
            </a:lvl1pPr>
            <a:lvl2pPr>
              <a:defRPr sz="2133"/>
            </a:lvl2pPr>
            <a:lvl3pPr>
              <a:defRPr sz="2133"/>
            </a:lvl3pPr>
            <a:lvl4pPr>
              <a:defRPr sz="2133"/>
            </a:lvl4pPr>
            <a:lvl5pPr>
              <a:defRPr sz="2133"/>
            </a:lvl5pPr>
          </a:lstStyle>
          <a:p>
            <a:pPr lvl="0"/>
            <a:endParaRPr lang="en-JM" dirty="0"/>
          </a:p>
        </p:txBody>
      </p:sp>
      <p:sp>
        <p:nvSpPr>
          <p:cNvPr id="38" name="Text Placeholder 32"/>
          <p:cNvSpPr>
            <a:spLocks noGrp="1"/>
          </p:cNvSpPr>
          <p:nvPr userDrawn="1">
            <p:ph type="body" sz="quarter" idx="21"/>
          </p:nvPr>
        </p:nvSpPr>
        <p:spPr>
          <a:xfrm>
            <a:off x="1828800" y="4241800"/>
            <a:ext cx="2946400" cy="304800"/>
          </a:xfrm>
          <a:prstGeom prst="rect">
            <a:avLst/>
          </a:prstGeom>
        </p:spPr>
        <p:txBody>
          <a:bodyPr anchor="t">
            <a:noAutofit/>
          </a:bodyPr>
          <a:lstStyle>
            <a:lvl1pPr>
              <a:buNone/>
              <a:defRPr sz="2133" b="0">
                <a:solidFill>
                  <a:srgbClr val="0070C0"/>
                </a:solidFill>
                <a:latin typeface="Bebas Neue" pitchFamily="34" charset="0"/>
              </a:defRPr>
            </a:lvl1pPr>
            <a:lvl2pPr>
              <a:defRPr sz="2133" b="1">
                <a:solidFill>
                  <a:srgbClr val="CC3399"/>
                </a:solidFill>
              </a:defRPr>
            </a:lvl2pPr>
            <a:lvl3pPr>
              <a:defRPr sz="2133" b="1">
                <a:solidFill>
                  <a:srgbClr val="CC3399"/>
                </a:solidFill>
              </a:defRPr>
            </a:lvl3pPr>
            <a:lvl4pPr>
              <a:defRPr sz="2133" b="1">
                <a:solidFill>
                  <a:srgbClr val="CC3399"/>
                </a:solidFill>
              </a:defRPr>
            </a:lvl4pPr>
            <a:lvl5pPr>
              <a:defRPr sz="2133" b="1">
                <a:solidFill>
                  <a:srgbClr val="CC3399"/>
                </a:solidFill>
              </a:defRPr>
            </a:lvl5pPr>
          </a:lstStyle>
          <a:p>
            <a:pPr lvl="0"/>
            <a:endParaRPr lang="en-JM" dirty="0"/>
          </a:p>
        </p:txBody>
      </p:sp>
      <p:sp>
        <p:nvSpPr>
          <p:cNvPr id="39" name="Content Placeholder 34"/>
          <p:cNvSpPr>
            <a:spLocks noGrp="1"/>
          </p:cNvSpPr>
          <p:nvPr userDrawn="1">
            <p:ph sz="quarter" idx="22"/>
          </p:nvPr>
        </p:nvSpPr>
        <p:spPr>
          <a:xfrm>
            <a:off x="1828800" y="4597400"/>
            <a:ext cx="3962400" cy="1066800"/>
          </a:xfrm>
          <a:prstGeom prst="rect">
            <a:avLst/>
          </a:prstGeom>
        </p:spPr>
        <p:txBody>
          <a:bodyPr>
            <a:noAutofit/>
          </a:bodyPr>
          <a:lstStyle>
            <a:lvl1pPr>
              <a:buNone/>
              <a:defRPr sz="1467"/>
            </a:lvl1pPr>
            <a:lvl2pPr>
              <a:defRPr sz="2133"/>
            </a:lvl2pPr>
            <a:lvl3pPr>
              <a:defRPr sz="2133"/>
            </a:lvl3pPr>
            <a:lvl4pPr>
              <a:defRPr sz="2133"/>
            </a:lvl4pPr>
            <a:lvl5pPr>
              <a:defRPr sz="2133"/>
            </a:lvl5pPr>
          </a:lstStyle>
          <a:p>
            <a:pPr lvl="0"/>
            <a:endParaRPr lang="en-JM" dirty="0"/>
          </a:p>
        </p:txBody>
      </p:sp>
      <p:sp>
        <p:nvSpPr>
          <p:cNvPr id="40" name="Text Placeholder 32"/>
          <p:cNvSpPr>
            <a:spLocks noGrp="1"/>
          </p:cNvSpPr>
          <p:nvPr userDrawn="1">
            <p:ph type="body" sz="quarter" idx="23"/>
          </p:nvPr>
        </p:nvSpPr>
        <p:spPr>
          <a:xfrm>
            <a:off x="7416800" y="4241800"/>
            <a:ext cx="2946400" cy="304800"/>
          </a:xfrm>
          <a:prstGeom prst="rect">
            <a:avLst/>
          </a:prstGeom>
        </p:spPr>
        <p:txBody>
          <a:bodyPr anchor="t">
            <a:noAutofit/>
          </a:bodyPr>
          <a:lstStyle>
            <a:lvl1pPr>
              <a:buNone/>
              <a:defRPr sz="2133" b="0">
                <a:solidFill>
                  <a:srgbClr val="0070C0"/>
                </a:solidFill>
                <a:latin typeface="Bebas Neue" pitchFamily="34" charset="0"/>
              </a:defRPr>
            </a:lvl1pPr>
            <a:lvl2pPr>
              <a:defRPr sz="2133" b="1">
                <a:solidFill>
                  <a:srgbClr val="CC3399"/>
                </a:solidFill>
              </a:defRPr>
            </a:lvl2pPr>
            <a:lvl3pPr>
              <a:defRPr sz="2133" b="1">
                <a:solidFill>
                  <a:srgbClr val="CC3399"/>
                </a:solidFill>
              </a:defRPr>
            </a:lvl3pPr>
            <a:lvl4pPr>
              <a:defRPr sz="2133" b="1">
                <a:solidFill>
                  <a:srgbClr val="CC3399"/>
                </a:solidFill>
              </a:defRPr>
            </a:lvl4pPr>
            <a:lvl5pPr>
              <a:defRPr sz="2133" b="1">
                <a:solidFill>
                  <a:srgbClr val="CC3399"/>
                </a:solidFill>
              </a:defRPr>
            </a:lvl5pPr>
          </a:lstStyle>
          <a:p>
            <a:pPr lvl="0"/>
            <a:endParaRPr lang="en-JM" dirty="0"/>
          </a:p>
        </p:txBody>
      </p:sp>
      <p:sp>
        <p:nvSpPr>
          <p:cNvPr id="41" name="Content Placeholder 34"/>
          <p:cNvSpPr>
            <a:spLocks noGrp="1"/>
          </p:cNvSpPr>
          <p:nvPr userDrawn="1">
            <p:ph sz="quarter" idx="24"/>
          </p:nvPr>
        </p:nvSpPr>
        <p:spPr>
          <a:xfrm>
            <a:off x="7416800" y="4597400"/>
            <a:ext cx="3962400" cy="1066800"/>
          </a:xfrm>
          <a:prstGeom prst="rect">
            <a:avLst/>
          </a:prstGeom>
        </p:spPr>
        <p:txBody>
          <a:bodyPr>
            <a:noAutofit/>
          </a:bodyPr>
          <a:lstStyle>
            <a:lvl1pPr>
              <a:buNone/>
              <a:defRPr sz="1467"/>
            </a:lvl1pPr>
            <a:lvl2pPr>
              <a:defRPr sz="2133"/>
            </a:lvl2pPr>
            <a:lvl3pPr>
              <a:defRPr sz="2133"/>
            </a:lvl3pPr>
            <a:lvl4pPr>
              <a:defRPr sz="2133"/>
            </a:lvl4pPr>
            <a:lvl5pPr>
              <a:defRPr sz="2133"/>
            </a:lvl5pPr>
          </a:lstStyle>
          <a:p>
            <a:pPr lvl="0"/>
            <a:endParaRPr lang="en-JM" dirty="0"/>
          </a:p>
        </p:txBody>
      </p:sp>
      <p:sp>
        <p:nvSpPr>
          <p:cNvPr id="26" name="Text Placeholder 25"/>
          <p:cNvSpPr>
            <a:spLocks noGrp="1"/>
          </p:cNvSpPr>
          <p:nvPr>
            <p:ph type="body" sz="quarter" idx="25"/>
          </p:nvPr>
        </p:nvSpPr>
        <p:spPr>
          <a:xfrm>
            <a:off x="711200" y="1397000"/>
            <a:ext cx="2540000" cy="508000"/>
          </a:xfrm>
          <a:prstGeom prst="rect">
            <a:avLst/>
          </a:prstGeom>
        </p:spPr>
        <p:txBody>
          <a:bodyPr anchor="ctr">
            <a:normAutofit/>
          </a:bodyPr>
          <a:lstStyle>
            <a:lvl1pPr algn="ctr">
              <a:buNone/>
              <a:defRPr sz="1867">
                <a:latin typeface="Bebas Neue" pitchFamily="34" charset="0"/>
              </a:defRPr>
            </a:lvl1pPr>
          </a:lstStyle>
          <a:p>
            <a:pPr lvl="0"/>
            <a:endParaRPr lang="en-JM" dirty="0"/>
          </a:p>
        </p:txBody>
      </p:sp>
      <p:sp>
        <p:nvSpPr>
          <p:cNvPr id="27" name="Text Placeholder 25"/>
          <p:cNvSpPr>
            <a:spLocks noGrp="1"/>
          </p:cNvSpPr>
          <p:nvPr>
            <p:ph type="body" sz="quarter" idx="26"/>
          </p:nvPr>
        </p:nvSpPr>
        <p:spPr>
          <a:xfrm>
            <a:off x="3454400" y="1397000"/>
            <a:ext cx="2743200" cy="508000"/>
          </a:xfrm>
          <a:prstGeom prst="rect">
            <a:avLst/>
          </a:prstGeom>
        </p:spPr>
        <p:txBody>
          <a:bodyPr anchor="ctr">
            <a:normAutofit/>
          </a:bodyPr>
          <a:lstStyle>
            <a:lvl1pPr algn="ctr">
              <a:buNone/>
              <a:defRPr sz="1867">
                <a:latin typeface="Bebas Neue" pitchFamily="34" charset="0"/>
              </a:defRPr>
            </a:lvl1pPr>
          </a:lstStyle>
          <a:p>
            <a:pPr lvl="0"/>
            <a:endParaRPr lang="en-JM" dirty="0"/>
          </a:p>
        </p:txBody>
      </p:sp>
      <p:sp>
        <p:nvSpPr>
          <p:cNvPr id="32" name="Text Placeholder 25"/>
          <p:cNvSpPr>
            <a:spLocks noGrp="1"/>
          </p:cNvSpPr>
          <p:nvPr>
            <p:ph type="body" sz="quarter" idx="27"/>
          </p:nvPr>
        </p:nvSpPr>
        <p:spPr>
          <a:xfrm>
            <a:off x="6299200" y="1397000"/>
            <a:ext cx="2032000" cy="508000"/>
          </a:xfrm>
          <a:prstGeom prst="rect">
            <a:avLst/>
          </a:prstGeom>
        </p:spPr>
        <p:txBody>
          <a:bodyPr anchor="ctr">
            <a:normAutofit/>
          </a:bodyPr>
          <a:lstStyle>
            <a:lvl1pPr algn="ctr">
              <a:buNone/>
              <a:defRPr sz="1867">
                <a:latin typeface="Bebas Neue" pitchFamily="34" charset="0"/>
              </a:defRPr>
            </a:lvl1pPr>
          </a:lstStyle>
          <a:p>
            <a:pPr lvl="0"/>
            <a:endParaRPr lang="en-JM" dirty="0"/>
          </a:p>
        </p:txBody>
      </p:sp>
      <p:sp>
        <p:nvSpPr>
          <p:cNvPr id="34" name="Text Placeholder 25"/>
          <p:cNvSpPr>
            <a:spLocks noGrp="1"/>
          </p:cNvSpPr>
          <p:nvPr>
            <p:ph type="body" sz="quarter" idx="28"/>
          </p:nvPr>
        </p:nvSpPr>
        <p:spPr>
          <a:xfrm>
            <a:off x="8534400" y="1397000"/>
            <a:ext cx="2438400" cy="508000"/>
          </a:xfrm>
          <a:prstGeom prst="rect">
            <a:avLst/>
          </a:prstGeom>
        </p:spPr>
        <p:txBody>
          <a:bodyPr anchor="ctr">
            <a:normAutofit/>
          </a:bodyPr>
          <a:lstStyle>
            <a:lvl1pPr algn="ctr">
              <a:buNone/>
              <a:defRPr sz="1867">
                <a:latin typeface="Bebas Neue" pitchFamily="34" charset="0"/>
              </a:defRPr>
            </a:lvl1pPr>
          </a:lstStyle>
          <a:p>
            <a:pPr lvl="0"/>
            <a:endParaRPr lang="en-JM" dirty="0"/>
          </a:p>
        </p:txBody>
      </p:sp>
    </p:spTree>
    <p:extLst>
      <p:ext uri="{BB962C8B-B14F-4D97-AF65-F5344CB8AC3E}">
        <p14:creationId xmlns:p14="http://schemas.microsoft.com/office/powerpoint/2010/main" val="509858577"/>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199" cy="1362075"/>
          </a:xfrm>
          <a:prstGeom prst="rect">
            <a:avLst/>
          </a:prstGeom>
        </p:spPr>
        <p:txBody>
          <a:bodyPr anchor="t"/>
          <a:lstStyle>
            <a:lvl1pPr algn="l">
              <a:defRPr sz="4791" b="1" cap="all"/>
            </a:lvl1pPr>
          </a:lstStyle>
          <a:p>
            <a:r>
              <a:rPr lang="en-US"/>
              <a:t>Click to edit Master title style</a:t>
            </a:r>
          </a:p>
        </p:txBody>
      </p:sp>
      <p:sp>
        <p:nvSpPr>
          <p:cNvPr id="3" name="Text Placeholder 2"/>
          <p:cNvSpPr>
            <a:spLocks noGrp="1"/>
          </p:cNvSpPr>
          <p:nvPr>
            <p:ph type="body" idx="1"/>
          </p:nvPr>
        </p:nvSpPr>
        <p:spPr>
          <a:xfrm>
            <a:off x="963084" y="2906713"/>
            <a:ext cx="10363199" cy="1500188"/>
          </a:xfrm>
          <a:prstGeom prst="rect">
            <a:avLst/>
          </a:prstGeom>
        </p:spPr>
        <p:txBody>
          <a:bodyPr anchor="b"/>
          <a:lstStyle>
            <a:lvl1pPr marL="0" indent="0">
              <a:buNone/>
              <a:defRPr sz="2291">
                <a:solidFill>
                  <a:schemeClr val="tx1">
                    <a:tint val="75000"/>
                  </a:schemeClr>
                </a:solidFill>
              </a:defRPr>
            </a:lvl1pPr>
            <a:lvl2pPr marL="544145" indent="0">
              <a:buNone/>
              <a:defRPr sz="2083">
                <a:solidFill>
                  <a:schemeClr val="tx1">
                    <a:tint val="75000"/>
                  </a:schemeClr>
                </a:solidFill>
              </a:defRPr>
            </a:lvl2pPr>
            <a:lvl3pPr marL="1088290" indent="0">
              <a:buNone/>
              <a:defRPr sz="1875">
                <a:solidFill>
                  <a:schemeClr val="tx1">
                    <a:tint val="75000"/>
                  </a:schemeClr>
                </a:solidFill>
              </a:defRPr>
            </a:lvl3pPr>
            <a:lvl4pPr marL="1632435" indent="0">
              <a:buNone/>
              <a:defRPr sz="1666">
                <a:solidFill>
                  <a:schemeClr val="tx1">
                    <a:tint val="75000"/>
                  </a:schemeClr>
                </a:solidFill>
              </a:defRPr>
            </a:lvl4pPr>
            <a:lvl5pPr marL="2176581" indent="0">
              <a:buNone/>
              <a:defRPr sz="1666">
                <a:solidFill>
                  <a:schemeClr val="tx1">
                    <a:tint val="75000"/>
                  </a:schemeClr>
                </a:solidFill>
              </a:defRPr>
            </a:lvl5pPr>
            <a:lvl6pPr marL="2720726" indent="0">
              <a:buNone/>
              <a:defRPr sz="1666">
                <a:solidFill>
                  <a:schemeClr val="tx1">
                    <a:tint val="75000"/>
                  </a:schemeClr>
                </a:solidFill>
              </a:defRPr>
            </a:lvl6pPr>
            <a:lvl7pPr marL="3264871" indent="0">
              <a:buNone/>
              <a:defRPr sz="1666">
                <a:solidFill>
                  <a:schemeClr val="tx1">
                    <a:tint val="75000"/>
                  </a:schemeClr>
                </a:solidFill>
              </a:defRPr>
            </a:lvl7pPr>
            <a:lvl8pPr marL="3809018" indent="0">
              <a:buNone/>
              <a:defRPr sz="1666">
                <a:solidFill>
                  <a:schemeClr val="tx1">
                    <a:tint val="75000"/>
                  </a:schemeClr>
                </a:solidFill>
              </a:defRPr>
            </a:lvl8pPr>
            <a:lvl9pPr marL="4353163" indent="0">
              <a:buNone/>
              <a:defRPr sz="166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8608"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endParaRPr lang="en-US" sz="2083">
              <a:solidFill>
                <a:prstClr val="black"/>
              </a:solidFill>
            </a:endParaRPr>
          </a:p>
        </p:txBody>
      </p:sp>
      <p:sp>
        <p:nvSpPr>
          <p:cNvPr id="5" name="Footer Placeholder 4"/>
          <p:cNvSpPr>
            <a:spLocks noGrp="1"/>
          </p:cNvSpPr>
          <p:nvPr>
            <p:ph type="ftr" sz="quarter" idx="11"/>
          </p:nvPr>
        </p:nvSpPr>
        <p:spPr>
          <a:xfrm>
            <a:off x="4164333" y="6355389"/>
            <a:ext cx="3863336"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r>
              <a:rPr lang="fr-FR" sz="2083">
                <a:solidFill>
                  <a:prstClr val="black"/>
                </a:solidFill>
              </a:rPr>
              <a:t>Préventions des risques professionnels au sein du site BIMO 2 à travers l'implémentation du standard LOTO</a:t>
            </a:r>
            <a:endParaRPr lang="en-US" sz="2083">
              <a:solidFill>
                <a:prstClr val="black"/>
              </a:solidFill>
            </a:endParaRPr>
          </a:p>
        </p:txBody>
      </p:sp>
      <p:sp>
        <p:nvSpPr>
          <p:cNvPr id="6" name="Slide Number Placeholder 5"/>
          <p:cNvSpPr>
            <a:spLocks noGrp="1"/>
          </p:cNvSpPr>
          <p:nvPr>
            <p:ph type="sldNum" sz="quarter" idx="12"/>
          </p:nvPr>
        </p:nvSpPr>
        <p:spPr>
          <a:xfrm>
            <a:off x="8738813"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fld id="{BB52A388-2D4E-41D8-BF5F-DAD4F9D78B19}" type="slidenum">
              <a:rPr lang="en-US" sz="2083">
                <a:solidFill>
                  <a:prstClr val="black"/>
                </a:solidFill>
              </a:rPr>
              <a:pPr>
                <a:defRPr/>
              </a:pPr>
              <a:t>‹N°›</a:t>
            </a:fld>
            <a:endParaRPr lang="en-US" sz="2083">
              <a:solidFill>
                <a:prstClr val="black"/>
              </a:solidFill>
            </a:endParaRPr>
          </a:p>
        </p:txBody>
      </p:sp>
    </p:spTree>
    <p:extLst>
      <p:ext uri="{BB962C8B-B14F-4D97-AF65-F5344CB8AC3E}">
        <p14:creationId xmlns:p14="http://schemas.microsoft.com/office/powerpoint/2010/main" val="3065971158"/>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a:t>Click to edit Master title style</a:t>
            </a:r>
            <a:endParaRPr lang="en-JM"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sp>
        <p:nvSpPr>
          <p:cNvPr id="14" name="Content Placeholder 13"/>
          <p:cNvSpPr>
            <a:spLocks noGrp="1"/>
          </p:cNvSpPr>
          <p:nvPr>
            <p:ph sz="quarter" idx="13"/>
          </p:nvPr>
        </p:nvSpPr>
        <p:spPr>
          <a:xfrm>
            <a:off x="711200" y="1905000"/>
            <a:ext cx="3149600" cy="3733800"/>
          </a:xfrm>
          <a:prstGeom prst="rect">
            <a:avLst/>
          </a:prstGeom>
        </p:spPr>
        <p:txBody>
          <a:bodyPr>
            <a:normAutofit/>
          </a:bodyPr>
          <a:lstStyle>
            <a:lvl1pPr>
              <a:buNone/>
              <a:defRPr sz="1467"/>
            </a:lvl1pPr>
          </a:lstStyle>
          <a:p>
            <a:pPr lvl="0"/>
            <a:endParaRPr lang="en-JM" dirty="0"/>
          </a:p>
        </p:txBody>
      </p:sp>
      <p:sp>
        <p:nvSpPr>
          <p:cNvPr id="12" name="Content Placeholder 38"/>
          <p:cNvSpPr>
            <a:spLocks noGrp="1"/>
          </p:cNvSpPr>
          <p:nvPr>
            <p:ph sz="quarter" idx="39"/>
          </p:nvPr>
        </p:nvSpPr>
        <p:spPr>
          <a:xfrm>
            <a:off x="711200" y="1397000"/>
            <a:ext cx="2804160" cy="381000"/>
          </a:xfrm>
          <a:prstGeom prst="rect">
            <a:avLst/>
          </a:prstGeom>
          <a:solidFill>
            <a:srgbClr val="0070C0"/>
          </a:solidFill>
          <a:ln>
            <a:noFill/>
          </a:ln>
        </p:spPr>
        <p:txBody>
          <a:bodyPr anchor="ctr">
            <a:noAutofit/>
          </a:bodyPr>
          <a:lstStyle>
            <a:lvl1pPr algn="l">
              <a:buNone/>
              <a:defRPr sz="2133" b="0">
                <a:solidFill>
                  <a:schemeClr val="bg1"/>
                </a:solidFill>
                <a:latin typeface="Bebas Neue" pitchFamily="34" charset="0"/>
              </a:defRPr>
            </a:lvl1pPr>
          </a:lstStyle>
          <a:p>
            <a:pPr lvl="0"/>
            <a:endParaRPr lang="en-JM" dirty="0"/>
          </a:p>
        </p:txBody>
      </p:sp>
      <p:sp>
        <p:nvSpPr>
          <p:cNvPr id="17" name="Content Placeholder 38"/>
          <p:cNvSpPr>
            <a:spLocks noGrp="1"/>
          </p:cNvSpPr>
          <p:nvPr>
            <p:ph sz="quarter" idx="40"/>
          </p:nvPr>
        </p:nvSpPr>
        <p:spPr>
          <a:xfrm>
            <a:off x="4470400" y="1397000"/>
            <a:ext cx="2844800" cy="381000"/>
          </a:xfrm>
          <a:prstGeom prst="rect">
            <a:avLst/>
          </a:prstGeom>
          <a:solidFill>
            <a:srgbClr val="0070C0"/>
          </a:solidFill>
          <a:ln>
            <a:noFill/>
          </a:ln>
        </p:spPr>
        <p:txBody>
          <a:bodyPr anchor="ctr">
            <a:noAutofit/>
          </a:bodyPr>
          <a:lstStyle>
            <a:lvl1pPr algn="l">
              <a:buNone/>
              <a:defRPr sz="2133" b="0">
                <a:solidFill>
                  <a:schemeClr val="bg1"/>
                </a:solidFill>
                <a:latin typeface="Bebas Neue" pitchFamily="34" charset="0"/>
              </a:defRPr>
            </a:lvl1pPr>
          </a:lstStyle>
          <a:p>
            <a:pPr lvl="0"/>
            <a:endParaRPr lang="en-JM" dirty="0"/>
          </a:p>
        </p:txBody>
      </p:sp>
      <p:sp>
        <p:nvSpPr>
          <p:cNvPr id="18" name="Content Placeholder 38"/>
          <p:cNvSpPr>
            <a:spLocks noGrp="1"/>
          </p:cNvSpPr>
          <p:nvPr>
            <p:ph sz="quarter" idx="41"/>
          </p:nvPr>
        </p:nvSpPr>
        <p:spPr>
          <a:xfrm>
            <a:off x="8331200" y="1397000"/>
            <a:ext cx="2844800" cy="381000"/>
          </a:xfrm>
          <a:prstGeom prst="rect">
            <a:avLst/>
          </a:prstGeom>
          <a:solidFill>
            <a:srgbClr val="0070C0"/>
          </a:solidFill>
          <a:ln>
            <a:noFill/>
          </a:ln>
        </p:spPr>
        <p:txBody>
          <a:bodyPr anchor="ctr">
            <a:noAutofit/>
          </a:bodyPr>
          <a:lstStyle>
            <a:lvl1pPr algn="l">
              <a:buNone/>
              <a:defRPr sz="2133" b="0">
                <a:solidFill>
                  <a:schemeClr val="bg1"/>
                </a:solidFill>
                <a:latin typeface="Bebas Neue" pitchFamily="34" charset="0"/>
              </a:defRPr>
            </a:lvl1pPr>
          </a:lstStyle>
          <a:p>
            <a:pPr lvl="0"/>
            <a:endParaRPr lang="en-JM" dirty="0"/>
          </a:p>
        </p:txBody>
      </p:sp>
      <p:sp>
        <p:nvSpPr>
          <p:cNvPr id="20" name="Content Placeholder 13"/>
          <p:cNvSpPr>
            <a:spLocks noGrp="1"/>
          </p:cNvSpPr>
          <p:nvPr>
            <p:ph sz="quarter" idx="42"/>
          </p:nvPr>
        </p:nvSpPr>
        <p:spPr>
          <a:xfrm>
            <a:off x="4470400" y="1905000"/>
            <a:ext cx="3149600" cy="3733800"/>
          </a:xfrm>
          <a:prstGeom prst="rect">
            <a:avLst/>
          </a:prstGeom>
        </p:spPr>
        <p:txBody>
          <a:bodyPr>
            <a:normAutofit/>
          </a:bodyPr>
          <a:lstStyle>
            <a:lvl1pPr>
              <a:buNone/>
              <a:defRPr sz="1467"/>
            </a:lvl1pPr>
          </a:lstStyle>
          <a:p>
            <a:pPr lvl="0"/>
            <a:endParaRPr lang="en-JM" dirty="0"/>
          </a:p>
        </p:txBody>
      </p:sp>
      <p:sp>
        <p:nvSpPr>
          <p:cNvPr id="21" name="Content Placeholder 13"/>
          <p:cNvSpPr>
            <a:spLocks noGrp="1"/>
          </p:cNvSpPr>
          <p:nvPr>
            <p:ph sz="quarter" idx="43"/>
          </p:nvPr>
        </p:nvSpPr>
        <p:spPr>
          <a:xfrm>
            <a:off x="8331200" y="1905000"/>
            <a:ext cx="3149600" cy="3733800"/>
          </a:xfrm>
          <a:prstGeom prst="rect">
            <a:avLst/>
          </a:prstGeom>
        </p:spPr>
        <p:txBody>
          <a:bodyPr>
            <a:normAutofit/>
          </a:bodyPr>
          <a:lstStyle>
            <a:lvl1pPr>
              <a:buNone/>
              <a:defRPr sz="1467"/>
            </a:lvl1pPr>
          </a:lstStyle>
          <a:p>
            <a:pPr lvl="0"/>
            <a:endParaRPr lang="en-JM" dirty="0"/>
          </a:p>
        </p:txBody>
      </p:sp>
    </p:spTree>
    <p:extLst>
      <p:ext uri="{BB962C8B-B14F-4D97-AF65-F5344CB8AC3E}">
        <p14:creationId xmlns:p14="http://schemas.microsoft.com/office/powerpoint/2010/main" val="1001846553"/>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584200"/>
            <a:ext cx="10160000" cy="563563"/>
          </a:xfrm>
          <a:prstGeom prst="rect">
            <a:avLst/>
          </a:prstGeom>
        </p:spPr>
        <p:txBody>
          <a:bodyPr/>
          <a:lstStyle/>
          <a:p>
            <a:r>
              <a:rPr lang="en-US" dirty="0"/>
              <a:t>Click to edit Master title style</a:t>
            </a:r>
            <a:endParaRPr lang="en-JM"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sp>
        <p:nvSpPr>
          <p:cNvPr id="11" name="Content Placeholder 10"/>
          <p:cNvSpPr>
            <a:spLocks noGrp="1"/>
          </p:cNvSpPr>
          <p:nvPr>
            <p:ph sz="quarter" idx="13"/>
          </p:nvPr>
        </p:nvSpPr>
        <p:spPr>
          <a:xfrm>
            <a:off x="812799" y="2006600"/>
            <a:ext cx="4872476" cy="3937000"/>
          </a:xfrm>
          <a:prstGeom prst="rect">
            <a:avLst/>
          </a:prstGeom>
        </p:spPr>
        <p:txBody>
          <a:bodyPr>
            <a:normAutofit/>
          </a:bodyPr>
          <a:lstStyle>
            <a:lvl1pPr>
              <a:buNone/>
              <a:defRPr sz="1467"/>
            </a:lvl1pPr>
            <a:lvl2pPr>
              <a:defRPr sz="2133"/>
            </a:lvl2pPr>
            <a:lvl3pPr>
              <a:defRPr sz="2133"/>
            </a:lvl3pPr>
            <a:lvl4pPr>
              <a:defRPr sz="2133"/>
            </a:lvl4pPr>
            <a:lvl5pPr>
              <a:defRPr sz="2133"/>
            </a:lvl5pPr>
          </a:lstStyle>
          <a:p>
            <a:pPr lvl="0"/>
            <a:endParaRPr lang="en-JM" dirty="0"/>
          </a:p>
        </p:txBody>
      </p:sp>
      <p:sp>
        <p:nvSpPr>
          <p:cNvPr id="12" name="Content Placeholder 10"/>
          <p:cNvSpPr>
            <a:spLocks noGrp="1"/>
          </p:cNvSpPr>
          <p:nvPr>
            <p:ph sz="quarter" idx="14"/>
          </p:nvPr>
        </p:nvSpPr>
        <p:spPr>
          <a:xfrm>
            <a:off x="6400800" y="2006600"/>
            <a:ext cx="4978400" cy="3962400"/>
          </a:xfrm>
          <a:prstGeom prst="rect">
            <a:avLst/>
          </a:prstGeom>
        </p:spPr>
        <p:txBody>
          <a:bodyPr>
            <a:normAutofit/>
          </a:bodyPr>
          <a:lstStyle>
            <a:lvl1pPr>
              <a:buNone/>
              <a:defRPr sz="1467"/>
            </a:lvl1pPr>
            <a:lvl2pPr>
              <a:defRPr sz="2133"/>
            </a:lvl2pPr>
            <a:lvl3pPr>
              <a:defRPr sz="2133"/>
            </a:lvl3pPr>
            <a:lvl4pPr>
              <a:defRPr sz="2133"/>
            </a:lvl4pPr>
            <a:lvl5pPr>
              <a:defRPr sz="2133"/>
            </a:lvl5pPr>
          </a:lstStyle>
          <a:p>
            <a:pPr lvl="0"/>
            <a:endParaRPr lang="en-JM" dirty="0"/>
          </a:p>
        </p:txBody>
      </p:sp>
      <p:sp>
        <p:nvSpPr>
          <p:cNvPr id="19" name="Content Placeholder 38"/>
          <p:cNvSpPr>
            <a:spLocks noGrp="1"/>
          </p:cNvSpPr>
          <p:nvPr>
            <p:ph sz="quarter" idx="39"/>
          </p:nvPr>
        </p:nvSpPr>
        <p:spPr>
          <a:xfrm>
            <a:off x="812800" y="1397000"/>
            <a:ext cx="3759200" cy="381000"/>
          </a:xfrm>
          <a:prstGeom prst="rect">
            <a:avLst/>
          </a:prstGeom>
          <a:solidFill>
            <a:srgbClr val="0070C0"/>
          </a:solidFill>
          <a:ln>
            <a:noFill/>
          </a:ln>
        </p:spPr>
        <p:txBody>
          <a:bodyPr anchor="ctr">
            <a:noAutofit/>
          </a:bodyPr>
          <a:lstStyle>
            <a:lvl1pPr algn="l">
              <a:buNone/>
              <a:defRPr sz="2133" b="0">
                <a:solidFill>
                  <a:schemeClr val="bg1"/>
                </a:solidFill>
                <a:latin typeface="Bebas Neue" pitchFamily="34" charset="0"/>
              </a:defRPr>
            </a:lvl1pPr>
          </a:lstStyle>
          <a:p>
            <a:pPr lvl="0"/>
            <a:endParaRPr lang="en-JM" dirty="0"/>
          </a:p>
        </p:txBody>
      </p:sp>
      <p:sp>
        <p:nvSpPr>
          <p:cNvPr id="14" name="Content Placeholder 38"/>
          <p:cNvSpPr>
            <a:spLocks noGrp="1"/>
          </p:cNvSpPr>
          <p:nvPr>
            <p:ph sz="quarter" idx="40"/>
          </p:nvPr>
        </p:nvSpPr>
        <p:spPr>
          <a:xfrm>
            <a:off x="6400800" y="1397000"/>
            <a:ext cx="3759200" cy="381000"/>
          </a:xfrm>
          <a:prstGeom prst="rect">
            <a:avLst/>
          </a:prstGeom>
          <a:solidFill>
            <a:srgbClr val="0070C0"/>
          </a:solidFill>
          <a:ln>
            <a:noFill/>
          </a:ln>
        </p:spPr>
        <p:txBody>
          <a:bodyPr anchor="ctr">
            <a:noAutofit/>
          </a:bodyPr>
          <a:lstStyle>
            <a:lvl1pPr algn="l">
              <a:buNone/>
              <a:defRPr sz="2133" b="0">
                <a:solidFill>
                  <a:schemeClr val="bg1"/>
                </a:solidFill>
                <a:latin typeface="Bebas Neue" pitchFamily="34" charset="0"/>
              </a:defRPr>
            </a:lvl1pPr>
          </a:lstStyle>
          <a:p>
            <a:pPr lvl="0"/>
            <a:endParaRPr lang="en-JM" dirty="0"/>
          </a:p>
        </p:txBody>
      </p:sp>
    </p:spTree>
    <p:extLst>
      <p:ext uri="{BB962C8B-B14F-4D97-AF65-F5344CB8AC3E}">
        <p14:creationId xmlns:p14="http://schemas.microsoft.com/office/powerpoint/2010/main" val="1089678264"/>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584200"/>
            <a:ext cx="10160000" cy="563563"/>
          </a:xfrm>
          <a:prstGeom prst="rect">
            <a:avLst/>
          </a:prstGeom>
        </p:spPr>
        <p:txBody>
          <a:bodyPr/>
          <a:lstStyle/>
          <a:p>
            <a:r>
              <a:rPr lang="en-US" dirty="0"/>
              <a:t>Click to edit Master title style</a:t>
            </a:r>
            <a:endParaRPr lang="en-JM"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sp>
        <p:nvSpPr>
          <p:cNvPr id="10" name="Text Placeholder 9"/>
          <p:cNvSpPr>
            <a:spLocks noGrp="1"/>
          </p:cNvSpPr>
          <p:nvPr>
            <p:ph type="body" sz="quarter" idx="13"/>
          </p:nvPr>
        </p:nvSpPr>
        <p:spPr>
          <a:xfrm>
            <a:off x="609600" y="1320800"/>
            <a:ext cx="10972800" cy="685800"/>
          </a:xfrm>
          <a:prstGeom prst="rect">
            <a:avLst/>
          </a:prstGeom>
        </p:spPr>
        <p:txBody>
          <a:bodyPr>
            <a:noAutofit/>
          </a:bodyPr>
          <a:lstStyle>
            <a:lvl1pPr>
              <a:buNone/>
              <a:defRPr sz="1600"/>
            </a:lvl1pPr>
            <a:lvl2pPr>
              <a:defRPr sz="2133"/>
            </a:lvl2pPr>
            <a:lvl3pPr>
              <a:defRPr sz="2133"/>
            </a:lvl3pPr>
            <a:lvl4pPr>
              <a:defRPr sz="2133"/>
            </a:lvl4pPr>
            <a:lvl5pPr>
              <a:defRPr sz="2133"/>
            </a:lvl5pPr>
          </a:lstStyle>
          <a:p>
            <a:pPr lvl="0"/>
            <a:endParaRPr lang="en-JM" dirty="0"/>
          </a:p>
        </p:txBody>
      </p:sp>
      <p:sp>
        <p:nvSpPr>
          <p:cNvPr id="12" name="Picture Placeholder 11"/>
          <p:cNvSpPr>
            <a:spLocks noGrp="1"/>
          </p:cNvSpPr>
          <p:nvPr>
            <p:ph type="pic" sz="quarter" idx="14"/>
          </p:nvPr>
        </p:nvSpPr>
        <p:spPr>
          <a:xfrm>
            <a:off x="711200" y="2387600"/>
            <a:ext cx="5892800" cy="3276600"/>
          </a:xfrm>
          <a:prstGeom prst="rect">
            <a:avLst/>
          </a:prstGeom>
          <a:ln w="38100">
            <a:solidFill>
              <a:schemeClr val="bg1"/>
            </a:solidFill>
            <a:miter lim="800000"/>
          </a:ln>
          <a:effectLst/>
        </p:spPr>
        <p:txBody>
          <a:bodyPr>
            <a:normAutofit/>
          </a:bodyPr>
          <a:lstStyle>
            <a:lvl1pPr>
              <a:defRPr sz="1867"/>
            </a:lvl1pPr>
          </a:lstStyle>
          <a:p>
            <a:endParaRPr lang="en-JM" dirty="0"/>
          </a:p>
        </p:txBody>
      </p:sp>
      <p:sp>
        <p:nvSpPr>
          <p:cNvPr id="16" name="Text Placeholder 13"/>
          <p:cNvSpPr>
            <a:spLocks noGrp="1"/>
          </p:cNvSpPr>
          <p:nvPr>
            <p:ph type="body" sz="quarter" idx="17"/>
          </p:nvPr>
        </p:nvSpPr>
        <p:spPr>
          <a:xfrm>
            <a:off x="7010400" y="5054600"/>
            <a:ext cx="4572000" cy="6096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467"/>
            </a:lvl1pPr>
          </a:lstStyle>
          <a:p>
            <a:pPr lvl="0"/>
            <a:endParaRPr lang="en-JM" dirty="0"/>
          </a:p>
        </p:txBody>
      </p:sp>
      <p:sp>
        <p:nvSpPr>
          <p:cNvPr id="17" name="Text Placeholder 13"/>
          <p:cNvSpPr>
            <a:spLocks noGrp="1"/>
          </p:cNvSpPr>
          <p:nvPr>
            <p:ph type="body" sz="quarter" idx="18"/>
          </p:nvPr>
        </p:nvSpPr>
        <p:spPr>
          <a:xfrm>
            <a:off x="7010400" y="3225800"/>
            <a:ext cx="4572000" cy="16256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467"/>
            </a:lvl1pPr>
          </a:lstStyle>
          <a:p>
            <a:pPr lvl="0"/>
            <a:endParaRPr lang="en-JM" dirty="0"/>
          </a:p>
        </p:txBody>
      </p:sp>
      <p:sp>
        <p:nvSpPr>
          <p:cNvPr id="18" name="Text Placeholder 13"/>
          <p:cNvSpPr>
            <a:spLocks noGrp="1"/>
          </p:cNvSpPr>
          <p:nvPr>
            <p:ph type="body" sz="quarter" idx="19"/>
          </p:nvPr>
        </p:nvSpPr>
        <p:spPr>
          <a:xfrm>
            <a:off x="7010400" y="2311400"/>
            <a:ext cx="4572000" cy="6096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467"/>
            </a:lvl1pPr>
          </a:lstStyle>
          <a:p>
            <a:pPr lvl="0"/>
            <a:endParaRPr lang="en-JM" dirty="0"/>
          </a:p>
        </p:txBody>
      </p:sp>
    </p:spTree>
    <p:extLst>
      <p:ext uri="{BB962C8B-B14F-4D97-AF65-F5344CB8AC3E}">
        <p14:creationId xmlns:p14="http://schemas.microsoft.com/office/powerpoint/2010/main" val="2938830191"/>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Bullet List">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0" y="1397000"/>
            <a:ext cx="12192000" cy="3759200"/>
          </a:xfrm>
          <a:prstGeom prst="rect">
            <a:avLst/>
          </a:prstGeom>
        </p:spPr>
        <p:txBody>
          <a:bodyPr>
            <a:normAutofit/>
          </a:bodyPr>
          <a:lstStyle>
            <a:lvl1pPr>
              <a:defRPr sz="1867"/>
            </a:lvl1pPr>
          </a:lstStyle>
          <a:p>
            <a:endParaRPr lang="en-JM" dirty="0"/>
          </a:p>
        </p:txBody>
      </p:sp>
      <p:sp>
        <p:nvSpPr>
          <p:cNvPr id="2" name="Title 1"/>
          <p:cNvSpPr>
            <a:spLocks noGrp="1"/>
          </p:cNvSpPr>
          <p:nvPr>
            <p:ph type="title"/>
          </p:nvPr>
        </p:nvSpPr>
        <p:spPr>
          <a:xfrm>
            <a:off x="609600" y="584200"/>
            <a:ext cx="10160000" cy="563563"/>
          </a:xfrm>
          <a:prstGeom prst="rect">
            <a:avLst/>
          </a:prstGeom>
        </p:spPr>
        <p:txBody>
          <a:bodyPr/>
          <a:lstStyle/>
          <a:p>
            <a:r>
              <a:rPr lang="en-US" dirty="0"/>
              <a:t>Click to edit Master title style</a:t>
            </a:r>
            <a:endParaRPr lang="en-JM"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sp>
        <p:nvSpPr>
          <p:cNvPr id="11" name="Content Placeholder 10"/>
          <p:cNvSpPr>
            <a:spLocks noGrp="1"/>
          </p:cNvSpPr>
          <p:nvPr>
            <p:ph sz="quarter" idx="13"/>
          </p:nvPr>
        </p:nvSpPr>
        <p:spPr>
          <a:xfrm>
            <a:off x="406400" y="5359400"/>
            <a:ext cx="11379200" cy="711200"/>
          </a:xfrm>
          <a:prstGeom prst="rect">
            <a:avLst/>
          </a:prstGeom>
        </p:spPr>
        <p:txBody>
          <a:bodyPr>
            <a:normAutofit/>
          </a:bodyPr>
          <a:lstStyle>
            <a:lvl1pPr>
              <a:buClr>
                <a:srgbClr val="0FCED3"/>
              </a:buClr>
              <a:buFontTx/>
              <a:buNone/>
              <a:defRPr sz="1467"/>
            </a:lvl1pPr>
          </a:lstStyle>
          <a:p>
            <a:pPr lvl="0"/>
            <a:endParaRPr lang="en-JM" dirty="0"/>
          </a:p>
        </p:txBody>
      </p:sp>
    </p:spTree>
    <p:extLst>
      <p:ext uri="{BB962C8B-B14F-4D97-AF65-F5344CB8AC3E}">
        <p14:creationId xmlns:p14="http://schemas.microsoft.com/office/powerpoint/2010/main" val="3794627794"/>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ject Layout">
    <p:spTree>
      <p:nvGrpSpPr>
        <p:cNvPr id="1" name=""/>
        <p:cNvGrpSpPr/>
        <p:nvPr/>
      </p:nvGrpSpPr>
      <p:grpSpPr>
        <a:xfrm>
          <a:off x="0" y="0"/>
          <a:ext cx="0" cy="0"/>
          <a:chOff x="0" y="0"/>
          <a:chExt cx="0" cy="0"/>
        </a:xfrm>
      </p:grpSpPr>
      <p:sp>
        <p:nvSpPr>
          <p:cNvPr id="14" name="Picture Placeholder 13"/>
          <p:cNvSpPr>
            <a:spLocks noGrp="1"/>
          </p:cNvSpPr>
          <p:nvPr>
            <p:ph type="pic" sz="quarter" idx="13"/>
          </p:nvPr>
        </p:nvSpPr>
        <p:spPr>
          <a:xfrm>
            <a:off x="0" y="1498600"/>
            <a:ext cx="6908800" cy="4368800"/>
          </a:xfrm>
          <a:prstGeom prst="rect">
            <a:avLst/>
          </a:prstGeom>
          <a:effectLst/>
        </p:spPr>
        <p:txBody>
          <a:bodyPr>
            <a:normAutofit/>
          </a:bodyPr>
          <a:lstStyle>
            <a:lvl1pPr>
              <a:defRPr sz="1867"/>
            </a:lvl1pPr>
          </a:lstStyle>
          <a:p>
            <a:endParaRPr lang="en-JM" dirty="0"/>
          </a:p>
        </p:txBody>
      </p:sp>
      <p:sp>
        <p:nvSpPr>
          <p:cNvPr id="2" name="Title 1"/>
          <p:cNvSpPr>
            <a:spLocks noGrp="1"/>
          </p:cNvSpPr>
          <p:nvPr>
            <p:ph type="title"/>
          </p:nvPr>
        </p:nvSpPr>
        <p:spPr>
          <a:xfrm>
            <a:off x="609600" y="584200"/>
            <a:ext cx="10160000" cy="563563"/>
          </a:xfrm>
          <a:prstGeom prst="rect">
            <a:avLst/>
          </a:prstGeom>
        </p:spPr>
        <p:txBody>
          <a:bodyPr/>
          <a:lstStyle/>
          <a:p>
            <a:r>
              <a:rPr lang="en-US" dirty="0"/>
              <a:t>Click to edit Master title style</a:t>
            </a:r>
            <a:endParaRPr lang="en-JM"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sp>
        <p:nvSpPr>
          <p:cNvPr id="11" name="Content Placeholder 38"/>
          <p:cNvSpPr>
            <a:spLocks noGrp="1"/>
          </p:cNvSpPr>
          <p:nvPr>
            <p:ph sz="quarter" idx="37"/>
          </p:nvPr>
        </p:nvSpPr>
        <p:spPr>
          <a:xfrm>
            <a:off x="7213600" y="1998472"/>
            <a:ext cx="3962400" cy="414528"/>
          </a:xfrm>
          <a:prstGeom prst="rect">
            <a:avLst/>
          </a:prstGeom>
          <a:solidFill>
            <a:srgbClr val="0070C0"/>
          </a:solidFill>
          <a:ln>
            <a:noFill/>
          </a:ln>
        </p:spPr>
        <p:txBody>
          <a:bodyPr anchor="ctr">
            <a:noAutofit/>
          </a:bodyPr>
          <a:lstStyle>
            <a:lvl1pPr algn="l">
              <a:buNone/>
              <a:defRPr sz="2133" b="0">
                <a:solidFill>
                  <a:schemeClr val="bg1"/>
                </a:solidFill>
                <a:latin typeface="Bebas Neue" pitchFamily="34" charset="0"/>
              </a:defRPr>
            </a:lvl1pPr>
          </a:lstStyle>
          <a:p>
            <a:pPr lvl="0"/>
            <a:endParaRPr lang="en-JM" dirty="0"/>
          </a:p>
        </p:txBody>
      </p:sp>
      <p:sp>
        <p:nvSpPr>
          <p:cNvPr id="10" name="Content Placeholder 38"/>
          <p:cNvSpPr>
            <a:spLocks noGrp="1"/>
          </p:cNvSpPr>
          <p:nvPr>
            <p:ph sz="quarter" idx="36"/>
          </p:nvPr>
        </p:nvSpPr>
        <p:spPr>
          <a:xfrm>
            <a:off x="7213600" y="1524000"/>
            <a:ext cx="3251200" cy="482600"/>
          </a:xfrm>
          <a:prstGeom prst="rect">
            <a:avLst/>
          </a:prstGeom>
          <a:solidFill>
            <a:schemeClr val="tx1">
              <a:lumMod val="85000"/>
              <a:lumOff val="15000"/>
            </a:schemeClr>
          </a:solidFill>
          <a:ln>
            <a:noFill/>
          </a:ln>
        </p:spPr>
        <p:txBody>
          <a:bodyPr anchor="ctr">
            <a:noAutofit/>
          </a:bodyPr>
          <a:lstStyle>
            <a:lvl1pPr algn="l">
              <a:buNone/>
              <a:defRPr sz="2133" b="0">
                <a:solidFill>
                  <a:schemeClr val="bg1"/>
                </a:solidFill>
                <a:latin typeface="Bebas Neue" pitchFamily="34" charset="0"/>
              </a:defRPr>
            </a:lvl1pPr>
          </a:lstStyle>
          <a:p>
            <a:pPr lvl="0"/>
            <a:endParaRPr lang="en-JM" dirty="0"/>
          </a:p>
        </p:txBody>
      </p:sp>
      <p:sp>
        <p:nvSpPr>
          <p:cNvPr id="17" name="Text Placeholder 13"/>
          <p:cNvSpPr>
            <a:spLocks noGrp="1"/>
          </p:cNvSpPr>
          <p:nvPr>
            <p:ph type="body" sz="quarter" idx="19"/>
          </p:nvPr>
        </p:nvSpPr>
        <p:spPr>
          <a:xfrm>
            <a:off x="7213600" y="2819400"/>
            <a:ext cx="4572000" cy="6096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467"/>
            </a:lvl1pPr>
          </a:lstStyle>
          <a:p>
            <a:pPr lvl="0"/>
            <a:endParaRPr lang="en-JM" dirty="0"/>
          </a:p>
        </p:txBody>
      </p:sp>
      <p:sp>
        <p:nvSpPr>
          <p:cNvPr id="18" name="Text Placeholder 13"/>
          <p:cNvSpPr>
            <a:spLocks noGrp="1"/>
          </p:cNvSpPr>
          <p:nvPr>
            <p:ph type="body" sz="quarter" idx="41"/>
          </p:nvPr>
        </p:nvSpPr>
        <p:spPr>
          <a:xfrm>
            <a:off x="7213600" y="3632200"/>
            <a:ext cx="4572000" cy="15240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467"/>
            </a:lvl1pPr>
          </a:lstStyle>
          <a:p>
            <a:pPr lvl="0"/>
            <a:endParaRPr lang="en-JM" dirty="0"/>
          </a:p>
        </p:txBody>
      </p:sp>
      <p:sp>
        <p:nvSpPr>
          <p:cNvPr id="19" name="Text Placeholder 13"/>
          <p:cNvSpPr>
            <a:spLocks noGrp="1"/>
          </p:cNvSpPr>
          <p:nvPr>
            <p:ph type="body" sz="quarter" idx="42"/>
          </p:nvPr>
        </p:nvSpPr>
        <p:spPr>
          <a:xfrm>
            <a:off x="7213600" y="5257800"/>
            <a:ext cx="4572000" cy="609600"/>
          </a:xfrm>
          <a:prstGeom prst="rect">
            <a:avLst/>
          </a:prstGeom>
          <a:solidFill>
            <a:schemeClr val="bg1">
              <a:lumMod val="95000"/>
            </a:schemeClr>
          </a:solidFill>
          <a:ln>
            <a:solidFill>
              <a:schemeClr val="bg1">
                <a:lumMod val="85000"/>
              </a:schemeClr>
            </a:solidFill>
          </a:ln>
          <a:effectLst>
            <a:innerShdw blurRad="114300">
              <a:schemeClr val="bg1"/>
            </a:innerShdw>
          </a:effectLst>
        </p:spPr>
        <p:txBody>
          <a:bodyPr>
            <a:normAutofit/>
          </a:bodyPr>
          <a:lstStyle>
            <a:lvl1pPr>
              <a:buNone/>
              <a:defRPr sz="1467"/>
            </a:lvl1pPr>
          </a:lstStyle>
          <a:p>
            <a:pPr lvl="0"/>
            <a:endParaRPr lang="en-JM" dirty="0"/>
          </a:p>
        </p:txBody>
      </p:sp>
    </p:spTree>
    <p:extLst>
      <p:ext uri="{BB962C8B-B14F-4D97-AF65-F5344CB8AC3E}">
        <p14:creationId xmlns:p14="http://schemas.microsoft.com/office/powerpoint/2010/main" val="1700452743"/>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p:nvPr>
        </p:nvSpPr>
        <p:spPr>
          <a:xfrm>
            <a:off x="609600" y="584200"/>
            <a:ext cx="10160000" cy="563563"/>
          </a:xfrm>
          <a:prstGeom prst="rect">
            <a:avLst/>
          </a:prstGeom>
        </p:spPr>
        <p:txBody>
          <a:bodyPr/>
          <a:lstStyle/>
          <a:p>
            <a:r>
              <a:rPr lang="en-US" dirty="0"/>
              <a:t>Click to edit Master title style</a:t>
            </a:r>
            <a:endParaRPr lang="en-JM"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sp>
        <p:nvSpPr>
          <p:cNvPr id="10" name="Table Placeholder 9"/>
          <p:cNvSpPr>
            <a:spLocks noGrp="1"/>
          </p:cNvSpPr>
          <p:nvPr>
            <p:ph type="tbl" sz="quarter" idx="13"/>
          </p:nvPr>
        </p:nvSpPr>
        <p:spPr>
          <a:xfrm>
            <a:off x="711200" y="2159000"/>
            <a:ext cx="10464800" cy="3048000"/>
          </a:xfrm>
          <a:prstGeom prst="rect">
            <a:avLst/>
          </a:prstGeom>
        </p:spPr>
        <p:txBody>
          <a:bodyPr>
            <a:normAutofit/>
          </a:bodyPr>
          <a:lstStyle>
            <a:lvl1pPr>
              <a:defRPr sz="1867"/>
            </a:lvl1pPr>
          </a:lstStyle>
          <a:p>
            <a:endParaRPr lang="en-JM" dirty="0"/>
          </a:p>
        </p:txBody>
      </p:sp>
      <p:sp>
        <p:nvSpPr>
          <p:cNvPr id="12" name="Text Placeholder 11"/>
          <p:cNvSpPr>
            <a:spLocks noGrp="1"/>
          </p:cNvSpPr>
          <p:nvPr>
            <p:ph type="body" sz="quarter" idx="14"/>
          </p:nvPr>
        </p:nvSpPr>
        <p:spPr>
          <a:xfrm>
            <a:off x="609600" y="1447800"/>
            <a:ext cx="10972800" cy="381000"/>
          </a:xfrm>
          <a:prstGeom prst="rect">
            <a:avLst/>
          </a:prstGeom>
        </p:spPr>
        <p:txBody>
          <a:bodyPr>
            <a:noAutofit/>
          </a:bodyPr>
          <a:lstStyle>
            <a:lvl1pPr algn="l">
              <a:buNone/>
              <a:defRPr sz="1867" b="0">
                <a:latin typeface="Bebas Neue"/>
                <a:cs typeface="Bebas Neue"/>
              </a:defRPr>
            </a:lvl1pPr>
            <a:lvl2pPr>
              <a:defRPr sz="2400" b="1"/>
            </a:lvl2pPr>
            <a:lvl3pPr>
              <a:defRPr sz="2400" b="1"/>
            </a:lvl3pPr>
            <a:lvl4pPr>
              <a:defRPr sz="2400" b="1"/>
            </a:lvl4pPr>
            <a:lvl5pPr>
              <a:defRPr sz="2400" b="1"/>
            </a:lvl5pPr>
          </a:lstStyle>
          <a:p>
            <a:pPr lvl="0"/>
            <a:endParaRPr lang="en-JM" dirty="0"/>
          </a:p>
        </p:txBody>
      </p:sp>
      <p:sp>
        <p:nvSpPr>
          <p:cNvPr id="14" name="Text Placeholder 13"/>
          <p:cNvSpPr>
            <a:spLocks noGrp="1"/>
          </p:cNvSpPr>
          <p:nvPr>
            <p:ph type="body" sz="quarter" idx="15"/>
          </p:nvPr>
        </p:nvSpPr>
        <p:spPr>
          <a:xfrm>
            <a:off x="711200" y="5359400"/>
            <a:ext cx="10566400" cy="609600"/>
          </a:xfrm>
          <a:prstGeom prst="rect">
            <a:avLst/>
          </a:prstGeom>
        </p:spPr>
        <p:txBody>
          <a:bodyPr>
            <a:noAutofit/>
          </a:bodyPr>
          <a:lstStyle>
            <a:lvl1pPr>
              <a:buNone/>
              <a:defRPr sz="1467"/>
            </a:lvl1pPr>
            <a:lvl2pPr>
              <a:defRPr sz="2133"/>
            </a:lvl2pPr>
            <a:lvl3pPr>
              <a:defRPr sz="2133"/>
            </a:lvl3pPr>
            <a:lvl4pPr>
              <a:defRPr sz="2133"/>
            </a:lvl4pPr>
            <a:lvl5pPr>
              <a:defRPr sz="2133"/>
            </a:lvl5pPr>
          </a:lstStyle>
          <a:p>
            <a:pPr lvl="0"/>
            <a:endParaRPr lang="en-JM" dirty="0"/>
          </a:p>
        </p:txBody>
      </p:sp>
    </p:spTree>
    <p:extLst>
      <p:ext uri="{BB962C8B-B14F-4D97-AF65-F5344CB8AC3E}">
        <p14:creationId xmlns:p14="http://schemas.microsoft.com/office/powerpoint/2010/main" val="3616333287"/>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Area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a:t>Click to edit Master title style</a:t>
            </a:r>
            <a:endParaRPr lang="en-JM"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sp>
        <p:nvSpPr>
          <p:cNvPr id="21" name="Text Placeholder 20"/>
          <p:cNvSpPr>
            <a:spLocks noGrp="1"/>
          </p:cNvSpPr>
          <p:nvPr userDrawn="1">
            <p:ph type="body" sz="quarter" idx="13"/>
          </p:nvPr>
        </p:nvSpPr>
        <p:spPr>
          <a:xfrm>
            <a:off x="711200" y="2057400"/>
            <a:ext cx="4064000" cy="1219200"/>
          </a:xfrm>
          <a:prstGeom prst="rect">
            <a:avLst/>
          </a:prstGeom>
        </p:spPr>
        <p:txBody>
          <a:bodyPr>
            <a:noAutofit/>
          </a:bodyPr>
          <a:lstStyle>
            <a:lvl1pPr>
              <a:buNone/>
              <a:defRPr sz="1467"/>
            </a:lvl1pPr>
            <a:lvl2pPr>
              <a:defRPr sz="2133"/>
            </a:lvl2pPr>
            <a:lvl3pPr>
              <a:defRPr sz="2133"/>
            </a:lvl3pPr>
            <a:lvl4pPr>
              <a:defRPr sz="2133"/>
            </a:lvl4pPr>
            <a:lvl5pPr>
              <a:defRPr sz="2133"/>
            </a:lvl5pPr>
          </a:lstStyle>
          <a:p>
            <a:pPr lvl="0"/>
            <a:endParaRPr lang="en-JM" dirty="0"/>
          </a:p>
        </p:txBody>
      </p:sp>
      <p:sp>
        <p:nvSpPr>
          <p:cNvPr id="22" name="Text Placeholder 20"/>
          <p:cNvSpPr>
            <a:spLocks noGrp="1"/>
          </p:cNvSpPr>
          <p:nvPr userDrawn="1">
            <p:ph type="body" sz="quarter" idx="14"/>
          </p:nvPr>
        </p:nvSpPr>
        <p:spPr>
          <a:xfrm>
            <a:off x="5791200" y="2057400"/>
            <a:ext cx="4064000" cy="1219200"/>
          </a:xfrm>
          <a:prstGeom prst="rect">
            <a:avLst/>
          </a:prstGeom>
        </p:spPr>
        <p:txBody>
          <a:bodyPr>
            <a:noAutofit/>
          </a:bodyPr>
          <a:lstStyle>
            <a:lvl1pPr>
              <a:buNone/>
              <a:defRPr sz="1467"/>
            </a:lvl1pPr>
            <a:lvl2pPr>
              <a:defRPr sz="2133"/>
            </a:lvl2pPr>
            <a:lvl3pPr>
              <a:defRPr sz="2133"/>
            </a:lvl3pPr>
            <a:lvl4pPr>
              <a:defRPr sz="2133"/>
            </a:lvl4pPr>
            <a:lvl5pPr>
              <a:defRPr sz="2133"/>
            </a:lvl5pPr>
          </a:lstStyle>
          <a:p>
            <a:pPr lvl="0"/>
            <a:endParaRPr lang="en-JM" dirty="0"/>
          </a:p>
        </p:txBody>
      </p:sp>
      <p:sp>
        <p:nvSpPr>
          <p:cNvPr id="23" name="Text Placeholder 20"/>
          <p:cNvSpPr>
            <a:spLocks noGrp="1"/>
          </p:cNvSpPr>
          <p:nvPr userDrawn="1">
            <p:ph type="body" sz="quarter" idx="15"/>
          </p:nvPr>
        </p:nvSpPr>
        <p:spPr>
          <a:xfrm>
            <a:off x="711200" y="4495800"/>
            <a:ext cx="4064000" cy="1219200"/>
          </a:xfrm>
          <a:prstGeom prst="rect">
            <a:avLst/>
          </a:prstGeom>
        </p:spPr>
        <p:txBody>
          <a:bodyPr>
            <a:noAutofit/>
          </a:bodyPr>
          <a:lstStyle>
            <a:lvl1pPr>
              <a:buNone/>
              <a:defRPr sz="1467"/>
            </a:lvl1pPr>
            <a:lvl2pPr>
              <a:defRPr sz="2133"/>
            </a:lvl2pPr>
            <a:lvl3pPr>
              <a:defRPr sz="2133"/>
            </a:lvl3pPr>
            <a:lvl4pPr>
              <a:defRPr sz="2133"/>
            </a:lvl4pPr>
            <a:lvl5pPr>
              <a:defRPr sz="2133"/>
            </a:lvl5pPr>
          </a:lstStyle>
          <a:p>
            <a:pPr lvl="0"/>
            <a:endParaRPr lang="en-JM" dirty="0"/>
          </a:p>
        </p:txBody>
      </p:sp>
      <p:sp>
        <p:nvSpPr>
          <p:cNvPr id="24" name="Text Placeholder 20"/>
          <p:cNvSpPr>
            <a:spLocks noGrp="1"/>
          </p:cNvSpPr>
          <p:nvPr userDrawn="1">
            <p:ph type="body" sz="quarter" idx="16"/>
          </p:nvPr>
        </p:nvSpPr>
        <p:spPr>
          <a:xfrm>
            <a:off x="5791200" y="4495800"/>
            <a:ext cx="4064000" cy="1219200"/>
          </a:xfrm>
          <a:prstGeom prst="rect">
            <a:avLst/>
          </a:prstGeom>
        </p:spPr>
        <p:txBody>
          <a:bodyPr>
            <a:noAutofit/>
          </a:bodyPr>
          <a:lstStyle>
            <a:lvl1pPr>
              <a:buNone/>
              <a:defRPr sz="1467"/>
            </a:lvl1pPr>
            <a:lvl2pPr>
              <a:defRPr sz="2133"/>
            </a:lvl2pPr>
            <a:lvl3pPr>
              <a:defRPr sz="2133"/>
            </a:lvl3pPr>
            <a:lvl4pPr>
              <a:defRPr sz="2133"/>
            </a:lvl4pPr>
            <a:lvl5pPr>
              <a:defRPr sz="2133"/>
            </a:lvl5pPr>
          </a:lstStyle>
          <a:p>
            <a:pPr lvl="0"/>
            <a:endParaRPr lang="en-JM" dirty="0"/>
          </a:p>
        </p:txBody>
      </p:sp>
      <p:sp>
        <p:nvSpPr>
          <p:cNvPr id="26" name="Text Placeholder 25"/>
          <p:cNvSpPr>
            <a:spLocks noGrp="1"/>
          </p:cNvSpPr>
          <p:nvPr userDrawn="1">
            <p:ph type="body" sz="quarter" idx="17"/>
          </p:nvPr>
        </p:nvSpPr>
        <p:spPr>
          <a:xfrm>
            <a:off x="711200" y="1498600"/>
            <a:ext cx="3251200" cy="381000"/>
          </a:xfrm>
          <a:prstGeom prst="rect">
            <a:avLst/>
          </a:prstGeom>
          <a:solidFill>
            <a:srgbClr val="0070C0"/>
          </a:solidFill>
          <a:ln>
            <a:noFill/>
          </a:ln>
        </p:spPr>
        <p:txBody>
          <a:bodyPr>
            <a:noAutofit/>
          </a:bodyPr>
          <a:lstStyle>
            <a:lvl1pPr>
              <a:buNone/>
              <a:defRPr sz="2000" b="0">
                <a:solidFill>
                  <a:schemeClr val="bg1"/>
                </a:solidFill>
                <a:latin typeface="Bebas Neue" pitchFamily="34" charset="0"/>
              </a:defRPr>
            </a:lvl1pPr>
            <a:lvl2pPr>
              <a:defRPr sz="2133" b="1">
                <a:solidFill>
                  <a:srgbClr val="CC3399"/>
                </a:solidFill>
              </a:defRPr>
            </a:lvl2pPr>
            <a:lvl3pPr>
              <a:defRPr sz="2133" b="1">
                <a:solidFill>
                  <a:srgbClr val="CC3399"/>
                </a:solidFill>
              </a:defRPr>
            </a:lvl3pPr>
            <a:lvl4pPr>
              <a:defRPr sz="2133" b="1">
                <a:solidFill>
                  <a:srgbClr val="CC3399"/>
                </a:solidFill>
              </a:defRPr>
            </a:lvl4pPr>
            <a:lvl5pPr>
              <a:defRPr sz="2133" b="1">
                <a:solidFill>
                  <a:srgbClr val="CC3399"/>
                </a:solidFill>
              </a:defRPr>
            </a:lvl5pPr>
          </a:lstStyle>
          <a:p>
            <a:pPr lvl="0"/>
            <a:endParaRPr lang="en-JM" dirty="0"/>
          </a:p>
        </p:txBody>
      </p:sp>
      <p:sp>
        <p:nvSpPr>
          <p:cNvPr id="27" name="Text Placeholder 25"/>
          <p:cNvSpPr>
            <a:spLocks noGrp="1"/>
          </p:cNvSpPr>
          <p:nvPr userDrawn="1">
            <p:ph type="body" sz="quarter" idx="18"/>
          </p:nvPr>
        </p:nvSpPr>
        <p:spPr>
          <a:xfrm>
            <a:off x="5791200" y="1498600"/>
            <a:ext cx="3352800" cy="381000"/>
          </a:xfrm>
          <a:prstGeom prst="rect">
            <a:avLst/>
          </a:prstGeom>
          <a:solidFill>
            <a:srgbClr val="0070C0"/>
          </a:solidFill>
          <a:ln>
            <a:noFill/>
          </a:ln>
        </p:spPr>
        <p:txBody>
          <a:bodyPr>
            <a:noAutofit/>
          </a:bodyPr>
          <a:lstStyle>
            <a:lvl1pPr>
              <a:buNone/>
              <a:defRPr sz="2000" b="0">
                <a:solidFill>
                  <a:schemeClr val="bg1"/>
                </a:solidFill>
                <a:latin typeface="Bebas Neue" pitchFamily="34" charset="0"/>
              </a:defRPr>
            </a:lvl1pPr>
            <a:lvl2pPr>
              <a:defRPr sz="2133" b="1">
                <a:solidFill>
                  <a:srgbClr val="CC3399"/>
                </a:solidFill>
              </a:defRPr>
            </a:lvl2pPr>
            <a:lvl3pPr>
              <a:defRPr sz="2133" b="1">
                <a:solidFill>
                  <a:srgbClr val="CC3399"/>
                </a:solidFill>
              </a:defRPr>
            </a:lvl3pPr>
            <a:lvl4pPr>
              <a:defRPr sz="2133" b="1">
                <a:solidFill>
                  <a:srgbClr val="CC3399"/>
                </a:solidFill>
              </a:defRPr>
            </a:lvl4pPr>
            <a:lvl5pPr>
              <a:defRPr sz="2133" b="1">
                <a:solidFill>
                  <a:srgbClr val="CC3399"/>
                </a:solidFill>
              </a:defRPr>
            </a:lvl5pPr>
          </a:lstStyle>
          <a:p>
            <a:pPr lvl="0"/>
            <a:endParaRPr lang="en-JM" dirty="0"/>
          </a:p>
        </p:txBody>
      </p:sp>
      <p:sp>
        <p:nvSpPr>
          <p:cNvPr id="29" name="Text Placeholder 25"/>
          <p:cNvSpPr>
            <a:spLocks noGrp="1"/>
          </p:cNvSpPr>
          <p:nvPr userDrawn="1">
            <p:ph type="body" sz="quarter" idx="20"/>
          </p:nvPr>
        </p:nvSpPr>
        <p:spPr>
          <a:xfrm>
            <a:off x="711200" y="3962400"/>
            <a:ext cx="3454400" cy="381000"/>
          </a:xfrm>
          <a:prstGeom prst="rect">
            <a:avLst/>
          </a:prstGeom>
          <a:solidFill>
            <a:srgbClr val="0070C0"/>
          </a:solidFill>
          <a:ln>
            <a:noFill/>
          </a:ln>
        </p:spPr>
        <p:txBody>
          <a:bodyPr>
            <a:noAutofit/>
          </a:bodyPr>
          <a:lstStyle>
            <a:lvl1pPr>
              <a:buNone/>
              <a:defRPr sz="2000" b="0">
                <a:solidFill>
                  <a:schemeClr val="bg1"/>
                </a:solidFill>
                <a:latin typeface="Bebas Neue" pitchFamily="34" charset="0"/>
              </a:defRPr>
            </a:lvl1pPr>
            <a:lvl2pPr>
              <a:defRPr sz="2133" b="1">
                <a:solidFill>
                  <a:srgbClr val="CC3399"/>
                </a:solidFill>
              </a:defRPr>
            </a:lvl2pPr>
            <a:lvl3pPr>
              <a:defRPr sz="2133" b="1">
                <a:solidFill>
                  <a:srgbClr val="CC3399"/>
                </a:solidFill>
              </a:defRPr>
            </a:lvl3pPr>
            <a:lvl4pPr>
              <a:defRPr sz="2133" b="1">
                <a:solidFill>
                  <a:srgbClr val="CC3399"/>
                </a:solidFill>
              </a:defRPr>
            </a:lvl4pPr>
            <a:lvl5pPr>
              <a:defRPr sz="2133" b="1">
                <a:solidFill>
                  <a:srgbClr val="CC3399"/>
                </a:solidFill>
              </a:defRPr>
            </a:lvl5pPr>
          </a:lstStyle>
          <a:p>
            <a:pPr lvl="0"/>
            <a:endParaRPr lang="en-JM" dirty="0"/>
          </a:p>
        </p:txBody>
      </p:sp>
      <p:sp>
        <p:nvSpPr>
          <p:cNvPr id="28" name="Text Placeholder 25"/>
          <p:cNvSpPr>
            <a:spLocks noGrp="1"/>
          </p:cNvSpPr>
          <p:nvPr userDrawn="1">
            <p:ph type="body" sz="quarter" idx="19"/>
          </p:nvPr>
        </p:nvSpPr>
        <p:spPr>
          <a:xfrm>
            <a:off x="5791200" y="3962400"/>
            <a:ext cx="3352800" cy="381000"/>
          </a:xfrm>
          <a:prstGeom prst="rect">
            <a:avLst/>
          </a:prstGeom>
          <a:solidFill>
            <a:srgbClr val="0070C0"/>
          </a:solidFill>
          <a:ln>
            <a:noFill/>
          </a:ln>
        </p:spPr>
        <p:txBody>
          <a:bodyPr>
            <a:noAutofit/>
          </a:bodyPr>
          <a:lstStyle>
            <a:lvl1pPr>
              <a:buNone/>
              <a:defRPr sz="2000" b="0">
                <a:solidFill>
                  <a:schemeClr val="bg1"/>
                </a:solidFill>
                <a:latin typeface="Bebas Neue" pitchFamily="34" charset="0"/>
              </a:defRPr>
            </a:lvl1pPr>
            <a:lvl2pPr>
              <a:defRPr sz="2133" b="1">
                <a:solidFill>
                  <a:srgbClr val="CC3399"/>
                </a:solidFill>
              </a:defRPr>
            </a:lvl2pPr>
            <a:lvl3pPr>
              <a:defRPr sz="2133" b="1">
                <a:solidFill>
                  <a:srgbClr val="CC3399"/>
                </a:solidFill>
              </a:defRPr>
            </a:lvl3pPr>
            <a:lvl4pPr>
              <a:defRPr sz="2133" b="1">
                <a:solidFill>
                  <a:srgbClr val="CC3399"/>
                </a:solidFill>
              </a:defRPr>
            </a:lvl4pPr>
            <a:lvl5pPr>
              <a:defRPr sz="2133" b="1">
                <a:solidFill>
                  <a:srgbClr val="CC3399"/>
                </a:solidFill>
              </a:defRPr>
            </a:lvl5pPr>
          </a:lstStyle>
          <a:p>
            <a:pPr lvl="0"/>
            <a:endParaRPr lang="en-JM" dirty="0"/>
          </a:p>
        </p:txBody>
      </p:sp>
    </p:spTree>
    <p:extLst>
      <p:ext uri="{BB962C8B-B14F-4D97-AF65-F5344CB8AC3E}">
        <p14:creationId xmlns:p14="http://schemas.microsoft.com/office/powerpoint/2010/main" val="496811442"/>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act Us">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a:t>Click to edit Master title style</a:t>
            </a:r>
            <a:endParaRPr lang="en-JM"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sp>
        <p:nvSpPr>
          <p:cNvPr id="9" name="Picture Placeholder 8"/>
          <p:cNvSpPr>
            <a:spLocks noGrp="1"/>
          </p:cNvSpPr>
          <p:nvPr>
            <p:ph type="pic" sz="quarter" idx="13"/>
          </p:nvPr>
        </p:nvSpPr>
        <p:spPr>
          <a:xfrm>
            <a:off x="711200" y="2159000"/>
            <a:ext cx="5791200" cy="3302000"/>
          </a:xfrm>
          <a:prstGeom prst="rect">
            <a:avLst/>
          </a:prstGeom>
          <a:ln w="38100">
            <a:solidFill>
              <a:schemeClr val="bg1"/>
            </a:solidFill>
            <a:miter lim="800000"/>
          </a:ln>
          <a:effectLst/>
        </p:spPr>
        <p:txBody>
          <a:bodyPr>
            <a:normAutofit/>
          </a:bodyPr>
          <a:lstStyle>
            <a:lvl1pPr>
              <a:defRPr sz="1867"/>
            </a:lvl1pPr>
          </a:lstStyle>
          <a:p>
            <a:endParaRPr lang="en-JM" dirty="0"/>
          </a:p>
        </p:txBody>
      </p:sp>
      <p:sp>
        <p:nvSpPr>
          <p:cNvPr id="11" name="Text Placeholder 10"/>
          <p:cNvSpPr>
            <a:spLocks noGrp="1"/>
          </p:cNvSpPr>
          <p:nvPr>
            <p:ph type="body" sz="quarter" idx="14"/>
          </p:nvPr>
        </p:nvSpPr>
        <p:spPr>
          <a:xfrm>
            <a:off x="609600" y="1346200"/>
            <a:ext cx="10769600" cy="457200"/>
          </a:xfrm>
          <a:prstGeom prst="rect">
            <a:avLst/>
          </a:prstGeom>
        </p:spPr>
        <p:txBody>
          <a:bodyPr>
            <a:noAutofit/>
          </a:bodyPr>
          <a:lstStyle>
            <a:lvl1pPr>
              <a:buNone/>
              <a:defRPr sz="1600">
                <a:solidFill>
                  <a:schemeClr val="tx1">
                    <a:lumMod val="65000"/>
                    <a:lumOff val="35000"/>
                  </a:schemeClr>
                </a:solidFill>
              </a:defRPr>
            </a:lvl1pPr>
            <a:lvl2pPr>
              <a:defRPr sz="2133"/>
            </a:lvl2pPr>
            <a:lvl3pPr>
              <a:defRPr sz="2133"/>
            </a:lvl3pPr>
            <a:lvl4pPr>
              <a:defRPr sz="2133"/>
            </a:lvl4pPr>
            <a:lvl5pPr>
              <a:defRPr sz="2133"/>
            </a:lvl5pPr>
          </a:lstStyle>
          <a:p>
            <a:pPr lvl="0"/>
            <a:endParaRPr lang="en-JM" dirty="0"/>
          </a:p>
        </p:txBody>
      </p:sp>
      <p:sp>
        <p:nvSpPr>
          <p:cNvPr id="8" name="Text Placeholder 7"/>
          <p:cNvSpPr>
            <a:spLocks noGrp="1"/>
          </p:cNvSpPr>
          <p:nvPr>
            <p:ph type="body" sz="quarter" idx="15"/>
          </p:nvPr>
        </p:nvSpPr>
        <p:spPr>
          <a:xfrm>
            <a:off x="8229600" y="2311400"/>
            <a:ext cx="3251200" cy="406400"/>
          </a:xfrm>
          <a:prstGeom prst="rect">
            <a:avLst/>
          </a:prstGeom>
        </p:spPr>
        <p:txBody>
          <a:bodyPr>
            <a:normAutofit/>
          </a:bodyPr>
          <a:lstStyle>
            <a:lvl1pPr>
              <a:buNone/>
              <a:defRPr sz="1467"/>
            </a:lvl1pPr>
          </a:lstStyle>
          <a:p>
            <a:pPr lvl="0"/>
            <a:endParaRPr lang="en-JM" dirty="0"/>
          </a:p>
        </p:txBody>
      </p:sp>
      <p:sp>
        <p:nvSpPr>
          <p:cNvPr id="10" name="Text Placeholder 7"/>
          <p:cNvSpPr>
            <a:spLocks noGrp="1"/>
          </p:cNvSpPr>
          <p:nvPr>
            <p:ph type="body" sz="quarter" idx="16"/>
          </p:nvPr>
        </p:nvSpPr>
        <p:spPr>
          <a:xfrm>
            <a:off x="8229600" y="2717800"/>
            <a:ext cx="3251200" cy="406400"/>
          </a:xfrm>
          <a:prstGeom prst="rect">
            <a:avLst/>
          </a:prstGeom>
        </p:spPr>
        <p:txBody>
          <a:bodyPr>
            <a:normAutofit/>
          </a:bodyPr>
          <a:lstStyle>
            <a:lvl1pPr>
              <a:buNone/>
              <a:defRPr sz="1467"/>
            </a:lvl1pPr>
          </a:lstStyle>
          <a:p>
            <a:pPr lvl="0"/>
            <a:endParaRPr lang="en-JM" dirty="0"/>
          </a:p>
        </p:txBody>
      </p:sp>
      <p:sp>
        <p:nvSpPr>
          <p:cNvPr id="12" name="Text Placeholder 7"/>
          <p:cNvSpPr>
            <a:spLocks noGrp="1"/>
          </p:cNvSpPr>
          <p:nvPr>
            <p:ph type="body" sz="quarter" idx="17"/>
          </p:nvPr>
        </p:nvSpPr>
        <p:spPr>
          <a:xfrm>
            <a:off x="8229600" y="3124200"/>
            <a:ext cx="3251200" cy="406400"/>
          </a:xfrm>
          <a:prstGeom prst="rect">
            <a:avLst/>
          </a:prstGeom>
        </p:spPr>
        <p:txBody>
          <a:bodyPr>
            <a:normAutofit/>
          </a:bodyPr>
          <a:lstStyle>
            <a:lvl1pPr>
              <a:buNone/>
              <a:defRPr sz="1467"/>
            </a:lvl1pPr>
          </a:lstStyle>
          <a:p>
            <a:pPr lvl="0"/>
            <a:endParaRPr lang="en-JM" dirty="0"/>
          </a:p>
        </p:txBody>
      </p:sp>
      <p:sp>
        <p:nvSpPr>
          <p:cNvPr id="13" name="Text Placeholder 7"/>
          <p:cNvSpPr>
            <a:spLocks noGrp="1"/>
          </p:cNvSpPr>
          <p:nvPr>
            <p:ph type="body" sz="quarter" idx="18"/>
          </p:nvPr>
        </p:nvSpPr>
        <p:spPr>
          <a:xfrm>
            <a:off x="8229600" y="3530600"/>
            <a:ext cx="3251200" cy="406400"/>
          </a:xfrm>
          <a:prstGeom prst="rect">
            <a:avLst/>
          </a:prstGeom>
        </p:spPr>
        <p:txBody>
          <a:bodyPr>
            <a:normAutofit/>
          </a:bodyPr>
          <a:lstStyle>
            <a:lvl1pPr>
              <a:buNone/>
              <a:defRPr sz="1467"/>
            </a:lvl1pPr>
          </a:lstStyle>
          <a:p>
            <a:pPr lvl="0"/>
            <a:endParaRPr lang="en-JM" dirty="0"/>
          </a:p>
        </p:txBody>
      </p:sp>
      <p:sp>
        <p:nvSpPr>
          <p:cNvPr id="14" name="Text Placeholder 7"/>
          <p:cNvSpPr>
            <a:spLocks noGrp="1"/>
          </p:cNvSpPr>
          <p:nvPr>
            <p:ph type="body" sz="quarter" idx="19"/>
          </p:nvPr>
        </p:nvSpPr>
        <p:spPr>
          <a:xfrm>
            <a:off x="7823200" y="4241800"/>
            <a:ext cx="3657600" cy="406400"/>
          </a:xfrm>
          <a:prstGeom prst="rect">
            <a:avLst/>
          </a:prstGeom>
        </p:spPr>
        <p:txBody>
          <a:bodyPr>
            <a:normAutofit/>
          </a:bodyPr>
          <a:lstStyle>
            <a:lvl1pPr>
              <a:buNone/>
              <a:defRPr sz="1467"/>
            </a:lvl1pPr>
          </a:lstStyle>
          <a:p>
            <a:pPr lvl="0"/>
            <a:endParaRPr lang="en-JM" dirty="0"/>
          </a:p>
        </p:txBody>
      </p:sp>
      <p:sp>
        <p:nvSpPr>
          <p:cNvPr id="15" name="Text Placeholder 7"/>
          <p:cNvSpPr>
            <a:spLocks noGrp="1"/>
          </p:cNvSpPr>
          <p:nvPr>
            <p:ph type="body" sz="quarter" idx="20"/>
          </p:nvPr>
        </p:nvSpPr>
        <p:spPr>
          <a:xfrm>
            <a:off x="7823200" y="4648200"/>
            <a:ext cx="3657600" cy="406400"/>
          </a:xfrm>
          <a:prstGeom prst="rect">
            <a:avLst/>
          </a:prstGeom>
        </p:spPr>
        <p:txBody>
          <a:bodyPr>
            <a:normAutofit/>
          </a:bodyPr>
          <a:lstStyle>
            <a:lvl1pPr>
              <a:buNone/>
              <a:defRPr sz="1467"/>
            </a:lvl1pPr>
          </a:lstStyle>
          <a:p>
            <a:pPr lvl="0"/>
            <a:endParaRPr lang="en-JM" dirty="0"/>
          </a:p>
        </p:txBody>
      </p:sp>
      <p:sp>
        <p:nvSpPr>
          <p:cNvPr id="16" name="Text Placeholder 7"/>
          <p:cNvSpPr>
            <a:spLocks noGrp="1"/>
          </p:cNvSpPr>
          <p:nvPr>
            <p:ph type="body" sz="quarter" idx="21"/>
          </p:nvPr>
        </p:nvSpPr>
        <p:spPr>
          <a:xfrm>
            <a:off x="6807200" y="2311400"/>
            <a:ext cx="1320800" cy="406400"/>
          </a:xfrm>
          <a:prstGeom prst="rect">
            <a:avLst/>
          </a:prstGeom>
        </p:spPr>
        <p:txBody>
          <a:bodyPr>
            <a:normAutofit/>
          </a:bodyPr>
          <a:lstStyle>
            <a:lvl1pPr algn="r">
              <a:buNone/>
              <a:defRPr sz="1867">
                <a:solidFill>
                  <a:srgbClr val="0070C0"/>
                </a:solidFill>
                <a:latin typeface="Bebas Neue" pitchFamily="34" charset="0"/>
              </a:defRPr>
            </a:lvl1pPr>
          </a:lstStyle>
          <a:p>
            <a:pPr lvl="0"/>
            <a:endParaRPr lang="en-JM" dirty="0"/>
          </a:p>
        </p:txBody>
      </p:sp>
      <p:sp>
        <p:nvSpPr>
          <p:cNvPr id="17" name="Text Placeholder 7"/>
          <p:cNvSpPr>
            <a:spLocks noGrp="1"/>
          </p:cNvSpPr>
          <p:nvPr>
            <p:ph type="body" sz="quarter" idx="22"/>
          </p:nvPr>
        </p:nvSpPr>
        <p:spPr>
          <a:xfrm>
            <a:off x="6807200" y="2717800"/>
            <a:ext cx="1320800" cy="406400"/>
          </a:xfrm>
          <a:prstGeom prst="rect">
            <a:avLst/>
          </a:prstGeom>
        </p:spPr>
        <p:txBody>
          <a:bodyPr>
            <a:normAutofit/>
          </a:bodyPr>
          <a:lstStyle>
            <a:lvl1pPr algn="r">
              <a:buNone/>
              <a:defRPr sz="1867">
                <a:solidFill>
                  <a:srgbClr val="0070C0"/>
                </a:solidFill>
                <a:latin typeface="Bebas Neue" pitchFamily="34" charset="0"/>
              </a:defRPr>
            </a:lvl1pPr>
          </a:lstStyle>
          <a:p>
            <a:pPr lvl="0"/>
            <a:endParaRPr lang="en-JM" dirty="0"/>
          </a:p>
        </p:txBody>
      </p:sp>
      <p:sp>
        <p:nvSpPr>
          <p:cNvPr id="18" name="Text Placeholder 7"/>
          <p:cNvSpPr>
            <a:spLocks noGrp="1"/>
          </p:cNvSpPr>
          <p:nvPr>
            <p:ph type="body" sz="quarter" idx="23"/>
          </p:nvPr>
        </p:nvSpPr>
        <p:spPr>
          <a:xfrm>
            <a:off x="6807200" y="3124200"/>
            <a:ext cx="1320800" cy="406400"/>
          </a:xfrm>
          <a:prstGeom prst="rect">
            <a:avLst/>
          </a:prstGeom>
        </p:spPr>
        <p:txBody>
          <a:bodyPr>
            <a:normAutofit/>
          </a:bodyPr>
          <a:lstStyle>
            <a:lvl1pPr algn="r">
              <a:buNone/>
              <a:defRPr sz="1867">
                <a:solidFill>
                  <a:srgbClr val="0070C0"/>
                </a:solidFill>
                <a:latin typeface="Bebas Neue" pitchFamily="34" charset="0"/>
              </a:defRPr>
            </a:lvl1pPr>
          </a:lstStyle>
          <a:p>
            <a:pPr lvl="0"/>
            <a:endParaRPr lang="en-JM" dirty="0"/>
          </a:p>
        </p:txBody>
      </p:sp>
      <p:sp>
        <p:nvSpPr>
          <p:cNvPr id="19" name="Text Placeholder 7"/>
          <p:cNvSpPr>
            <a:spLocks noGrp="1"/>
          </p:cNvSpPr>
          <p:nvPr>
            <p:ph type="body" sz="quarter" idx="24"/>
          </p:nvPr>
        </p:nvSpPr>
        <p:spPr>
          <a:xfrm>
            <a:off x="6807200" y="3530600"/>
            <a:ext cx="1320800" cy="406400"/>
          </a:xfrm>
          <a:prstGeom prst="rect">
            <a:avLst/>
          </a:prstGeom>
        </p:spPr>
        <p:txBody>
          <a:bodyPr>
            <a:normAutofit/>
          </a:bodyPr>
          <a:lstStyle>
            <a:lvl1pPr algn="r">
              <a:buNone/>
              <a:defRPr sz="1867">
                <a:solidFill>
                  <a:srgbClr val="0070C0"/>
                </a:solidFill>
                <a:latin typeface="Bebas Neue" pitchFamily="34" charset="0"/>
              </a:defRPr>
            </a:lvl1pPr>
          </a:lstStyle>
          <a:p>
            <a:pPr lvl="0"/>
            <a:endParaRPr lang="en-JM" dirty="0"/>
          </a:p>
        </p:txBody>
      </p:sp>
    </p:spTree>
    <p:extLst>
      <p:ext uri="{BB962C8B-B14F-4D97-AF65-F5344CB8AC3E}">
        <p14:creationId xmlns:p14="http://schemas.microsoft.com/office/powerpoint/2010/main" val="3947727156"/>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83400"/>
          </a:xfrm>
          <a:prstGeom prst="rect">
            <a:avLst/>
          </a:prstGeom>
        </p:spPr>
      </p:pic>
      <p:sp>
        <p:nvSpPr>
          <p:cNvPr id="4" name="Footer Placeholder 3"/>
          <p:cNvSpPr>
            <a:spLocks noGrp="1"/>
          </p:cNvSpPr>
          <p:nvPr>
            <p:ph type="ftr" sz="quarter" idx="11"/>
          </p:nvPr>
        </p:nvSpPr>
        <p:spPr>
          <a:xfrm>
            <a:off x="4038600" y="6356351"/>
            <a:ext cx="4114800" cy="365125"/>
          </a:xfrm>
          <a:prstGeom prst="rect">
            <a:avLst/>
          </a:prstGeom>
        </p:spPr>
        <p:txBody>
          <a:bodyPr/>
          <a:lstStyle/>
          <a:p>
            <a:r>
              <a:rPr lang="fr-FR">
                <a:solidFill>
                  <a:prstClr val="black"/>
                </a:solidFill>
              </a:rPr>
              <a:t>Préventions des risques professionnels au sein du site BIMO 2 à travers l'implémentation du standard LOTO</a:t>
            </a:r>
            <a:endParaRPr lang="en-JM" dirty="0">
              <a:solidFill>
                <a:prstClr val="black"/>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sp>
        <p:nvSpPr>
          <p:cNvPr id="12" name="Text Placeholder 8"/>
          <p:cNvSpPr>
            <a:spLocks noGrp="1"/>
          </p:cNvSpPr>
          <p:nvPr>
            <p:ph type="body" sz="quarter" idx="13"/>
          </p:nvPr>
        </p:nvSpPr>
        <p:spPr>
          <a:xfrm>
            <a:off x="508000" y="2209800"/>
            <a:ext cx="10871200" cy="1625600"/>
          </a:xfrm>
          <a:prstGeom prst="rect">
            <a:avLst/>
          </a:prstGeom>
        </p:spPr>
        <p:txBody>
          <a:bodyPr>
            <a:normAutofit/>
          </a:bodyPr>
          <a:lstStyle>
            <a:lvl1pPr algn="l">
              <a:buNone/>
              <a:defRPr sz="8000">
                <a:latin typeface="Bebas Neue" pitchFamily="34" charset="0"/>
              </a:defRPr>
            </a:lvl1pPr>
          </a:lstStyle>
          <a:p>
            <a:pPr lvl="0"/>
            <a:endParaRPr lang="en-JM" dirty="0"/>
          </a:p>
        </p:txBody>
      </p:sp>
      <p:sp>
        <p:nvSpPr>
          <p:cNvPr id="16" name="Text Placeholder 10"/>
          <p:cNvSpPr>
            <a:spLocks noGrp="1"/>
          </p:cNvSpPr>
          <p:nvPr>
            <p:ph type="body" sz="quarter" idx="14"/>
          </p:nvPr>
        </p:nvSpPr>
        <p:spPr>
          <a:xfrm>
            <a:off x="609600" y="3937000"/>
            <a:ext cx="8636000" cy="762000"/>
          </a:xfrm>
          <a:prstGeom prst="rect">
            <a:avLst/>
          </a:prstGeom>
        </p:spPr>
        <p:txBody>
          <a:bodyPr>
            <a:noAutofit/>
          </a:bodyPr>
          <a:lstStyle>
            <a:lvl1pPr algn="l">
              <a:buNone/>
              <a:defRPr sz="1867"/>
            </a:lvl1pPr>
            <a:lvl2pPr>
              <a:defRPr sz="2400"/>
            </a:lvl2pPr>
            <a:lvl3pPr>
              <a:defRPr sz="2400"/>
            </a:lvl3pPr>
            <a:lvl4pPr>
              <a:defRPr sz="2400"/>
            </a:lvl4pPr>
            <a:lvl5pPr>
              <a:defRPr sz="2400"/>
            </a:lvl5pPr>
          </a:lstStyle>
          <a:p>
            <a:pPr lvl="0"/>
            <a:endParaRPr lang="en-JM" dirty="0"/>
          </a:p>
        </p:txBody>
      </p:sp>
      <p:sp>
        <p:nvSpPr>
          <p:cNvPr id="17" name="Rectangle 16"/>
          <p:cNvSpPr/>
          <p:nvPr userDrawn="1"/>
        </p:nvSpPr>
        <p:spPr>
          <a:xfrm>
            <a:off x="0" y="2260600"/>
            <a:ext cx="304800" cy="1727200"/>
          </a:xfrm>
          <a:prstGeom prst="rect">
            <a:avLst/>
          </a:prstGeom>
          <a:solidFill>
            <a:srgbClr val="0070C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133" dirty="0">
              <a:solidFill>
                <a:prstClr val="black">
                  <a:lumMod val="95000"/>
                  <a:lumOff val="5000"/>
                </a:prstClr>
              </a:solidFill>
              <a:latin typeface="Bebas Neue" pitchFamily="34" charset="0"/>
            </a:endParaRPr>
          </a:p>
        </p:txBody>
      </p:sp>
      <p:cxnSp>
        <p:nvCxnSpPr>
          <p:cNvPr id="18" name="Straight Connector 17"/>
          <p:cNvCxnSpPr/>
          <p:nvPr userDrawn="1"/>
        </p:nvCxnSpPr>
        <p:spPr bwMode="auto">
          <a:xfrm>
            <a:off x="0" y="3062816"/>
            <a:ext cx="1354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bwMode="auto">
          <a:xfrm>
            <a:off x="0" y="3124200"/>
            <a:ext cx="1354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803340"/>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83400"/>
          </a:xfrm>
          <a:prstGeom prst="rect">
            <a:avLst/>
          </a:prstGeom>
        </p:spPr>
      </p:pic>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8DF5134D-7C6B-4A7B-B28B-A8C75F870448}" type="slidenum">
              <a:rPr lang="en-JM" smtClean="0">
                <a:solidFill>
                  <a:prstClr val="black">
                    <a:tint val="75000"/>
                  </a:prstClr>
                </a:solidFill>
              </a:rPr>
              <a:pPr/>
              <a:t>‹N°›</a:t>
            </a:fld>
            <a:endParaRPr lang="en-JM" dirty="0">
              <a:solidFill>
                <a:prstClr val="black">
                  <a:tint val="75000"/>
                </a:prstClr>
              </a:solidFill>
            </a:endParaRPr>
          </a:p>
        </p:txBody>
      </p:sp>
      <p:sp>
        <p:nvSpPr>
          <p:cNvPr id="9" name="Text Placeholder 8"/>
          <p:cNvSpPr>
            <a:spLocks noGrp="1"/>
          </p:cNvSpPr>
          <p:nvPr>
            <p:ph type="body" sz="quarter" idx="13"/>
          </p:nvPr>
        </p:nvSpPr>
        <p:spPr>
          <a:xfrm>
            <a:off x="508000" y="2209800"/>
            <a:ext cx="10871200" cy="1625600"/>
          </a:xfrm>
          <a:prstGeom prst="rect">
            <a:avLst/>
          </a:prstGeom>
        </p:spPr>
        <p:txBody>
          <a:bodyPr>
            <a:normAutofit/>
          </a:bodyPr>
          <a:lstStyle>
            <a:lvl1pPr algn="l">
              <a:buNone/>
              <a:defRPr sz="8000">
                <a:latin typeface="Bebas Neue" pitchFamily="34" charset="0"/>
              </a:defRPr>
            </a:lvl1pPr>
          </a:lstStyle>
          <a:p>
            <a:pPr lvl="0"/>
            <a:endParaRPr lang="en-JM" dirty="0"/>
          </a:p>
        </p:txBody>
      </p:sp>
      <p:sp>
        <p:nvSpPr>
          <p:cNvPr id="11" name="Text Placeholder 10"/>
          <p:cNvSpPr>
            <a:spLocks noGrp="1"/>
          </p:cNvSpPr>
          <p:nvPr>
            <p:ph type="body" sz="quarter" idx="14"/>
          </p:nvPr>
        </p:nvSpPr>
        <p:spPr>
          <a:xfrm>
            <a:off x="609600" y="3937000"/>
            <a:ext cx="8636000" cy="762000"/>
          </a:xfrm>
          <a:prstGeom prst="rect">
            <a:avLst/>
          </a:prstGeom>
        </p:spPr>
        <p:txBody>
          <a:bodyPr>
            <a:noAutofit/>
          </a:bodyPr>
          <a:lstStyle>
            <a:lvl1pPr algn="l">
              <a:buNone/>
              <a:defRPr sz="1867"/>
            </a:lvl1pPr>
            <a:lvl2pPr>
              <a:defRPr sz="2400"/>
            </a:lvl2pPr>
            <a:lvl3pPr>
              <a:defRPr sz="2400"/>
            </a:lvl3pPr>
            <a:lvl4pPr>
              <a:defRPr sz="2400"/>
            </a:lvl4pPr>
            <a:lvl5pPr>
              <a:defRPr sz="2400"/>
            </a:lvl5pPr>
          </a:lstStyle>
          <a:p>
            <a:pPr lvl="0"/>
            <a:endParaRPr lang="en-JM" dirty="0"/>
          </a:p>
        </p:txBody>
      </p:sp>
      <p:sp>
        <p:nvSpPr>
          <p:cNvPr id="15" name="Rectangle 14"/>
          <p:cNvSpPr/>
          <p:nvPr userDrawn="1"/>
        </p:nvSpPr>
        <p:spPr>
          <a:xfrm>
            <a:off x="0" y="2260600"/>
            <a:ext cx="304800" cy="1727200"/>
          </a:xfrm>
          <a:prstGeom prst="rect">
            <a:avLst/>
          </a:prstGeom>
          <a:solidFill>
            <a:srgbClr val="0070C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133" dirty="0">
              <a:solidFill>
                <a:prstClr val="black">
                  <a:lumMod val="95000"/>
                  <a:lumOff val="5000"/>
                </a:prstClr>
              </a:solidFill>
              <a:latin typeface="Bebas Neue" pitchFamily="34" charset="0"/>
            </a:endParaRPr>
          </a:p>
        </p:txBody>
      </p:sp>
      <p:cxnSp>
        <p:nvCxnSpPr>
          <p:cNvPr id="13" name="Straight Connector 12"/>
          <p:cNvCxnSpPr/>
          <p:nvPr userDrawn="1"/>
        </p:nvCxnSpPr>
        <p:spPr bwMode="auto">
          <a:xfrm>
            <a:off x="0" y="3062816"/>
            <a:ext cx="1354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bwMode="auto">
          <a:xfrm>
            <a:off x="0" y="3124200"/>
            <a:ext cx="135467"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Oval 15">
            <a:hlinkClick r:id="" action="ppaction://hlinkshowjump?jump=nextslide" highlightClick="1"/>
          </p:cNvPr>
          <p:cNvSpPr/>
          <p:nvPr userDrawn="1"/>
        </p:nvSpPr>
        <p:spPr>
          <a:xfrm>
            <a:off x="11176000" y="6375400"/>
            <a:ext cx="365760" cy="365760"/>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867" b="1" dirty="0">
              <a:solidFill>
                <a:prstClr val="white">
                  <a:lumMod val="75000"/>
                </a:prstClr>
              </a:solidFill>
            </a:endParaRPr>
          </a:p>
        </p:txBody>
      </p:sp>
      <p:sp>
        <p:nvSpPr>
          <p:cNvPr id="17" name="Oval 16">
            <a:hlinkClick r:id="" action="ppaction://hlinkshowjump?jump=previousslide" highlightClick="1"/>
          </p:cNvPr>
          <p:cNvSpPr/>
          <p:nvPr userDrawn="1"/>
        </p:nvSpPr>
        <p:spPr>
          <a:xfrm>
            <a:off x="10714783" y="6375400"/>
            <a:ext cx="365760" cy="365760"/>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1867" b="1" dirty="0">
              <a:solidFill>
                <a:prstClr val="white">
                  <a:lumMod val="75000"/>
                </a:prstClr>
              </a:solidFill>
            </a:endParaRPr>
          </a:p>
        </p:txBody>
      </p:sp>
      <p:sp>
        <p:nvSpPr>
          <p:cNvPr id="18" name="Chevron 17"/>
          <p:cNvSpPr/>
          <p:nvPr userDrawn="1"/>
        </p:nvSpPr>
        <p:spPr>
          <a:xfrm flipH="1">
            <a:off x="10830607" y="6485128"/>
            <a:ext cx="109728" cy="134112"/>
          </a:xfrm>
          <a:prstGeom prst="chevron">
            <a:avLst>
              <a:gd name="adj" fmla="val 79255"/>
            </a:avLst>
          </a:prstGeom>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400" dirty="0">
              <a:solidFill>
                <a:prstClr val="black"/>
              </a:solidFill>
            </a:endParaRPr>
          </a:p>
        </p:txBody>
      </p:sp>
      <p:sp>
        <p:nvSpPr>
          <p:cNvPr id="19" name="Chevron 18"/>
          <p:cNvSpPr/>
          <p:nvPr userDrawn="1"/>
        </p:nvSpPr>
        <p:spPr>
          <a:xfrm>
            <a:off x="11297920" y="6485128"/>
            <a:ext cx="109728" cy="134112"/>
          </a:xfrm>
          <a:prstGeom prst="chevron">
            <a:avLst>
              <a:gd name="adj" fmla="val 79255"/>
            </a:avLst>
          </a:prstGeom>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M" sz="2400" dirty="0">
              <a:solidFill>
                <a:prstClr val="black"/>
              </a:solidFill>
            </a:endParaRPr>
          </a:p>
        </p:txBody>
      </p:sp>
    </p:spTree>
    <p:extLst>
      <p:ext uri="{BB962C8B-B14F-4D97-AF65-F5344CB8AC3E}">
        <p14:creationId xmlns:p14="http://schemas.microsoft.com/office/powerpoint/2010/main" val="2145781943"/>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9"/>
            <a:ext cx="10972801"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99" y="1600203"/>
            <a:ext cx="5384801" cy="4525962"/>
          </a:xfrm>
          <a:prstGeom prst="rect">
            <a:avLst/>
          </a:prstGeom>
        </p:spPr>
        <p:txBody>
          <a:bodyPr/>
          <a:lstStyle>
            <a:lvl1pPr>
              <a:defRPr sz="3333"/>
            </a:lvl1pPr>
            <a:lvl2pPr>
              <a:defRPr sz="2916"/>
            </a:lvl2pPr>
            <a:lvl3pPr>
              <a:defRPr sz="2291"/>
            </a:lvl3pPr>
            <a:lvl4pPr>
              <a:defRPr sz="2083"/>
            </a:lvl4pPr>
            <a:lvl5pPr>
              <a:defRPr sz="2083"/>
            </a:lvl5pPr>
            <a:lvl6pPr>
              <a:defRPr sz="2083"/>
            </a:lvl6pPr>
            <a:lvl7pPr>
              <a:defRPr sz="2083"/>
            </a:lvl7pPr>
            <a:lvl8pPr>
              <a:defRPr sz="2083"/>
            </a:lvl8pPr>
            <a:lvl9pPr>
              <a:defRPr sz="20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1" cy="4525962"/>
          </a:xfrm>
          <a:prstGeom prst="rect">
            <a:avLst/>
          </a:prstGeom>
        </p:spPr>
        <p:txBody>
          <a:bodyPr/>
          <a:lstStyle>
            <a:lvl1pPr>
              <a:defRPr sz="3333"/>
            </a:lvl1pPr>
            <a:lvl2pPr>
              <a:defRPr sz="2916"/>
            </a:lvl2pPr>
            <a:lvl3pPr>
              <a:defRPr sz="2291"/>
            </a:lvl3pPr>
            <a:lvl4pPr>
              <a:defRPr sz="2083"/>
            </a:lvl4pPr>
            <a:lvl5pPr>
              <a:defRPr sz="2083"/>
            </a:lvl5pPr>
            <a:lvl6pPr>
              <a:defRPr sz="2083"/>
            </a:lvl6pPr>
            <a:lvl7pPr>
              <a:defRPr sz="2083"/>
            </a:lvl7pPr>
            <a:lvl8pPr>
              <a:defRPr sz="2083"/>
            </a:lvl8pPr>
            <a:lvl9pPr>
              <a:defRPr sz="20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8608"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endParaRPr lang="en-US" sz="2083">
              <a:solidFill>
                <a:prstClr val="black"/>
              </a:solidFill>
            </a:endParaRPr>
          </a:p>
        </p:txBody>
      </p:sp>
      <p:sp>
        <p:nvSpPr>
          <p:cNvPr id="6" name="Footer Placeholder 5"/>
          <p:cNvSpPr>
            <a:spLocks noGrp="1"/>
          </p:cNvSpPr>
          <p:nvPr>
            <p:ph type="ftr" sz="quarter" idx="11"/>
          </p:nvPr>
        </p:nvSpPr>
        <p:spPr>
          <a:xfrm>
            <a:off x="4164333" y="6355389"/>
            <a:ext cx="3863336"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r>
              <a:rPr lang="fr-FR" sz="2083">
                <a:solidFill>
                  <a:prstClr val="black"/>
                </a:solidFill>
              </a:rPr>
              <a:t>Préventions des risques professionnels au sein du site BIMO 2 à travers l'implémentation du standard LOTO</a:t>
            </a:r>
            <a:endParaRPr lang="en-US" sz="2083">
              <a:solidFill>
                <a:prstClr val="black"/>
              </a:solidFill>
            </a:endParaRPr>
          </a:p>
        </p:txBody>
      </p:sp>
      <p:sp>
        <p:nvSpPr>
          <p:cNvPr id="7" name="Slide Number Placeholder 6"/>
          <p:cNvSpPr>
            <a:spLocks noGrp="1"/>
          </p:cNvSpPr>
          <p:nvPr>
            <p:ph type="sldNum" sz="quarter" idx="12"/>
          </p:nvPr>
        </p:nvSpPr>
        <p:spPr>
          <a:xfrm>
            <a:off x="8738813"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fld id="{25599FC4-2D29-46FF-8748-7465D2D6BAA8}" type="slidenum">
              <a:rPr lang="en-US" sz="2083">
                <a:solidFill>
                  <a:prstClr val="black"/>
                </a:solidFill>
              </a:rPr>
              <a:pPr>
                <a:defRPr/>
              </a:pPr>
              <a:t>‹N°›</a:t>
            </a:fld>
            <a:endParaRPr lang="en-US" sz="2083">
              <a:solidFill>
                <a:prstClr val="black"/>
              </a:solidFill>
            </a:endParaRPr>
          </a:p>
        </p:txBody>
      </p:sp>
    </p:spTree>
    <p:extLst>
      <p:ext uri="{BB962C8B-B14F-4D97-AF65-F5344CB8AC3E}">
        <p14:creationId xmlns:p14="http://schemas.microsoft.com/office/powerpoint/2010/main" val="1401542776"/>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prstGeom prst="rect">
            <a:avLst/>
          </a:prstGeom>
        </p:spPr>
        <p:txBody>
          <a:bodyPr anchor="ctr">
            <a:normAutofit/>
          </a:bodyPr>
          <a:lstStyle>
            <a:lvl1pPr marL="0" indent="0" algn="ctr">
              <a:buNone/>
              <a:defRPr sz="1600" b="0">
                <a:solidFill>
                  <a:schemeClr val="bg1"/>
                </a:solidFill>
              </a:defRPr>
            </a:lvl1pPr>
          </a:lstStyle>
          <a:p>
            <a:endParaRPr lang="en-US" dirty="0"/>
          </a:p>
        </p:txBody>
      </p:sp>
    </p:spTree>
    <p:extLst>
      <p:ext uri="{BB962C8B-B14F-4D97-AF65-F5344CB8AC3E}">
        <p14:creationId xmlns:p14="http://schemas.microsoft.com/office/powerpoint/2010/main" val="1219754934"/>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927373" y="274640"/>
            <a:ext cx="9121805" cy="658083"/>
          </a:xfrm>
        </p:spPr>
        <p:txBody>
          <a:bodyPr>
            <a:noAutofit/>
          </a:bodyPr>
          <a:lstStyle>
            <a:lvl1pPr algn="l">
              <a:defRPr sz="4000"/>
            </a:lvl1pPr>
          </a:lstStyle>
          <a:p>
            <a:r>
              <a:rPr lang="en-US" altLang="ja-JP" dirty="0"/>
              <a:t>SLIDE TITLE HERE</a:t>
            </a:r>
            <a:endParaRPr lang="en-US" dirty="0"/>
          </a:p>
        </p:txBody>
      </p:sp>
      <p:sp>
        <p:nvSpPr>
          <p:cNvPr id="10" name="正方形/長方形 9"/>
          <p:cNvSpPr/>
          <p:nvPr userDrawn="1"/>
        </p:nvSpPr>
        <p:spPr>
          <a:xfrm rot="18000000">
            <a:off x="-865417" y="-4363845"/>
            <a:ext cx="12256008" cy="31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正方形/長方形 10"/>
          <p:cNvSpPr/>
          <p:nvPr userDrawn="1"/>
        </p:nvSpPr>
        <p:spPr>
          <a:xfrm rot="18000000">
            <a:off x="-1858672" y="-4446030"/>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2" name="正方形/長方形 11"/>
          <p:cNvSpPr/>
          <p:nvPr userDrawn="1"/>
        </p:nvSpPr>
        <p:spPr>
          <a:xfrm rot="18000000">
            <a:off x="-2186415" y="-4789501"/>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3" name="正方形/長方形 12"/>
          <p:cNvSpPr/>
          <p:nvPr userDrawn="1"/>
        </p:nvSpPr>
        <p:spPr>
          <a:xfrm rot="18000000">
            <a:off x="-3551420" y="-3332610"/>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5" name="スライド番号プレースホルダー 4"/>
          <p:cNvSpPr>
            <a:spLocks noGrp="1"/>
          </p:cNvSpPr>
          <p:nvPr>
            <p:ph type="sldNum" sz="quarter" idx="12"/>
          </p:nvPr>
        </p:nvSpPr>
        <p:spPr>
          <a:xfrm rot="18000000">
            <a:off x="895958" y="401845"/>
            <a:ext cx="2024717" cy="365157"/>
          </a:xfrm>
          <a:prstGeom prst="rect">
            <a:avLst/>
          </a:prstGeom>
        </p:spPr>
        <p:txBody>
          <a:bodyPr/>
          <a:lstStyle>
            <a:lvl1pPr algn="l">
              <a:defRPr sz="2667">
                <a:solidFill>
                  <a:schemeClr val="bg1">
                    <a:lumMod val="85000"/>
                  </a:schemeClr>
                </a:solidFill>
              </a:defRPr>
            </a:lvl1pPr>
          </a:lstStyle>
          <a:p>
            <a:r>
              <a:rPr lang="en-US"/>
              <a:t>SLIDE </a:t>
            </a:r>
            <a:fld id="{D97FAD88-CD89-445B-80D2-D1F46C853675}" type="slidenum">
              <a:rPr lang="en-US" smtClean="0"/>
              <a:pPr/>
              <a:t>‹N°›</a:t>
            </a:fld>
            <a:endParaRPr lang="en-US"/>
          </a:p>
        </p:txBody>
      </p:sp>
      <p:sp>
        <p:nvSpPr>
          <p:cNvPr id="14" name="サブタイトル 2"/>
          <p:cNvSpPr>
            <a:spLocks noGrp="1"/>
          </p:cNvSpPr>
          <p:nvPr>
            <p:ph type="subTitle" idx="1" hasCustomPrompt="1"/>
          </p:nvPr>
        </p:nvSpPr>
        <p:spPr>
          <a:xfrm>
            <a:off x="2927373" y="816748"/>
            <a:ext cx="9121805" cy="356001"/>
          </a:xfrm>
        </p:spPr>
        <p:txBody>
          <a:bodyPr>
            <a:noAutofit/>
          </a:bodyPr>
          <a:lstStyle>
            <a:lvl1pPr marL="0" indent="0" algn="l">
              <a:lnSpc>
                <a:spcPts val="2000"/>
              </a:lnSpc>
              <a:buNone/>
              <a:defRPr sz="1867" i="0" baseline="0">
                <a:solidFill>
                  <a:schemeClr val="tx1">
                    <a:tint val="75000"/>
                  </a:schemeClr>
                </a:solidFill>
                <a:latin typeface="Aleo-LightItalic"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3027612" y="1220755"/>
            <a:ext cx="9021566" cy="96011"/>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正方形/長方形 18"/>
          <p:cNvSpPr/>
          <p:nvPr userDrawn="1"/>
        </p:nvSpPr>
        <p:spPr>
          <a:xfrm rot="18000000">
            <a:off x="8337990" y="2351256"/>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0" name="正方形/長方形 19"/>
          <p:cNvSpPr/>
          <p:nvPr userDrawn="1"/>
        </p:nvSpPr>
        <p:spPr>
          <a:xfrm rot="18000000">
            <a:off x="7867450" y="2027256"/>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1" name="正方形/長方形 20"/>
          <p:cNvSpPr/>
          <p:nvPr userDrawn="1"/>
        </p:nvSpPr>
        <p:spPr>
          <a:xfrm rot="18000000">
            <a:off x="6530575" y="3490819"/>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4" name="フッター プレースホルダー 3"/>
          <p:cNvSpPr>
            <a:spLocks noGrp="1"/>
          </p:cNvSpPr>
          <p:nvPr>
            <p:ph type="ftr" sz="quarter" idx="11"/>
          </p:nvPr>
        </p:nvSpPr>
        <p:spPr>
          <a:xfrm rot="18000000">
            <a:off x="9946147" y="4895639"/>
            <a:ext cx="3860465" cy="365157"/>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913626" y="1946888"/>
            <a:ext cx="4510241" cy="481122"/>
          </a:xfrm>
          <a:solidFill>
            <a:schemeClr val="accent1"/>
          </a:solidFill>
        </p:spPr>
        <p:txBody>
          <a:bodyPr anchor="ctr">
            <a:normAutofit/>
          </a:bodyPr>
          <a:lstStyle>
            <a:lvl1pPr algn="l">
              <a:defRPr sz="2133" baseline="0">
                <a:solidFill>
                  <a:schemeClr val="bg1">
                    <a:lumMod val="85000"/>
                  </a:schemeClr>
                </a:solidFill>
                <a:latin typeface="Aleo-Bold" pitchFamily="34" charset="0"/>
              </a:defRPr>
            </a:lvl1pPr>
          </a:lstStyle>
          <a:p>
            <a:pPr lvl="0"/>
            <a:r>
              <a:rPr lang="en-US" dirty="0"/>
              <a:t>Text Here</a:t>
            </a:r>
          </a:p>
        </p:txBody>
      </p:sp>
      <p:sp>
        <p:nvSpPr>
          <p:cNvPr id="17" name="テキスト プレースホルダー 5"/>
          <p:cNvSpPr>
            <a:spLocks noGrp="1"/>
          </p:cNvSpPr>
          <p:nvPr>
            <p:ph type="body" sz="quarter" idx="16" hasCustomPrompt="1"/>
          </p:nvPr>
        </p:nvSpPr>
        <p:spPr>
          <a:xfrm>
            <a:off x="1727135" y="2372883"/>
            <a:ext cx="6625311" cy="336037"/>
          </a:xfrm>
          <a:solidFill>
            <a:schemeClr val="tx1">
              <a:lumMod val="60000"/>
              <a:lumOff val="40000"/>
            </a:schemeClr>
          </a:solidFill>
        </p:spPr>
        <p:txBody>
          <a:bodyPr anchor="ctr">
            <a:normAutofit/>
          </a:bodyPr>
          <a:lstStyle>
            <a:lvl1pPr algn="l">
              <a:defRPr sz="1600" baseline="0">
                <a:solidFill>
                  <a:schemeClr val="bg1">
                    <a:lumMod val="85000"/>
                  </a:schemeClr>
                </a:solidFill>
                <a:latin typeface="Aleo-Bold" pitchFamily="34" charset="0"/>
              </a:defRPr>
            </a:lvl1pPr>
          </a:lstStyle>
          <a:p>
            <a:pPr lvl="0"/>
            <a:r>
              <a:rPr lang="en-US" dirty="0"/>
              <a:t>Text Here</a:t>
            </a:r>
          </a:p>
        </p:txBody>
      </p:sp>
      <p:sp>
        <p:nvSpPr>
          <p:cNvPr id="18" name="テキスト プレースホルダー 5"/>
          <p:cNvSpPr>
            <a:spLocks noGrp="1"/>
          </p:cNvSpPr>
          <p:nvPr>
            <p:ph type="body" sz="quarter" idx="17" hasCustomPrompt="1"/>
          </p:nvPr>
        </p:nvSpPr>
        <p:spPr>
          <a:xfrm>
            <a:off x="913626" y="3936887"/>
            <a:ext cx="4510241" cy="481122"/>
          </a:xfrm>
          <a:solidFill>
            <a:schemeClr val="accent2"/>
          </a:solidFill>
        </p:spPr>
        <p:txBody>
          <a:bodyPr anchor="ctr">
            <a:normAutofit/>
          </a:bodyPr>
          <a:lstStyle>
            <a:lvl1pPr algn="l">
              <a:defRPr sz="2133" baseline="0">
                <a:solidFill>
                  <a:schemeClr val="bg1">
                    <a:lumMod val="85000"/>
                  </a:schemeClr>
                </a:solidFill>
                <a:latin typeface="Aleo-Bold" pitchFamily="34" charset="0"/>
              </a:defRPr>
            </a:lvl1pPr>
          </a:lstStyle>
          <a:p>
            <a:pPr lvl="0"/>
            <a:r>
              <a:rPr lang="en-US" dirty="0"/>
              <a:t>Text Here</a:t>
            </a:r>
          </a:p>
        </p:txBody>
      </p:sp>
      <p:sp>
        <p:nvSpPr>
          <p:cNvPr id="22" name="テキスト プレースホルダー 5"/>
          <p:cNvSpPr>
            <a:spLocks noGrp="1"/>
          </p:cNvSpPr>
          <p:nvPr>
            <p:ph type="body" sz="quarter" idx="18" hasCustomPrompt="1"/>
          </p:nvPr>
        </p:nvSpPr>
        <p:spPr>
          <a:xfrm>
            <a:off x="1727135" y="4362882"/>
            <a:ext cx="6625311" cy="336037"/>
          </a:xfrm>
          <a:solidFill>
            <a:schemeClr val="tx1">
              <a:lumMod val="60000"/>
              <a:lumOff val="40000"/>
            </a:schemeClr>
          </a:solidFill>
        </p:spPr>
        <p:txBody>
          <a:bodyPr anchor="ctr">
            <a:normAutofit/>
          </a:bodyPr>
          <a:lstStyle>
            <a:lvl1pPr algn="l">
              <a:defRPr sz="1600" baseline="0">
                <a:solidFill>
                  <a:schemeClr val="bg1">
                    <a:lumMod val="85000"/>
                  </a:schemeClr>
                </a:solidFill>
                <a:latin typeface="Aleo-Bold" pitchFamily="34" charset="0"/>
              </a:defRPr>
            </a:lvl1pPr>
          </a:lstStyle>
          <a:p>
            <a:pPr lvl="0"/>
            <a:r>
              <a:rPr lang="en-US" dirty="0"/>
              <a:t>Text Here</a:t>
            </a:r>
          </a:p>
        </p:txBody>
      </p:sp>
      <p:sp>
        <p:nvSpPr>
          <p:cNvPr id="25" name="テキスト プレースホルダー 5"/>
          <p:cNvSpPr>
            <a:spLocks noGrp="1"/>
          </p:cNvSpPr>
          <p:nvPr>
            <p:ph type="body" sz="quarter" idx="21" hasCustomPrompt="1"/>
          </p:nvPr>
        </p:nvSpPr>
        <p:spPr>
          <a:xfrm>
            <a:off x="910973" y="2756926"/>
            <a:ext cx="10178015" cy="1008111"/>
          </a:xfrm>
        </p:spPr>
        <p:txBody>
          <a:bodyPr anchor="t">
            <a:normAutofit/>
          </a:bodyPr>
          <a:lstStyle>
            <a:lvl1pPr algn="l">
              <a:defRPr sz="1333" baseline="0"/>
            </a:lvl1pPr>
          </a:lstStyle>
          <a:p>
            <a:pPr lvl="0"/>
            <a:r>
              <a:rPr lang="en-US" dirty="0"/>
              <a:t>Text Here</a:t>
            </a:r>
          </a:p>
        </p:txBody>
      </p:sp>
      <p:sp>
        <p:nvSpPr>
          <p:cNvPr id="26" name="テキスト プレースホルダー 5"/>
          <p:cNvSpPr>
            <a:spLocks noGrp="1"/>
          </p:cNvSpPr>
          <p:nvPr>
            <p:ph type="body" sz="quarter" idx="22" hasCustomPrompt="1"/>
          </p:nvPr>
        </p:nvSpPr>
        <p:spPr>
          <a:xfrm>
            <a:off x="910973" y="4773151"/>
            <a:ext cx="10178015" cy="1008111"/>
          </a:xfrm>
        </p:spPr>
        <p:txBody>
          <a:bodyPr anchor="t">
            <a:normAutofit/>
          </a:bodyPr>
          <a:lstStyle>
            <a:lvl1pPr algn="l">
              <a:defRPr sz="1333" baseline="0"/>
            </a:lvl1pPr>
          </a:lstStyle>
          <a:p>
            <a:pPr lvl="0"/>
            <a:r>
              <a:rPr lang="en-US" dirty="0"/>
              <a:t>Text Here</a:t>
            </a:r>
          </a:p>
        </p:txBody>
      </p:sp>
    </p:spTree>
    <p:extLst>
      <p:ext uri="{BB962C8B-B14F-4D97-AF65-F5344CB8AC3E}">
        <p14:creationId xmlns:p14="http://schemas.microsoft.com/office/powerpoint/2010/main" val="409197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2" presetClass="entr" presetSubtype="8"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 calcmode="lin" valueType="num">
                                      <p:cBhvr additive="base">
                                        <p:cTn id="53"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54" dur="500" fill="hold"/>
                                        <p:tgtEl>
                                          <p:spTgt spid="16">
                                            <p:bg/>
                                          </p:spTgt>
                                        </p:tgtEl>
                                        <p:attrNameLst>
                                          <p:attrName>ppt_y</p:attrName>
                                        </p:attrNameLst>
                                      </p:cBhvr>
                                      <p:tavLst>
                                        <p:tav tm="0">
                                          <p:val>
                                            <p:strVal val="#ppt_y"/>
                                          </p:val>
                                        </p:tav>
                                        <p:tav tm="100000">
                                          <p:val>
                                            <p:strVal val="#ppt_y"/>
                                          </p:val>
                                        </p:tav>
                                      </p:tavLst>
                                    </p:anim>
                                  </p:childTnLst>
                                </p:cTn>
                              </p:par>
                            </p:childTnLst>
                          </p:cTn>
                        </p:par>
                        <p:par>
                          <p:cTn id="55" fill="hold">
                            <p:stCondLst>
                              <p:cond delay="1250"/>
                            </p:stCondLst>
                            <p:childTnLst>
                              <p:par>
                                <p:cTn id="56" presetID="2" presetClass="entr" presetSubtype="8" fill="hold" grpId="0" nodeType="afterEffect">
                                  <p:stCondLst>
                                    <p:cond delay="0"/>
                                  </p:stCondLst>
                                  <p:childTnLst>
                                    <p:set>
                                      <p:cBhvr>
                                        <p:cTn id="57" dur="1" fill="hold">
                                          <p:stCondLst>
                                            <p:cond delay="0"/>
                                          </p:stCondLst>
                                        </p:cTn>
                                        <p:tgtEl>
                                          <p:spTgt spid="16">
                                            <p:txEl>
                                              <p:pRg st="0" end="0"/>
                                            </p:txEl>
                                          </p:spTgt>
                                        </p:tgtEl>
                                        <p:attrNameLst>
                                          <p:attrName>style.visibility</p:attrName>
                                        </p:attrNameLst>
                                      </p:cBhvr>
                                      <p:to>
                                        <p:strVal val="visible"/>
                                      </p:to>
                                    </p:set>
                                    <p:anim calcmode="lin" valueType="num">
                                      <p:cBhvr additive="base">
                                        <p:cTn id="58"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1750"/>
                            </p:stCondLst>
                            <p:childTnLst>
                              <p:par>
                                <p:cTn id="61" presetID="2" presetClass="entr" presetSubtype="8" fill="hold" grpId="0" nodeType="afterEffect">
                                  <p:stCondLst>
                                    <p:cond delay="0"/>
                                  </p:stCondLst>
                                  <p:childTnLst>
                                    <p:set>
                                      <p:cBhvr>
                                        <p:cTn id="62" dur="1" fill="hold">
                                          <p:stCondLst>
                                            <p:cond delay="0"/>
                                          </p:stCondLst>
                                        </p:cTn>
                                        <p:tgtEl>
                                          <p:spTgt spid="17">
                                            <p:bg/>
                                          </p:spTgt>
                                        </p:tgtEl>
                                        <p:attrNameLst>
                                          <p:attrName>style.visibility</p:attrName>
                                        </p:attrNameLst>
                                      </p:cBhvr>
                                      <p:to>
                                        <p:strVal val="visible"/>
                                      </p:to>
                                    </p:set>
                                    <p:anim calcmode="lin" valueType="num">
                                      <p:cBhvr additive="base">
                                        <p:cTn id="63"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64" dur="500" fill="hold"/>
                                        <p:tgtEl>
                                          <p:spTgt spid="17">
                                            <p:bg/>
                                          </p:spTgt>
                                        </p:tgtEl>
                                        <p:attrNameLst>
                                          <p:attrName>ppt_y</p:attrName>
                                        </p:attrNameLst>
                                      </p:cBhvr>
                                      <p:tavLst>
                                        <p:tav tm="0">
                                          <p:val>
                                            <p:strVal val="#ppt_y"/>
                                          </p:val>
                                        </p:tav>
                                        <p:tav tm="100000">
                                          <p:val>
                                            <p:strVal val="#ppt_y"/>
                                          </p:val>
                                        </p:tav>
                                      </p:tavLst>
                                    </p:anim>
                                  </p:childTnLst>
                                </p:cTn>
                              </p:par>
                            </p:childTnLst>
                          </p:cTn>
                        </p:par>
                        <p:par>
                          <p:cTn id="65" fill="hold">
                            <p:stCondLst>
                              <p:cond delay="2250"/>
                            </p:stCondLst>
                            <p:childTnLst>
                              <p:par>
                                <p:cTn id="66" presetID="2" presetClass="entr" presetSubtype="8" fill="hold" grpId="0" nodeType="after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 calcmode="lin" valueType="num">
                                      <p:cBhvr additive="base">
                                        <p:cTn id="68"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2750"/>
                            </p:stCondLst>
                            <p:childTnLst>
                              <p:par>
                                <p:cTn id="71" presetID="2" presetClass="entr" presetSubtype="2" fill="hold" grpId="0" nodeType="afterEffect">
                                  <p:stCondLst>
                                    <p:cond delay="50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3750"/>
                            </p:stCondLst>
                            <p:childTnLst>
                              <p:par>
                                <p:cTn id="76" presetID="2" presetClass="entr" presetSubtype="8" fill="hold" grpId="0" nodeType="afterEffect">
                                  <p:stCondLst>
                                    <p:cond delay="0"/>
                                  </p:stCondLst>
                                  <p:childTnLst>
                                    <p:set>
                                      <p:cBhvr>
                                        <p:cTn id="77" dur="1" fill="hold">
                                          <p:stCondLst>
                                            <p:cond delay="0"/>
                                          </p:stCondLst>
                                        </p:cTn>
                                        <p:tgtEl>
                                          <p:spTgt spid="18">
                                            <p:bg/>
                                          </p:spTgt>
                                        </p:tgtEl>
                                        <p:attrNameLst>
                                          <p:attrName>style.visibility</p:attrName>
                                        </p:attrNameLst>
                                      </p:cBhvr>
                                      <p:to>
                                        <p:strVal val="visible"/>
                                      </p:to>
                                    </p:set>
                                    <p:anim calcmode="lin" valueType="num">
                                      <p:cBhvr additive="base">
                                        <p:cTn id="78" dur="500" fill="hold"/>
                                        <p:tgtEl>
                                          <p:spTgt spid="18">
                                            <p:bg/>
                                          </p:spTgt>
                                        </p:tgtEl>
                                        <p:attrNameLst>
                                          <p:attrName>ppt_x</p:attrName>
                                        </p:attrNameLst>
                                      </p:cBhvr>
                                      <p:tavLst>
                                        <p:tav tm="0">
                                          <p:val>
                                            <p:strVal val="0-#ppt_w/2"/>
                                          </p:val>
                                        </p:tav>
                                        <p:tav tm="100000">
                                          <p:val>
                                            <p:strVal val="#ppt_x"/>
                                          </p:val>
                                        </p:tav>
                                      </p:tavLst>
                                    </p:anim>
                                    <p:anim calcmode="lin" valueType="num">
                                      <p:cBhvr additive="base">
                                        <p:cTn id="79" dur="500" fill="hold"/>
                                        <p:tgtEl>
                                          <p:spTgt spid="18">
                                            <p:bg/>
                                          </p:spTgt>
                                        </p:tgtEl>
                                        <p:attrNameLst>
                                          <p:attrName>ppt_y</p:attrName>
                                        </p:attrNameLst>
                                      </p:cBhvr>
                                      <p:tavLst>
                                        <p:tav tm="0">
                                          <p:val>
                                            <p:strVal val="#ppt_y"/>
                                          </p:val>
                                        </p:tav>
                                        <p:tav tm="100000">
                                          <p:val>
                                            <p:strVal val="#ppt_y"/>
                                          </p:val>
                                        </p:tav>
                                      </p:tavLst>
                                    </p:anim>
                                  </p:childTnLst>
                                </p:cTn>
                              </p:par>
                            </p:childTnLst>
                          </p:cTn>
                        </p:par>
                        <p:par>
                          <p:cTn id="80" fill="hold">
                            <p:stCondLst>
                              <p:cond delay="4250"/>
                            </p:stCondLst>
                            <p:childTnLst>
                              <p:par>
                                <p:cTn id="81" presetID="2" presetClass="entr" presetSubtype="8" fill="hold" grpId="0" nodeType="afterEffect">
                                  <p:stCondLst>
                                    <p:cond delay="0"/>
                                  </p:stCondLst>
                                  <p:childTnLst>
                                    <p:set>
                                      <p:cBhvr>
                                        <p:cTn id="82" dur="1" fill="hold">
                                          <p:stCondLst>
                                            <p:cond delay="0"/>
                                          </p:stCondLst>
                                        </p:cTn>
                                        <p:tgtEl>
                                          <p:spTgt spid="18">
                                            <p:txEl>
                                              <p:pRg st="0" end="0"/>
                                            </p:txEl>
                                          </p:spTgt>
                                        </p:tgtEl>
                                        <p:attrNameLst>
                                          <p:attrName>style.visibility</p:attrName>
                                        </p:attrNameLst>
                                      </p:cBhvr>
                                      <p:to>
                                        <p:strVal val="visible"/>
                                      </p:to>
                                    </p:set>
                                    <p:anim calcmode="lin" valueType="num">
                                      <p:cBhvr additive="base">
                                        <p:cTn id="83"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85" fill="hold">
                            <p:stCondLst>
                              <p:cond delay="4750"/>
                            </p:stCondLst>
                            <p:childTnLst>
                              <p:par>
                                <p:cTn id="86" presetID="2" presetClass="entr" presetSubtype="8" fill="hold" grpId="0" nodeType="afterEffect">
                                  <p:stCondLst>
                                    <p:cond delay="0"/>
                                  </p:stCondLst>
                                  <p:childTnLst>
                                    <p:set>
                                      <p:cBhvr>
                                        <p:cTn id="87" dur="1" fill="hold">
                                          <p:stCondLst>
                                            <p:cond delay="0"/>
                                          </p:stCondLst>
                                        </p:cTn>
                                        <p:tgtEl>
                                          <p:spTgt spid="22">
                                            <p:bg/>
                                          </p:spTgt>
                                        </p:tgtEl>
                                        <p:attrNameLst>
                                          <p:attrName>style.visibility</p:attrName>
                                        </p:attrNameLst>
                                      </p:cBhvr>
                                      <p:to>
                                        <p:strVal val="visible"/>
                                      </p:to>
                                    </p:set>
                                    <p:anim calcmode="lin" valueType="num">
                                      <p:cBhvr additive="base">
                                        <p:cTn id="88" dur="500" fill="hold"/>
                                        <p:tgtEl>
                                          <p:spTgt spid="22">
                                            <p:bg/>
                                          </p:spTgt>
                                        </p:tgtEl>
                                        <p:attrNameLst>
                                          <p:attrName>ppt_x</p:attrName>
                                        </p:attrNameLst>
                                      </p:cBhvr>
                                      <p:tavLst>
                                        <p:tav tm="0">
                                          <p:val>
                                            <p:strVal val="0-#ppt_w/2"/>
                                          </p:val>
                                        </p:tav>
                                        <p:tav tm="100000">
                                          <p:val>
                                            <p:strVal val="#ppt_x"/>
                                          </p:val>
                                        </p:tav>
                                      </p:tavLst>
                                    </p:anim>
                                    <p:anim calcmode="lin" valueType="num">
                                      <p:cBhvr additive="base">
                                        <p:cTn id="89" dur="500" fill="hold"/>
                                        <p:tgtEl>
                                          <p:spTgt spid="22">
                                            <p:bg/>
                                          </p:spTgt>
                                        </p:tgtEl>
                                        <p:attrNameLst>
                                          <p:attrName>ppt_y</p:attrName>
                                        </p:attrNameLst>
                                      </p:cBhvr>
                                      <p:tavLst>
                                        <p:tav tm="0">
                                          <p:val>
                                            <p:strVal val="#ppt_y"/>
                                          </p:val>
                                        </p:tav>
                                        <p:tav tm="100000">
                                          <p:val>
                                            <p:strVal val="#ppt_y"/>
                                          </p:val>
                                        </p:tav>
                                      </p:tavLst>
                                    </p:anim>
                                  </p:childTnLst>
                                </p:cTn>
                              </p:par>
                            </p:childTnLst>
                          </p:cTn>
                        </p:par>
                        <p:par>
                          <p:cTn id="90" fill="hold">
                            <p:stCondLst>
                              <p:cond delay="5250"/>
                            </p:stCondLst>
                            <p:childTnLst>
                              <p:par>
                                <p:cTn id="91" presetID="2" presetClass="entr" presetSubtype="8" fill="hold" grpId="0" nodeType="afterEffect">
                                  <p:stCondLst>
                                    <p:cond delay="0"/>
                                  </p:stCondLst>
                                  <p:childTnLst>
                                    <p:set>
                                      <p:cBhvr>
                                        <p:cTn id="92" dur="1" fill="hold">
                                          <p:stCondLst>
                                            <p:cond delay="0"/>
                                          </p:stCondLst>
                                        </p:cTn>
                                        <p:tgtEl>
                                          <p:spTgt spid="22">
                                            <p:txEl>
                                              <p:pRg st="0" end="0"/>
                                            </p:txEl>
                                          </p:spTgt>
                                        </p:tgtEl>
                                        <p:attrNameLst>
                                          <p:attrName>style.visibility</p:attrName>
                                        </p:attrNameLst>
                                      </p:cBhvr>
                                      <p:to>
                                        <p:strVal val="visible"/>
                                      </p:to>
                                    </p:set>
                                    <p:anim calcmode="lin" valueType="num">
                                      <p:cBhvr additive="base">
                                        <p:cTn id="9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5" fill="hold">
                            <p:stCondLst>
                              <p:cond delay="5750"/>
                            </p:stCondLst>
                            <p:childTnLst>
                              <p:par>
                                <p:cTn id="96" presetID="2" presetClass="entr" presetSubtype="2" fill="hold" grpId="0" nodeType="afterEffect">
                                  <p:stCondLst>
                                    <p:cond delay="500"/>
                                  </p:stCondLst>
                                  <p:childTnLst>
                                    <p:set>
                                      <p:cBhvr>
                                        <p:cTn id="97" dur="1" fill="hold">
                                          <p:stCondLst>
                                            <p:cond delay="0"/>
                                          </p:stCondLst>
                                        </p:cTn>
                                        <p:tgtEl>
                                          <p:spTgt spid="26">
                                            <p:txEl>
                                              <p:pRg st="0" end="0"/>
                                            </p:txEl>
                                          </p:spTgt>
                                        </p:tgtEl>
                                        <p:attrNameLst>
                                          <p:attrName>style.visibility</p:attrName>
                                        </p:attrNameLst>
                                      </p:cBhvr>
                                      <p:to>
                                        <p:strVal val="visible"/>
                                      </p:to>
                                    </p:set>
                                    <p:anim calcmode="lin" valueType="num">
                                      <p:cBhvr additive="base">
                                        <p:cTn id="98"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animBg="1">
        <p:tmplLst>
          <p:tmpl>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animBg="1">
        <p:tmplLst>
          <p:tmpl>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2"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after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927373" y="274640"/>
            <a:ext cx="9121805" cy="658083"/>
          </a:xfrm>
        </p:spPr>
        <p:txBody>
          <a:bodyPr>
            <a:noAutofit/>
          </a:bodyPr>
          <a:lstStyle>
            <a:lvl1pPr algn="l">
              <a:defRPr sz="4000"/>
            </a:lvl1pPr>
          </a:lstStyle>
          <a:p>
            <a:r>
              <a:rPr lang="en-US" altLang="ja-JP" dirty="0"/>
              <a:t>SLIDE TITLE HERE</a:t>
            </a:r>
            <a:endParaRPr lang="en-US" dirty="0"/>
          </a:p>
        </p:txBody>
      </p:sp>
      <p:sp>
        <p:nvSpPr>
          <p:cNvPr id="10" name="正方形/長方形 9"/>
          <p:cNvSpPr/>
          <p:nvPr userDrawn="1"/>
        </p:nvSpPr>
        <p:spPr>
          <a:xfrm rot="18000000">
            <a:off x="-865417" y="-4363845"/>
            <a:ext cx="12256008" cy="31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正方形/長方形 10"/>
          <p:cNvSpPr/>
          <p:nvPr userDrawn="1"/>
        </p:nvSpPr>
        <p:spPr>
          <a:xfrm rot="18000000">
            <a:off x="-1858672" y="-4446030"/>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2" name="正方形/長方形 11"/>
          <p:cNvSpPr/>
          <p:nvPr userDrawn="1"/>
        </p:nvSpPr>
        <p:spPr>
          <a:xfrm rot="18000000">
            <a:off x="-2186415" y="-4789501"/>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3" name="正方形/長方形 12"/>
          <p:cNvSpPr/>
          <p:nvPr userDrawn="1"/>
        </p:nvSpPr>
        <p:spPr>
          <a:xfrm rot="18000000">
            <a:off x="-3551420" y="-3332610"/>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5" name="スライド番号プレースホルダー 4"/>
          <p:cNvSpPr>
            <a:spLocks noGrp="1"/>
          </p:cNvSpPr>
          <p:nvPr>
            <p:ph type="sldNum" sz="quarter" idx="12"/>
          </p:nvPr>
        </p:nvSpPr>
        <p:spPr>
          <a:xfrm rot="18000000">
            <a:off x="895958" y="401845"/>
            <a:ext cx="2024717" cy="365157"/>
          </a:xfrm>
          <a:prstGeom prst="rect">
            <a:avLst/>
          </a:prstGeom>
        </p:spPr>
        <p:txBody>
          <a:bodyPr/>
          <a:lstStyle>
            <a:lvl1pPr algn="l">
              <a:defRPr sz="2667">
                <a:solidFill>
                  <a:schemeClr val="bg1">
                    <a:lumMod val="85000"/>
                  </a:schemeClr>
                </a:solidFill>
              </a:defRPr>
            </a:lvl1pPr>
          </a:lstStyle>
          <a:p>
            <a:r>
              <a:rPr lang="en-US"/>
              <a:t>SLIDE </a:t>
            </a:r>
            <a:fld id="{D97FAD88-CD89-445B-80D2-D1F46C853675}" type="slidenum">
              <a:rPr lang="en-US" smtClean="0"/>
              <a:pPr/>
              <a:t>‹N°›</a:t>
            </a:fld>
            <a:endParaRPr lang="en-US"/>
          </a:p>
        </p:txBody>
      </p:sp>
      <p:sp>
        <p:nvSpPr>
          <p:cNvPr id="14" name="サブタイトル 2"/>
          <p:cNvSpPr>
            <a:spLocks noGrp="1"/>
          </p:cNvSpPr>
          <p:nvPr>
            <p:ph type="subTitle" idx="1" hasCustomPrompt="1"/>
          </p:nvPr>
        </p:nvSpPr>
        <p:spPr>
          <a:xfrm>
            <a:off x="2927373" y="816748"/>
            <a:ext cx="9121805" cy="356001"/>
          </a:xfrm>
        </p:spPr>
        <p:txBody>
          <a:bodyPr>
            <a:noAutofit/>
          </a:bodyPr>
          <a:lstStyle>
            <a:lvl1pPr marL="0" indent="0" algn="l">
              <a:lnSpc>
                <a:spcPts val="2000"/>
              </a:lnSpc>
              <a:buNone/>
              <a:defRPr sz="1867" i="0" baseline="0">
                <a:solidFill>
                  <a:schemeClr val="tx1">
                    <a:tint val="75000"/>
                  </a:schemeClr>
                </a:solidFill>
                <a:latin typeface="Aleo-LightItalic"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3027612" y="1220755"/>
            <a:ext cx="9021566" cy="96011"/>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正方形/長方形 18"/>
          <p:cNvSpPr/>
          <p:nvPr userDrawn="1"/>
        </p:nvSpPr>
        <p:spPr>
          <a:xfrm rot="18000000">
            <a:off x="8337990" y="2351256"/>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0" name="正方形/長方形 19"/>
          <p:cNvSpPr/>
          <p:nvPr userDrawn="1"/>
        </p:nvSpPr>
        <p:spPr>
          <a:xfrm rot="18000000">
            <a:off x="7867450" y="2027256"/>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1" name="正方形/長方形 20"/>
          <p:cNvSpPr/>
          <p:nvPr userDrawn="1"/>
        </p:nvSpPr>
        <p:spPr>
          <a:xfrm rot="18000000">
            <a:off x="6530575" y="3490819"/>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4" name="フッター プレースホルダー 3"/>
          <p:cNvSpPr>
            <a:spLocks noGrp="1"/>
          </p:cNvSpPr>
          <p:nvPr>
            <p:ph type="ftr" sz="quarter" idx="11"/>
          </p:nvPr>
        </p:nvSpPr>
        <p:spPr>
          <a:xfrm rot="18000000">
            <a:off x="9946147" y="4895639"/>
            <a:ext cx="3860465" cy="365157"/>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840007" y="1789079"/>
            <a:ext cx="4510241" cy="481122"/>
          </a:xfrm>
          <a:solidFill>
            <a:schemeClr val="accent1"/>
          </a:solidFill>
        </p:spPr>
        <p:txBody>
          <a:bodyPr anchor="ctr">
            <a:normAutofit/>
          </a:bodyPr>
          <a:lstStyle>
            <a:lvl1pPr algn="l">
              <a:defRPr sz="2133" baseline="0">
                <a:solidFill>
                  <a:schemeClr val="bg1">
                    <a:lumMod val="85000"/>
                  </a:schemeClr>
                </a:solidFill>
                <a:latin typeface="Aleo-Bold" pitchFamily="34" charset="0"/>
              </a:defRPr>
            </a:lvl1pPr>
          </a:lstStyle>
          <a:p>
            <a:pPr lvl="0"/>
            <a:r>
              <a:rPr lang="en-US" dirty="0"/>
              <a:t>Text Here</a:t>
            </a:r>
          </a:p>
        </p:txBody>
      </p:sp>
      <p:sp>
        <p:nvSpPr>
          <p:cNvPr id="18" name="テキスト プレースホルダー 5"/>
          <p:cNvSpPr>
            <a:spLocks noGrp="1"/>
          </p:cNvSpPr>
          <p:nvPr>
            <p:ph type="body" sz="quarter" idx="17" hasCustomPrompt="1"/>
          </p:nvPr>
        </p:nvSpPr>
        <p:spPr>
          <a:xfrm>
            <a:off x="2447080" y="3456050"/>
            <a:ext cx="4510241" cy="481122"/>
          </a:xfrm>
          <a:solidFill>
            <a:schemeClr val="accent2"/>
          </a:solidFill>
        </p:spPr>
        <p:txBody>
          <a:bodyPr anchor="ctr">
            <a:normAutofit/>
          </a:bodyPr>
          <a:lstStyle>
            <a:lvl1pPr algn="l">
              <a:defRPr sz="2133" baseline="0">
                <a:solidFill>
                  <a:schemeClr val="bg1">
                    <a:lumMod val="85000"/>
                  </a:schemeClr>
                </a:solidFill>
                <a:latin typeface="Aleo-Bold" pitchFamily="34" charset="0"/>
              </a:defRPr>
            </a:lvl1pPr>
          </a:lstStyle>
          <a:p>
            <a:pPr lvl="0"/>
            <a:r>
              <a:rPr lang="en-US" dirty="0"/>
              <a:t>Text Here</a:t>
            </a:r>
          </a:p>
        </p:txBody>
      </p:sp>
      <p:sp>
        <p:nvSpPr>
          <p:cNvPr id="25" name="テキスト プレースホルダー 5"/>
          <p:cNvSpPr>
            <a:spLocks noGrp="1"/>
          </p:cNvSpPr>
          <p:nvPr>
            <p:ph type="body" sz="quarter" idx="21" hasCustomPrompt="1"/>
          </p:nvPr>
        </p:nvSpPr>
        <p:spPr>
          <a:xfrm>
            <a:off x="837353" y="2311085"/>
            <a:ext cx="6700843" cy="1008111"/>
          </a:xfrm>
        </p:spPr>
        <p:txBody>
          <a:bodyPr anchor="t">
            <a:normAutofit/>
          </a:bodyPr>
          <a:lstStyle>
            <a:lvl1pPr algn="l">
              <a:defRPr sz="1333" baseline="0"/>
            </a:lvl1pPr>
          </a:lstStyle>
          <a:p>
            <a:pPr lvl="0"/>
            <a:r>
              <a:rPr lang="en-US" dirty="0"/>
              <a:t>Text Here</a:t>
            </a:r>
          </a:p>
        </p:txBody>
      </p:sp>
      <p:sp>
        <p:nvSpPr>
          <p:cNvPr id="26" name="テキスト プレースホルダー 5"/>
          <p:cNvSpPr>
            <a:spLocks noGrp="1"/>
          </p:cNvSpPr>
          <p:nvPr>
            <p:ph type="body" sz="quarter" idx="22" hasCustomPrompt="1"/>
          </p:nvPr>
        </p:nvSpPr>
        <p:spPr>
          <a:xfrm>
            <a:off x="2446736" y="3957059"/>
            <a:ext cx="6697709" cy="1008111"/>
          </a:xfrm>
        </p:spPr>
        <p:txBody>
          <a:bodyPr anchor="t">
            <a:normAutofit/>
          </a:bodyPr>
          <a:lstStyle>
            <a:lvl1pPr algn="l">
              <a:defRPr sz="1333" baseline="0"/>
            </a:lvl1pPr>
          </a:lstStyle>
          <a:p>
            <a:pPr lvl="0"/>
            <a:r>
              <a:rPr lang="en-US" dirty="0"/>
              <a:t>Text Here</a:t>
            </a:r>
          </a:p>
        </p:txBody>
      </p:sp>
      <p:sp>
        <p:nvSpPr>
          <p:cNvPr id="23" name="テキスト プレースホルダー 5"/>
          <p:cNvSpPr>
            <a:spLocks noGrp="1"/>
          </p:cNvSpPr>
          <p:nvPr>
            <p:ph type="body" sz="quarter" idx="23" hasCustomPrompt="1"/>
          </p:nvPr>
        </p:nvSpPr>
        <p:spPr>
          <a:xfrm>
            <a:off x="3839553" y="5136238"/>
            <a:ext cx="4510241" cy="481122"/>
          </a:xfrm>
          <a:solidFill>
            <a:schemeClr val="accent3"/>
          </a:solidFill>
        </p:spPr>
        <p:txBody>
          <a:bodyPr anchor="ctr">
            <a:normAutofit/>
          </a:bodyPr>
          <a:lstStyle>
            <a:lvl1pPr algn="l">
              <a:defRPr sz="2133" baseline="0">
                <a:solidFill>
                  <a:schemeClr val="bg1">
                    <a:lumMod val="85000"/>
                  </a:schemeClr>
                </a:solidFill>
                <a:latin typeface="Aleo-Bold" pitchFamily="34" charset="0"/>
              </a:defRPr>
            </a:lvl1pPr>
          </a:lstStyle>
          <a:p>
            <a:pPr lvl="0"/>
            <a:r>
              <a:rPr lang="en-US" dirty="0"/>
              <a:t>Text Here</a:t>
            </a:r>
          </a:p>
        </p:txBody>
      </p:sp>
      <p:sp>
        <p:nvSpPr>
          <p:cNvPr id="24" name="テキスト プレースホルダー 5"/>
          <p:cNvSpPr>
            <a:spLocks noGrp="1"/>
          </p:cNvSpPr>
          <p:nvPr>
            <p:ph type="body" sz="quarter" idx="24" hasCustomPrompt="1"/>
          </p:nvPr>
        </p:nvSpPr>
        <p:spPr>
          <a:xfrm>
            <a:off x="3839011" y="5637247"/>
            <a:ext cx="6697709" cy="1008111"/>
          </a:xfrm>
        </p:spPr>
        <p:txBody>
          <a:bodyPr anchor="t">
            <a:normAutofit/>
          </a:bodyPr>
          <a:lstStyle>
            <a:lvl1pPr algn="l">
              <a:defRPr sz="1333" baseline="0"/>
            </a:lvl1pPr>
          </a:lstStyle>
          <a:p>
            <a:pPr lvl="0"/>
            <a:r>
              <a:rPr lang="en-US" dirty="0"/>
              <a:t>Text Here</a:t>
            </a:r>
          </a:p>
        </p:txBody>
      </p:sp>
    </p:spTree>
    <p:extLst>
      <p:ext uri="{BB962C8B-B14F-4D97-AF65-F5344CB8AC3E}">
        <p14:creationId xmlns:p14="http://schemas.microsoft.com/office/powerpoint/2010/main" val="184765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4" presetClass="entr" presetSubtype="10"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Effect transition="in" filter="randombar(horizontal)">
                                      <p:cBhvr>
                                        <p:cTn id="53" dur="500"/>
                                        <p:tgtEl>
                                          <p:spTgt spid="16">
                                            <p:bg/>
                                          </p:spTgt>
                                        </p:tgtEl>
                                      </p:cBhvr>
                                    </p:animEffect>
                                  </p:childTnLst>
                                </p:cTn>
                              </p:par>
                            </p:childTnLst>
                          </p:cTn>
                        </p:par>
                        <p:par>
                          <p:cTn id="54" fill="hold">
                            <p:stCondLst>
                              <p:cond delay="1250"/>
                            </p:stCondLst>
                            <p:childTnLst>
                              <p:par>
                                <p:cTn id="55" presetID="14" presetClass="entr" presetSubtype="10" fill="hold" grpId="0" nodeType="afterEffect">
                                  <p:stCondLst>
                                    <p:cond delay="0"/>
                                  </p:stCondLst>
                                  <p:childTnLst>
                                    <p:set>
                                      <p:cBhvr>
                                        <p:cTn id="56"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57" dur="500"/>
                                        <p:tgtEl>
                                          <p:spTgt spid="16">
                                            <p:txEl>
                                              <p:pRg st="0" end="0"/>
                                            </p:txEl>
                                          </p:spTgt>
                                        </p:tgtEl>
                                      </p:cBhvr>
                                    </p:animEffect>
                                  </p:childTnLst>
                                </p:cTn>
                              </p:par>
                            </p:childTnLst>
                          </p:cTn>
                        </p:par>
                        <p:par>
                          <p:cTn id="58" fill="hold">
                            <p:stCondLst>
                              <p:cond delay="1750"/>
                            </p:stCondLst>
                            <p:childTnLst>
                              <p:par>
                                <p:cTn id="59" presetID="14" presetClass="entr" presetSubtype="10" fill="hold" grpId="0" nodeType="afterEffect">
                                  <p:stCondLst>
                                    <p:cond delay="0"/>
                                  </p:stCondLst>
                                  <p:childTnLst>
                                    <p:set>
                                      <p:cBhvr>
                                        <p:cTn id="60"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61" dur="500"/>
                                        <p:tgtEl>
                                          <p:spTgt spid="25">
                                            <p:txEl>
                                              <p:pRg st="0" end="0"/>
                                            </p:txEl>
                                          </p:spTgt>
                                        </p:tgtEl>
                                      </p:cBhvr>
                                    </p:animEffect>
                                  </p:childTnLst>
                                </p:cTn>
                              </p:par>
                            </p:childTnLst>
                          </p:cTn>
                        </p:par>
                        <p:par>
                          <p:cTn id="62" fill="hold">
                            <p:stCondLst>
                              <p:cond delay="2250"/>
                            </p:stCondLst>
                            <p:childTnLst>
                              <p:par>
                                <p:cTn id="63" presetID="14" presetClass="entr" presetSubtype="10" fill="hold" grpId="0" nodeType="afterEffect">
                                  <p:stCondLst>
                                    <p:cond delay="0"/>
                                  </p:stCondLst>
                                  <p:childTnLst>
                                    <p:set>
                                      <p:cBhvr>
                                        <p:cTn id="64" dur="1" fill="hold">
                                          <p:stCondLst>
                                            <p:cond delay="0"/>
                                          </p:stCondLst>
                                        </p:cTn>
                                        <p:tgtEl>
                                          <p:spTgt spid="18">
                                            <p:bg/>
                                          </p:spTgt>
                                        </p:tgtEl>
                                        <p:attrNameLst>
                                          <p:attrName>style.visibility</p:attrName>
                                        </p:attrNameLst>
                                      </p:cBhvr>
                                      <p:to>
                                        <p:strVal val="visible"/>
                                      </p:to>
                                    </p:set>
                                    <p:animEffect transition="in" filter="randombar(horizontal)">
                                      <p:cBhvr>
                                        <p:cTn id="65" dur="500"/>
                                        <p:tgtEl>
                                          <p:spTgt spid="18">
                                            <p:bg/>
                                          </p:spTgt>
                                        </p:tgtEl>
                                      </p:cBhvr>
                                    </p:animEffect>
                                  </p:childTnLst>
                                </p:cTn>
                              </p:par>
                            </p:childTnLst>
                          </p:cTn>
                        </p:par>
                        <p:par>
                          <p:cTn id="66" fill="hold">
                            <p:stCondLst>
                              <p:cond delay="2750"/>
                            </p:stCondLst>
                            <p:childTnLst>
                              <p:par>
                                <p:cTn id="67" presetID="14" presetClass="entr" presetSubtype="10" fill="hold" grpId="0" nodeType="afterEffect">
                                  <p:stCondLst>
                                    <p:cond delay="0"/>
                                  </p:stCondLst>
                                  <p:childTnLst>
                                    <p:set>
                                      <p:cBhvr>
                                        <p:cTn id="68"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69" dur="500"/>
                                        <p:tgtEl>
                                          <p:spTgt spid="18">
                                            <p:txEl>
                                              <p:pRg st="0" end="0"/>
                                            </p:txEl>
                                          </p:spTgt>
                                        </p:tgtEl>
                                      </p:cBhvr>
                                    </p:animEffect>
                                  </p:childTnLst>
                                </p:cTn>
                              </p:par>
                            </p:childTnLst>
                          </p:cTn>
                        </p:par>
                        <p:par>
                          <p:cTn id="70" fill="hold">
                            <p:stCondLst>
                              <p:cond delay="3250"/>
                            </p:stCondLst>
                            <p:childTnLst>
                              <p:par>
                                <p:cTn id="71" presetID="14" presetClass="entr" presetSubtype="10" fill="hold" grpId="0" nodeType="afterEffect">
                                  <p:stCondLst>
                                    <p:cond delay="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73" dur="500"/>
                                        <p:tgtEl>
                                          <p:spTgt spid="26">
                                            <p:txEl>
                                              <p:pRg st="0" end="0"/>
                                            </p:txEl>
                                          </p:spTgt>
                                        </p:tgtEl>
                                      </p:cBhvr>
                                    </p:animEffect>
                                  </p:childTnLst>
                                </p:cTn>
                              </p:par>
                            </p:childTnLst>
                          </p:cTn>
                        </p:par>
                        <p:par>
                          <p:cTn id="74" fill="hold">
                            <p:stCondLst>
                              <p:cond delay="3750"/>
                            </p:stCondLst>
                            <p:childTnLst>
                              <p:par>
                                <p:cTn id="75" presetID="14" presetClass="entr" presetSubtype="10" fill="hold" grpId="0" nodeType="afterEffect">
                                  <p:stCondLst>
                                    <p:cond delay="0"/>
                                  </p:stCondLst>
                                  <p:childTnLst>
                                    <p:set>
                                      <p:cBhvr>
                                        <p:cTn id="76" dur="1" fill="hold">
                                          <p:stCondLst>
                                            <p:cond delay="0"/>
                                          </p:stCondLst>
                                        </p:cTn>
                                        <p:tgtEl>
                                          <p:spTgt spid="23">
                                            <p:bg/>
                                          </p:spTgt>
                                        </p:tgtEl>
                                        <p:attrNameLst>
                                          <p:attrName>style.visibility</p:attrName>
                                        </p:attrNameLst>
                                      </p:cBhvr>
                                      <p:to>
                                        <p:strVal val="visible"/>
                                      </p:to>
                                    </p:set>
                                    <p:animEffect transition="in" filter="randombar(horizontal)">
                                      <p:cBhvr>
                                        <p:cTn id="77" dur="500"/>
                                        <p:tgtEl>
                                          <p:spTgt spid="23">
                                            <p:bg/>
                                          </p:spTgt>
                                        </p:tgtEl>
                                      </p:cBhvr>
                                    </p:animEffect>
                                  </p:childTnLst>
                                </p:cTn>
                              </p:par>
                            </p:childTnLst>
                          </p:cTn>
                        </p:par>
                        <p:par>
                          <p:cTn id="78" fill="hold">
                            <p:stCondLst>
                              <p:cond delay="4250"/>
                            </p:stCondLst>
                            <p:childTnLst>
                              <p:par>
                                <p:cTn id="79" presetID="14" presetClass="entr" presetSubtype="10" fill="hold" grpId="0" nodeType="afterEffect">
                                  <p:stCondLst>
                                    <p:cond delay="0"/>
                                  </p:stCondLst>
                                  <p:childTnLst>
                                    <p:set>
                                      <p:cBhvr>
                                        <p:cTn id="80"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81" dur="500"/>
                                        <p:tgtEl>
                                          <p:spTgt spid="23">
                                            <p:txEl>
                                              <p:pRg st="0" end="0"/>
                                            </p:txEl>
                                          </p:spTgt>
                                        </p:tgtEl>
                                      </p:cBhvr>
                                    </p:animEffect>
                                  </p:childTnLst>
                                </p:cTn>
                              </p:par>
                            </p:childTnLst>
                          </p:cTn>
                        </p:par>
                        <p:par>
                          <p:cTn id="82" fill="hold">
                            <p:stCondLst>
                              <p:cond delay="4750"/>
                            </p:stCondLst>
                            <p:childTnLst>
                              <p:par>
                                <p:cTn id="83" presetID="14" presetClass="entr" presetSubtype="10" fill="hold" grpId="0" nodeType="afterEffect">
                                  <p:stCondLst>
                                    <p:cond delay="0"/>
                                  </p:stCondLst>
                                  <p:childTnLst>
                                    <p:set>
                                      <p:cBhvr>
                                        <p:cTn id="84"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85"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Lst>
      </p:bldP>
      <p:bldP spid="18" grpId="0" build="p" animBg="1">
        <p:tmplLst>
          <p:tmpl>
            <p:tnLst>
              <p:par>
                <p:cTn presetID="14" presetClass="entr" presetSubtype="1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5" grpId="0" build="p">
        <p:tmplLst>
          <p:tmpl lvl="1">
            <p:tnLst>
              <p:par>
                <p:cTn presetID="14" presetClass="entr" presetSubtype="1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randombar(horizontal)">
                      <p:cBhvr>
                        <p:cTn dur="500"/>
                        <p:tgtEl>
                          <p:spTgt spid="25"/>
                        </p:tgtEl>
                      </p:cBhvr>
                    </p:animEffect>
                  </p:childTnLst>
                </p:cTn>
              </p:par>
            </p:tnLst>
          </p:tmpl>
        </p:tmplLst>
      </p:bldP>
      <p:bldP spid="26" grpId="0" build="p">
        <p:tmplLst>
          <p:tmpl lvl="1">
            <p:tnLst>
              <p:par>
                <p:cTn presetID="14" presetClass="entr" presetSubtype="1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randombar(horizontal)">
                      <p:cBhvr>
                        <p:cTn dur="500"/>
                        <p:tgtEl>
                          <p:spTgt spid="26"/>
                        </p:tgtEl>
                      </p:cBhvr>
                    </p:animEffect>
                  </p:childTnLst>
                </p:cTn>
              </p:par>
            </p:tnLst>
          </p:tmpl>
        </p:tmplLst>
      </p:bldP>
      <p:bldP spid="23" grpId="0" build="p" animBg="1">
        <p:tmplLst>
          <p:tmpl>
            <p:tnLst>
              <p:par>
                <p:cTn presetID="14" presetClass="entr" presetSubtype="1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Lst>
      </p:bldP>
      <p:bldP spid="24" grpId="0" build="p">
        <p:tmplLst>
          <p:tmpl lvl="1">
            <p:tnLst>
              <p:par>
                <p:cTn presetID="14" presetClass="entr" presetSubtype="1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randombar(horizontal)">
                      <p:cBhvr>
                        <p:cTn dur="500"/>
                        <p:tgtEl>
                          <p:spTgt spid="24"/>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 Column - Vertic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927373" y="274640"/>
            <a:ext cx="9121805" cy="658083"/>
          </a:xfrm>
        </p:spPr>
        <p:txBody>
          <a:bodyPr>
            <a:noAutofit/>
          </a:bodyPr>
          <a:lstStyle>
            <a:lvl1pPr algn="l">
              <a:defRPr sz="4000"/>
            </a:lvl1pPr>
          </a:lstStyle>
          <a:p>
            <a:r>
              <a:rPr lang="en-US" altLang="ja-JP" dirty="0"/>
              <a:t>SLIDE TITLE HERE</a:t>
            </a:r>
            <a:endParaRPr lang="en-US" dirty="0"/>
          </a:p>
        </p:txBody>
      </p:sp>
      <p:sp>
        <p:nvSpPr>
          <p:cNvPr id="10" name="正方形/長方形 9"/>
          <p:cNvSpPr/>
          <p:nvPr userDrawn="1"/>
        </p:nvSpPr>
        <p:spPr>
          <a:xfrm rot="18000000">
            <a:off x="-865417" y="-4363845"/>
            <a:ext cx="12256008" cy="31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正方形/長方形 10"/>
          <p:cNvSpPr/>
          <p:nvPr userDrawn="1"/>
        </p:nvSpPr>
        <p:spPr>
          <a:xfrm rot="18000000">
            <a:off x="-1858672" y="-4446030"/>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2" name="正方形/長方形 11"/>
          <p:cNvSpPr/>
          <p:nvPr userDrawn="1"/>
        </p:nvSpPr>
        <p:spPr>
          <a:xfrm rot="18000000">
            <a:off x="-2186415" y="-4789501"/>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3" name="正方形/長方形 12"/>
          <p:cNvSpPr/>
          <p:nvPr userDrawn="1"/>
        </p:nvSpPr>
        <p:spPr>
          <a:xfrm rot="18000000">
            <a:off x="-3551420" y="-3332610"/>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5" name="スライド番号プレースホルダー 4"/>
          <p:cNvSpPr>
            <a:spLocks noGrp="1"/>
          </p:cNvSpPr>
          <p:nvPr>
            <p:ph type="sldNum" sz="quarter" idx="12"/>
          </p:nvPr>
        </p:nvSpPr>
        <p:spPr>
          <a:xfrm rot="18000000">
            <a:off x="895958" y="401845"/>
            <a:ext cx="2024717" cy="365157"/>
          </a:xfrm>
        </p:spPr>
        <p:txBody>
          <a:bodyPr/>
          <a:lstStyle>
            <a:lvl1pPr algn="l">
              <a:defRPr sz="2667">
                <a:solidFill>
                  <a:schemeClr val="bg1">
                    <a:lumMod val="85000"/>
                  </a:schemeClr>
                </a:solidFill>
              </a:defRPr>
            </a:lvl1pPr>
          </a:lstStyle>
          <a:p>
            <a:r>
              <a:rPr lang="en-US"/>
              <a:t>SLIDE </a:t>
            </a:r>
            <a:fld id="{D97FAD88-CD89-445B-80D2-D1F46C853675}" type="slidenum">
              <a:rPr lang="en-US" smtClean="0"/>
              <a:pPr/>
              <a:t>‹N°›</a:t>
            </a:fld>
            <a:endParaRPr lang="en-US"/>
          </a:p>
        </p:txBody>
      </p:sp>
      <p:sp>
        <p:nvSpPr>
          <p:cNvPr id="14" name="サブタイトル 2"/>
          <p:cNvSpPr>
            <a:spLocks noGrp="1"/>
          </p:cNvSpPr>
          <p:nvPr>
            <p:ph type="subTitle" idx="1" hasCustomPrompt="1"/>
          </p:nvPr>
        </p:nvSpPr>
        <p:spPr>
          <a:xfrm>
            <a:off x="2927373" y="816748"/>
            <a:ext cx="9121805" cy="356001"/>
          </a:xfrm>
        </p:spPr>
        <p:txBody>
          <a:bodyPr>
            <a:noAutofit/>
          </a:bodyPr>
          <a:lstStyle>
            <a:lvl1pPr marL="0" indent="0" algn="l">
              <a:lnSpc>
                <a:spcPts val="2000"/>
              </a:lnSpc>
              <a:buNone/>
              <a:defRPr sz="1867" i="0" baseline="0">
                <a:solidFill>
                  <a:schemeClr val="tx1">
                    <a:tint val="75000"/>
                  </a:schemeClr>
                </a:solidFill>
                <a:latin typeface="Aleo-LightItalic"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3027612" y="1220755"/>
            <a:ext cx="9021566" cy="96011"/>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正方形/長方形 18"/>
          <p:cNvSpPr/>
          <p:nvPr userDrawn="1"/>
        </p:nvSpPr>
        <p:spPr>
          <a:xfrm rot="18000000">
            <a:off x="8337990" y="2351256"/>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0" name="正方形/長方形 19"/>
          <p:cNvSpPr/>
          <p:nvPr userDrawn="1"/>
        </p:nvSpPr>
        <p:spPr>
          <a:xfrm rot="18000000">
            <a:off x="7867450" y="2027256"/>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1" name="正方形/長方形 20"/>
          <p:cNvSpPr/>
          <p:nvPr userDrawn="1"/>
        </p:nvSpPr>
        <p:spPr>
          <a:xfrm rot="18000000">
            <a:off x="6530575" y="3490819"/>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4" name="フッター プレースホルダー 3"/>
          <p:cNvSpPr>
            <a:spLocks noGrp="1"/>
          </p:cNvSpPr>
          <p:nvPr>
            <p:ph type="ftr" sz="quarter" idx="11"/>
          </p:nvPr>
        </p:nvSpPr>
        <p:spPr>
          <a:xfrm rot="18000000">
            <a:off x="9946147" y="4895639"/>
            <a:ext cx="3860465" cy="365157"/>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904730" y="1700808"/>
            <a:ext cx="3510937" cy="4162045"/>
          </a:xfrm>
        </p:spPr>
        <p:txBody>
          <a:bodyPr anchor="ctr">
            <a:normAutofit/>
          </a:bodyPr>
          <a:lstStyle>
            <a:lvl1pPr algn="l">
              <a:defRPr sz="2933">
                <a:latin typeface="Aleo-BoldItalic" pitchFamily="34" charset="0"/>
              </a:defRPr>
            </a:lvl1pPr>
          </a:lstStyle>
          <a:p>
            <a:pPr lvl="0"/>
            <a:r>
              <a:rPr lang="en-US" dirty="0"/>
              <a:t>“Text Here”</a:t>
            </a:r>
          </a:p>
        </p:txBody>
      </p:sp>
      <p:sp>
        <p:nvSpPr>
          <p:cNvPr id="25" name="テキスト プレースホルダー 5"/>
          <p:cNvSpPr>
            <a:spLocks noGrp="1"/>
          </p:cNvSpPr>
          <p:nvPr>
            <p:ph type="body" sz="quarter" idx="14" hasCustomPrompt="1"/>
          </p:nvPr>
        </p:nvSpPr>
        <p:spPr>
          <a:xfrm>
            <a:off x="4463677" y="2869965"/>
            <a:ext cx="7159659" cy="1855179"/>
          </a:xfrm>
        </p:spPr>
        <p:txBody>
          <a:bodyPr anchor="ctr"/>
          <a:lstStyle>
            <a:lvl1pPr algn="l">
              <a:defRPr baseline="0"/>
            </a:lvl1pPr>
          </a:lstStyle>
          <a:p>
            <a:pPr lvl="0"/>
            <a:r>
              <a:rPr lang="en-US" dirty="0"/>
              <a:t>Text Here</a:t>
            </a:r>
          </a:p>
        </p:txBody>
      </p:sp>
    </p:spTree>
    <p:extLst>
      <p:ext uri="{BB962C8B-B14F-4D97-AF65-F5344CB8AC3E}">
        <p14:creationId xmlns:p14="http://schemas.microsoft.com/office/powerpoint/2010/main" val="222219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5">
                                            <p:txEl>
                                              <p:pRg st="0" end="0"/>
                                            </p:txEl>
                                          </p:spTgt>
                                        </p:tgtEl>
                                        <p:attrNameLst>
                                          <p:attrName>style.visibility</p:attrName>
                                        </p:attrNameLst>
                                      </p:cBhvr>
                                      <p:to>
                                        <p:strVal val="visible"/>
                                      </p:to>
                                    </p:set>
                                    <p:animEffect transition="in" filter="fade">
                                      <p:cBhvr>
                                        <p:cTn id="5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 Column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927373" y="274640"/>
            <a:ext cx="9121805" cy="658083"/>
          </a:xfrm>
        </p:spPr>
        <p:txBody>
          <a:bodyPr>
            <a:noAutofit/>
          </a:bodyPr>
          <a:lstStyle>
            <a:lvl1pPr algn="l">
              <a:defRPr sz="4000"/>
            </a:lvl1pPr>
          </a:lstStyle>
          <a:p>
            <a:r>
              <a:rPr lang="en-US" altLang="ja-JP" dirty="0"/>
              <a:t>SLIDE TITLE HERE</a:t>
            </a:r>
            <a:endParaRPr lang="en-US" dirty="0"/>
          </a:p>
        </p:txBody>
      </p:sp>
      <p:sp>
        <p:nvSpPr>
          <p:cNvPr id="10" name="正方形/長方形 9"/>
          <p:cNvSpPr/>
          <p:nvPr userDrawn="1"/>
        </p:nvSpPr>
        <p:spPr>
          <a:xfrm rot="18000000">
            <a:off x="-865417" y="-4363845"/>
            <a:ext cx="12256008" cy="31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正方形/長方形 10"/>
          <p:cNvSpPr/>
          <p:nvPr userDrawn="1"/>
        </p:nvSpPr>
        <p:spPr>
          <a:xfrm rot="18000000">
            <a:off x="-1858672" y="-4446030"/>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2" name="正方形/長方形 11"/>
          <p:cNvSpPr/>
          <p:nvPr userDrawn="1"/>
        </p:nvSpPr>
        <p:spPr>
          <a:xfrm rot="18000000">
            <a:off x="-2186415" y="-4789501"/>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3" name="正方形/長方形 12"/>
          <p:cNvSpPr/>
          <p:nvPr userDrawn="1"/>
        </p:nvSpPr>
        <p:spPr>
          <a:xfrm rot="18000000">
            <a:off x="-3551420" y="-3332610"/>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5" name="スライド番号プレースホルダー 4"/>
          <p:cNvSpPr>
            <a:spLocks noGrp="1"/>
          </p:cNvSpPr>
          <p:nvPr>
            <p:ph type="sldNum" sz="quarter" idx="12"/>
          </p:nvPr>
        </p:nvSpPr>
        <p:spPr>
          <a:xfrm rot="18000000">
            <a:off x="895958" y="401845"/>
            <a:ext cx="2024717" cy="365157"/>
          </a:xfrm>
        </p:spPr>
        <p:txBody>
          <a:bodyPr/>
          <a:lstStyle>
            <a:lvl1pPr algn="l">
              <a:defRPr sz="2667">
                <a:solidFill>
                  <a:schemeClr val="bg1">
                    <a:lumMod val="85000"/>
                  </a:schemeClr>
                </a:solidFill>
              </a:defRPr>
            </a:lvl1pPr>
          </a:lstStyle>
          <a:p>
            <a:r>
              <a:rPr lang="en-US"/>
              <a:t>SLIDE </a:t>
            </a:r>
            <a:fld id="{D97FAD88-CD89-445B-80D2-D1F46C853675}" type="slidenum">
              <a:rPr lang="en-US" smtClean="0"/>
              <a:pPr/>
              <a:t>‹N°›</a:t>
            </a:fld>
            <a:endParaRPr lang="en-US"/>
          </a:p>
        </p:txBody>
      </p:sp>
      <p:sp>
        <p:nvSpPr>
          <p:cNvPr id="14" name="サブタイトル 2"/>
          <p:cNvSpPr>
            <a:spLocks noGrp="1"/>
          </p:cNvSpPr>
          <p:nvPr>
            <p:ph type="subTitle" idx="1" hasCustomPrompt="1"/>
          </p:nvPr>
        </p:nvSpPr>
        <p:spPr>
          <a:xfrm>
            <a:off x="2927373" y="816748"/>
            <a:ext cx="9121805" cy="356001"/>
          </a:xfrm>
        </p:spPr>
        <p:txBody>
          <a:bodyPr>
            <a:noAutofit/>
          </a:bodyPr>
          <a:lstStyle>
            <a:lvl1pPr marL="0" indent="0" algn="l">
              <a:lnSpc>
                <a:spcPts val="2000"/>
              </a:lnSpc>
              <a:buNone/>
              <a:defRPr sz="1867" i="0" baseline="0">
                <a:solidFill>
                  <a:schemeClr val="tx1">
                    <a:tint val="75000"/>
                  </a:schemeClr>
                </a:solidFill>
                <a:latin typeface="Aleo-LightItalic"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3027612" y="1220755"/>
            <a:ext cx="9021566" cy="96011"/>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正方形/長方形 18"/>
          <p:cNvSpPr/>
          <p:nvPr userDrawn="1"/>
        </p:nvSpPr>
        <p:spPr>
          <a:xfrm rot="18000000">
            <a:off x="8337990" y="2351256"/>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0" name="正方形/長方形 19"/>
          <p:cNvSpPr/>
          <p:nvPr userDrawn="1"/>
        </p:nvSpPr>
        <p:spPr>
          <a:xfrm rot="18000000">
            <a:off x="7867450" y="2027256"/>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1" name="正方形/長方形 20"/>
          <p:cNvSpPr/>
          <p:nvPr userDrawn="1"/>
        </p:nvSpPr>
        <p:spPr>
          <a:xfrm rot="18000000">
            <a:off x="6530575" y="3490819"/>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4" name="フッター プレースホルダー 3"/>
          <p:cNvSpPr>
            <a:spLocks noGrp="1"/>
          </p:cNvSpPr>
          <p:nvPr>
            <p:ph type="ftr" sz="quarter" idx="11"/>
          </p:nvPr>
        </p:nvSpPr>
        <p:spPr>
          <a:xfrm rot="18000000">
            <a:off x="9946147" y="4895639"/>
            <a:ext cx="3860465" cy="365157"/>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670926" y="2420888"/>
            <a:ext cx="10952409" cy="720080"/>
          </a:xfrm>
        </p:spPr>
        <p:txBody>
          <a:bodyPr anchor="ctr">
            <a:normAutofit/>
          </a:bodyPr>
          <a:lstStyle>
            <a:lvl1pPr algn="ctr">
              <a:defRPr sz="2933">
                <a:latin typeface="Aleo-BoldItalic" pitchFamily="34" charset="0"/>
              </a:defRPr>
            </a:lvl1pPr>
          </a:lstStyle>
          <a:p>
            <a:pPr lvl="0"/>
            <a:r>
              <a:rPr lang="en-US" dirty="0"/>
              <a:t>“Text Here”</a:t>
            </a:r>
          </a:p>
        </p:txBody>
      </p:sp>
      <p:sp>
        <p:nvSpPr>
          <p:cNvPr id="6" name="テキスト プレースホルダー 5"/>
          <p:cNvSpPr>
            <a:spLocks noGrp="1"/>
          </p:cNvSpPr>
          <p:nvPr>
            <p:ph type="body" sz="quarter" idx="14" hasCustomPrompt="1"/>
          </p:nvPr>
        </p:nvSpPr>
        <p:spPr>
          <a:xfrm>
            <a:off x="677169" y="3109992"/>
            <a:ext cx="10946166" cy="1855179"/>
          </a:xfrm>
        </p:spPr>
        <p:txBody>
          <a:bodyPr/>
          <a:lstStyle>
            <a:lvl1pPr algn="ctr">
              <a:defRPr baseline="0"/>
            </a:lvl1pPr>
          </a:lstStyle>
          <a:p>
            <a:pPr lvl="0"/>
            <a:r>
              <a:rPr lang="en-US" dirty="0"/>
              <a:t>Text Here</a:t>
            </a:r>
          </a:p>
        </p:txBody>
      </p:sp>
    </p:spTree>
    <p:extLst>
      <p:ext uri="{BB962C8B-B14F-4D97-AF65-F5344CB8AC3E}">
        <p14:creationId xmlns:p14="http://schemas.microsoft.com/office/powerpoint/2010/main" val="41471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 Column - Horizontal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927373" y="274640"/>
            <a:ext cx="9121805" cy="658083"/>
          </a:xfrm>
        </p:spPr>
        <p:txBody>
          <a:bodyPr>
            <a:noAutofit/>
          </a:bodyPr>
          <a:lstStyle>
            <a:lvl1pPr algn="l">
              <a:defRPr sz="4000"/>
            </a:lvl1pPr>
          </a:lstStyle>
          <a:p>
            <a:r>
              <a:rPr lang="en-US" altLang="ja-JP" dirty="0"/>
              <a:t>SLIDE TITLE HERE</a:t>
            </a:r>
            <a:endParaRPr lang="en-US" dirty="0"/>
          </a:p>
        </p:txBody>
      </p:sp>
      <p:sp>
        <p:nvSpPr>
          <p:cNvPr id="10" name="正方形/長方形 9"/>
          <p:cNvSpPr/>
          <p:nvPr userDrawn="1"/>
        </p:nvSpPr>
        <p:spPr>
          <a:xfrm rot="18000000">
            <a:off x="-865417" y="-4363845"/>
            <a:ext cx="12256008" cy="31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正方形/長方形 10"/>
          <p:cNvSpPr/>
          <p:nvPr userDrawn="1"/>
        </p:nvSpPr>
        <p:spPr>
          <a:xfrm rot="18000000">
            <a:off x="-1858672" y="-4446030"/>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2" name="正方形/長方形 11"/>
          <p:cNvSpPr/>
          <p:nvPr userDrawn="1"/>
        </p:nvSpPr>
        <p:spPr>
          <a:xfrm rot="18000000">
            <a:off x="-2186415" y="-4789501"/>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3" name="正方形/長方形 12"/>
          <p:cNvSpPr/>
          <p:nvPr userDrawn="1"/>
        </p:nvSpPr>
        <p:spPr>
          <a:xfrm rot="18000000">
            <a:off x="-3551420" y="-3332610"/>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5" name="スライド番号プレースホルダー 4"/>
          <p:cNvSpPr>
            <a:spLocks noGrp="1"/>
          </p:cNvSpPr>
          <p:nvPr>
            <p:ph type="sldNum" sz="quarter" idx="12"/>
          </p:nvPr>
        </p:nvSpPr>
        <p:spPr>
          <a:xfrm rot="18000000">
            <a:off x="895958" y="401845"/>
            <a:ext cx="2024717" cy="365157"/>
          </a:xfrm>
        </p:spPr>
        <p:txBody>
          <a:bodyPr/>
          <a:lstStyle>
            <a:lvl1pPr algn="l">
              <a:defRPr sz="2667">
                <a:solidFill>
                  <a:schemeClr val="bg1">
                    <a:lumMod val="85000"/>
                  </a:schemeClr>
                </a:solidFill>
              </a:defRPr>
            </a:lvl1pPr>
          </a:lstStyle>
          <a:p>
            <a:r>
              <a:rPr lang="en-US"/>
              <a:t>SLIDE </a:t>
            </a:r>
            <a:fld id="{D97FAD88-CD89-445B-80D2-D1F46C853675}" type="slidenum">
              <a:rPr lang="en-US" smtClean="0"/>
              <a:pPr/>
              <a:t>‹N°›</a:t>
            </a:fld>
            <a:endParaRPr lang="en-US"/>
          </a:p>
        </p:txBody>
      </p:sp>
      <p:sp>
        <p:nvSpPr>
          <p:cNvPr id="14" name="サブタイトル 2"/>
          <p:cNvSpPr>
            <a:spLocks noGrp="1"/>
          </p:cNvSpPr>
          <p:nvPr>
            <p:ph type="subTitle" idx="1" hasCustomPrompt="1"/>
          </p:nvPr>
        </p:nvSpPr>
        <p:spPr>
          <a:xfrm>
            <a:off x="2927373" y="816748"/>
            <a:ext cx="9121805" cy="356001"/>
          </a:xfrm>
        </p:spPr>
        <p:txBody>
          <a:bodyPr>
            <a:noAutofit/>
          </a:bodyPr>
          <a:lstStyle>
            <a:lvl1pPr marL="0" indent="0" algn="l">
              <a:lnSpc>
                <a:spcPts val="2000"/>
              </a:lnSpc>
              <a:buNone/>
              <a:defRPr sz="1867" i="0" baseline="0">
                <a:solidFill>
                  <a:schemeClr val="tx1">
                    <a:tint val="75000"/>
                  </a:schemeClr>
                </a:solidFill>
                <a:latin typeface="Aleo-LightItalic"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3027612" y="1220755"/>
            <a:ext cx="9021566" cy="96011"/>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正方形/長方形 18"/>
          <p:cNvSpPr/>
          <p:nvPr userDrawn="1"/>
        </p:nvSpPr>
        <p:spPr>
          <a:xfrm rot="18000000">
            <a:off x="8337990" y="2351256"/>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0" name="正方形/長方形 19"/>
          <p:cNvSpPr/>
          <p:nvPr userDrawn="1"/>
        </p:nvSpPr>
        <p:spPr>
          <a:xfrm rot="18000000">
            <a:off x="7867450" y="2027256"/>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1" name="正方形/長方形 20"/>
          <p:cNvSpPr/>
          <p:nvPr userDrawn="1"/>
        </p:nvSpPr>
        <p:spPr>
          <a:xfrm rot="18000000">
            <a:off x="6530575" y="3490819"/>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4" name="フッター プレースホルダー 3"/>
          <p:cNvSpPr>
            <a:spLocks noGrp="1"/>
          </p:cNvSpPr>
          <p:nvPr>
            <p:ph type="ftr" sz="quarter" idx="11"/>
          </p:nvPr>
        </p:nvSpPr>
        <p:spPr>
          <a:xfrm rot="18000000">
            <a:off x="9946147" y="4895639"/>
            <a:ext cx="3860465" cy="365157"/>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23" name="テキスト プレースホルダー 22"/>
          <p:cNvSpPr>
            <a:spLocks noGrp="1"/>
          </p:cNvSpPr>
          <p:nvPr>
            <p:ph type="body" sz="quarter" idx="13" hasCustomPrompt="1"/>
          </p:nvPr>
        </p:nvSpPr>
        <p:spPr>
          <a:xfrm>
            <a:off x="1727135" y="4005064"/>
            <a:ext cx="8400208" cy="720080"/>
          </a:xfrm>
        </p:spPr>
        <p:txBody>
          <a:bodyPr anchor="ctr">
            <a:normAutofit/>
          </a:bodyPr>
          <a:lstStyle>
            <a:lvl1pPr algn="ctr">
              <a:defRPr sz="2933">
                <a:latin typeface="Aleo-BoldItalic" pitchFamily="34" charset="0"/>
              </a:defRPr>
            </a:lvl1pPr>
          </a:lstStyle>
          <a:p>
            <a:pPr lvl="0"/>
            <a:r>
              <a:rPr lang="en-US" dirty="0"/>
              <a:t>“Text Here”</a:t>
            </a:r>
          </a:p>
        </p:txBody>
      </p:sp>
      <p:sp>
        <p:nvSpPr>
          <p:cNvPr id="6" name="テキスト プレースホルダー 5"/>
          <p:cNvSpPr>
            <a:spLocks noGrp="1"/>
          </p:cNvSpPr>
          <p:nvPr>
            <p:ph type="body" sz="quarter" idx="14" hasCustomPrompt="1"/>
          </p:nvPr>
        </p:nvSpPr>
        <p:spPr>
          <a:xfrm>
            <a:off x="1733379" y="4694168"/>
            <a:ext cx="8395419" cy="1855179"/>
          </a:xfrm>
        </p:spPr>
        <p:txBody>
          <a:bodyPr/>
          <a:lstStyle>
            <a:lvl1pPr algn="ctr">
              <a:defRPr baseline="0"/>
            </a:lvl1pPr>
          </a:lstStyle>
          <a:p>
            <a:pPr lvl="0"/>
            <a:r>
              <a:rPr lang="en-US" dirty="0"/>
              <a:t>Text Here</a:t>
            </a:r>
          </a:p>
        </p:txBody>
      </p:sp>
    </p:spTree>
    <p:extLst>
      <p:ext uri="{BB962C8B-B14F-4D97-AF65-F5344CB8AC3E}">
        <p14:creationId xmlns:p14="http://schemas.microsoft.com/office/powerpoint/2010/main" val="10343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3">
                                            <p:txEl>
                                              <p:pRg st="0" end="0"/>
                                            </p:txEl>
                                          </p:spTgt>
                                        </p:tgtEl>
                                        <p:attrNameLst>
                                          <p:attrName>style.visibility</p:attrName>
                                        </p:attrNameLst>
                                      </p:cBhvr>
                                      <p:to>
                                        <p:strVal val="visible"/>
                                      </p:to>
                                    </p:set>
                                    <p:animEffect transition="in" filter="fade">
                                      <p:cBhvr>
                                        <p:cTn id="52" dur="500"/>
                                        <p:tgtEl>
                                          <p:spTgt spid="23">
                                            <p:txEl>
                                              <p:pRg st="0" end="0"/>
                                            </p:txEl>
                                          </p:spTgt>
                                        </p:tgtEl>
                                      </p:cBhvr>
                                    </p:animEffect>
                                  </p:childTnLst>
                                </p:cTn>
                              </p:par>
                              <p:par>
                                <p:cTn id="53" presetID="10" presetClass="entr" presetSubtype="0" fill="hold" grpId="0" nodeType="withEffect">
                                  <p:stCondLst>
                                    <p:cond delay="750"/>
                                  </p:stCondLst>
                                  <p:childTnLst>
                                    <p:set>
                                      <p:cBhvr>
                                        <p:cTn id="54" dur="1" fill="hold">
                                          <p:stCondLst>
                                            <p:cond delay="0"/>
                                          </p:stCondLst>
                                        </p:cTn>
                                        <p:tgtEl>
                                          <p:spTgt spid="6">
                                            <p:txEl>
                                              <p:pRg st="0" end="0"/>
                                            </p:txEl>
                                          </p:spTgt>
                                        </p:tgtEl>
                                        <p:attrNameLst>
                                          <p:attrName>style.visibility</p:attrName>
                                        </p:attrNameLst>
                                      </p:cBhvr>
                                      <p:to>
                                        <p:strVal val="visible"/>
                                      </p:to>
                                    </p:set>
                                    <p:animEffect transition="in" filter="fade">
                                      <p:cBhvr>
                                        <p:cTn id="5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23" grpId="0" build="p">
        <p:tmplLst>
          <p:tmpl lvl="1">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6" grpId="0" build="p">
        <p:tmplLst>
          <p:tmpl lvl="1">
            <p:tnLst>
              <p:par>
                <p:cTn presetID="10"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927373" y="274640"/>
            <a:ext cx="9121805" cy="658083"/>
          </a:xfrm>
        </p:spPr>
        <p:txBody>
          <a:bodyPr>
            <a:noAutofit/>
          </a:bodyPr>
          <a:lstStyle>
            <a:lvl1pPr algn="l">
              <a:defRPr sz="4000"/>
            </a:lvl1pPr>
          </a:lstStyle>
          <a:p>
            <a:r>
              <a:rPr lang="en-US" altLang="ja-JP" dirty="0"/>
              <a:t>SLIDE TITLE HERE</a:t>
            </a:r>
            <a:endParaRPr lang="en-US" dirty="0"/>
          </a:p>
        </p:txBody>
      </p:sp>
      <p:sp>
        <p:nvSpPr>
          <p:cNvPr id="10" name="正方形/長方形 9"/>
          <p:cNvSpPr/>
          <p:nvPr userDrawn="1"/>
        </p:nvSpPr>
        <p:spPr>
          <a:xfrm rot="18000000">
            <a:off x="-865417" y="-4363845"/>
            <a:ext cx="12256008" cy="31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正方形/長方形 10"/>
          <p:cNvSpPr/>
          <p:nvPr userDrawn="1"/>
        </p:nvSpPr>
        <p:spPr>
          <a:xfrm rot="18000000">
            <a:off x="-1858672" y="-4446030"/>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2" name="正方形/長方形 11"/>
          <p:cNvSpPr/>
          <p:nvPr userDrawn="1"/>
        </p:nvSpPr>
        <p:spPr>
          <a:xfrm rot="18000000">
            <a:off x="-2186415" y="-4789501"/>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3" name="正方形/長方形 12"/>
          <p:cNvSpPr/>
          <p:nvPr userDrawn="1"/>
        </p:nvSpPr>
        <p:spPr>
          <a:xfrm rot="18000000">
            <a:off x="-3551420" y="-3332610"/>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5" name="スライド番号プレースホルダー 4"/>
          <p:cNvSpPr>
            <a:spLocks noGrp="1"/>
          </p:cNvSpPr>
          <p:nvPr>
            <p:ph type="sldNum" sz="quarter" idx="12"/>
          </p:nvPr>
        </p:nvSpPr>
        <p:spPr>
          <a:xfrm rot="18000000">
            <a:off x="895958" y="401845"/>
            <a:ext cx="2024717" cy="365157"/>
          </a:xfrm>
        </p:spPr>
        <p:txBody>
          <a:bodyPr/>
          <a:lstStyle>
            <a:lvl1pPr algn="l">
              <a:defRPr sz="2667">
                <a:solidFill>
                  <a:schemeClr val="bg1">
                    <a:lumMod val="85000"/>
                  </a:schemeClr>
                </a:solidFill>
              </a:defRPr>
            </a:lvl1pPr>
          </a:lstStyle>
          <a:p>
            <a:r>
              <a:rPr lang="en-US"/>
              <a:t>SLIDE </a:t>
            </a:r>
            <a:fld id="{D97FAD88-CD89-445B-80D2-D1F46C853675}" type="slidenum">
              <a:rPr lang="en-US" smtClean="0"/>
              <a:pPr/>
              <a:t>‹N°›</a:t>
            </a:fld>
            <a:endParaRPr lang="en-US"/>
          </a:p>
        </p:txBody>
      </p:sp>
      <p:sp>
        <p:nvSpPr>
          <p:cNvPr id="14" name="サブタイトル 2"/>
          <p:cNvSpPr>
            <a:spLocks noGrp="1"/>
          </p:cNvSpPr>
          <p:nvPr>
            <p:ph type="subTitle" idx="1" hasCustomPrompt="1"/>
          </p:nvPr>
        </p:nvSpPr>
        <p:spPr>
          <a:xfrm>
            <a:off x="2927373" y="816748"/>
            <a:ext cx="9121805" cy="356001"/>
          </a:xfrm>
        </p:spPr>
        <p:txBody>
          <a:bodyPr>
            <a:noAutofit/>
          </a:bodyPr>
          <a:lstStyle>
            <a:lvl1pPr marL="0" indent="0" algn="l">
              <a:lnSpc>
                <a:spcPts val="2000"/>
              </a:lnSpc>
              <a:buNone/>
              <a:defRPr sz="1867" i="0" baseline="0">
                <a:solidFill>
                  <a:schemeClr val="tx1">
                    <a:tint val="75000"/>
                  </a:schemeClr>
                </a:solidFill>
                <a:latin typeface="Aleo-LightItalic"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3027612" y="1220755"/>
            <a:ext cx="9021566" cy="96011"/>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正方形/長方形 18"/>
          <p:cNvSpPr/>
          <p:nvPr userDrawn="1"/>
        </p:nvSpPr>
        <p:spPr>
          <a:xfrm rot="18000000">
            <a:off x="8337990" y="2351256"/>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0" name="正方形/長方形 19"/>
          <p:cNvSpPr/>
          <p:nvPr userDrawn="1"/>
        </p:nvSpPr>
        <p:spPr>
          <a:xfrm rot="18000000">
            <a:off x="7867450" y="2027256"/>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1" name="正方形/長方形 20"/>
          <p:cNvSpPr/>
          <p:nvPr userDrawn="1"/>
        </p:nvSpPr>
        <p:spPr>
          <a:xfrm rot="18000000">
            <a:off x="6530575" y="3490819"/>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4" name="フッター プレースホルダー 3"/>
          <p:cNvSpPr>
            <a:spLocks noGrp="1"/>
          </p:cNvSpPr>
          <p:nvPr>
            <p:ph type="ftr" sz="quarter" idx="11"/>
          </p:nvPr>
        </p:nvSpPr>
        <p:spPr>
          <a:xfrm rot="18000000">
            <a:off x="9946147" y="4895639"/>
            <a:ext cx="3860465" cy="365157"/>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Tree>
    <p:extLst>
      <p:ext uri="{BB962C8B-B14F-4D97-AF65-F5344CB8AC3E}">
        <p14:creationId xmlns:p14="http://schemas.microsoft.com/office/powerpoint/2010/main" val="271283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 Image -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927373" y="274640"/>
            <a:ext cx="9121805" cy="658083"/>
          </a:xfrm>
        </p:spPr>
        <p:txBody>
          <a:bodyPr>
            <a:noAutofit/>
          </a:bodyPr>
          <a:lstStyle>
            <a:lvl1pPr algn="l">
              <a:defRPr sz="4000"/>
            </a:lvl1pPr>
          </a:lstStyle>
          <a:p>
            <a:r>
              <a:rPr lang="en-US" altLang="ja-JP" dirty="0"/>
              <a:t>SLIDE TITLE HERE</a:t>
            </a:r>
            <a:endParaRPr lang="en-US" dirty="0"/>
          </a:p>
        </p:txBody>
      </p:sp>
      <p:sp>
        <p:nvSpPr>
          <p:cNvPr id="10" name="正方形/長方形 9"/>
          <p:cNvSpPr/>
          <p:nvPr userDrawn="1"/>
        </p:nvSpPr>
        <p:spPr>
          <a:xfrm rot="18000000">
            <a:off x="-865417" y="-4363845"/>
            <a:ext cx="12256008" cy="31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正方形/長方形 10"/>
          <p:cNvSpPr/>
          <p:nvPr userDrawn="1"/>
        </p:nvSpPr>
        <p:spPr>
          <a:xfrm rot="18000000">
            <a:off x="-1858672" y="-4446030"/>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2" name="正方形/長方形 11"/>
          <p:cNvSpPr/>
          <p:nvPr userDrawn="1"/>
        </p:nvSpPr>
        <p:spPr>
          <a:xfrm rot="18000000">
            <a:off x="-2186415" y="-4789501"/>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3" name="正方形/長方形 12"/>
          <p:cNvSpPr/>
          <p:nvPr userDrawn="1"/>
        </p:nvSpPr>
        <p:spPr>
          <a:xfrm rot="18000000">
            <a:off x="-3551420" y="-3332610"/>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5" name="スライド番号プレースホルダー 4"/>
          <p:cNvSpPr>
            <a:spLocks noGrp="1"/>
          </p:cNvSpPr>
          <p:nvPr>
            <p:ph type="sldNum" sz="quarter" idx="12"/>
          </p:nvPr>
        </p:nvSpPr>
        <p:spPr>
          <a:xfrm rot="18000000">
            <a:off x="895958" y="401845"/>
            <a:ext cx="2024717" cy="365157"/>
          </a:xfrm>
          <a:prstGeom prst="rect">
            <a:avLst/>
          </a:prstGeom>
        </p:spPr>
        <p:txBody>
          <a:bodyPr/>
          <a:lstStyle>
            <a:lvl1pPr algn="l">
              <a:defRPr sz="2667">
                <a:solidFill>
                  <a:schemeClr val="bg1">
                    <a:lumMod val="85000"/>
                  </a:schemeClr>
                </a:solidFill>
              </a:defRPr>
            </a:lvl1pPr>
          </a:lstStyle>
          <a:p>
            <a:r>
              <a:rPr lang="en-US"/>
              <a:t>SLIDE </a:t>
            </a:r>
            <a:fld id="{D97FAD88-CD89-445B-80D2-D1F46C853675}" type="slidenum">
              <a:rPr lang="en-US" smtClean="0"/>
              <a:pPr/>
              <a:t>‹N°›</a:t>
            </a:fld>
            <a:endParaRPr lang="en-US"/>
          </a:p>
        </p:txBody>
      </p:sp>
      <p:sp>
        <p:nvSpPr>
          <p:cNvPr id="14" name="サブタイトル 2"/>
          <p:cNvSpPr>
            <a:spLocks noGrp="1"/>
          </p:cNvSpPr>
          <p:nvPr>
            <p:ph type="subTitle" idx="1" hasCustomPrompt="1"/>
          </p:nvPr>
        </p:nvSpPr>
        <p:spPr>
          <a:xfrm>
            <a:off x="2927373" y="816748"/>
            <a:ext cx="9121805" cy="356001"/>
          </a:xfrm>
        </p:spPr>
        <p:txBody>
          <a:bodyPr>
            <a:noAutofit/>
          </a:bodyPr>
          <a:lstStyle>
            <a:lvl1pPr marL="0" indent="0" algn="l">
              <a:lnSpc>
                <a:spcPts val="2000"/>
              </a:lnSpc>
              <a:buNone/>
              <a:defRPr sz="1867" i="0" baseline="0">
                <a:solidFill>
                  <a:schemeClr val="tx1">
                    <a:tint val="75000"/>
                  </a:schemeClr>
                </a:solidFill>
                <a:latin typeface="Aleo-LightItalic"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3027612" y="1220755"/>
            <a:ext cx="9021566" cy="96011"/>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正方形/長方形 18"/>
          <p:cNvSpPr/>
          <p:nvPr userDrawn="1"/>
        </p:nvSpPr>
        <p:spPr>
          <a:xfrm rot="18000000">
            <a:off x="8337990" y="2351256"/>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0" name="正方形/長方形 19"/>
          <p:cNvSpPr/>
          <p:nvPr userDrawn="1"/>
        </p:nvSpPr>
        <p:spPr>
          <a:xfrm rot="18000000">
            <a:off x="7867450" y="2027256"/>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1" name="正方形/長方形 20"/>
          <p:cNvSpPr/>
          <p:nvPr userDrawn="1"/>
        </p:nvSpPr>
        <p:spPr>
          <a:xfrm rot="18000000">
            <a:off x="6530575" y="3490819"/>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4" name="フッター プレースホルダー 3"/>
          <p:cNvSpPr>
            <a:spLocks noGrp="1"/>
          </p:cNvSpPr>
          <p:nvPr>
            <p:ph type="ftr" sz="quarter" idx="11"/>
          </p:nvPr>
        </p:nvSpPr>
        <p:spPr>
          <a:xfrm rot="18000000">
            <a:off x="9946147" y="4895639"/>
            <a:ext cx="3860465" cy="365157"/>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8" name="図プレースホルダー 7"/>
          <p:cNvSpPr>
            <a:spLocks noGrp="1" noChangeAspect="1"/>
          </p:cNvSpPr>
          <p:nvPr>
            <p:ph type="pic" sz="quarter" idx="13" hasCustomPrompt="1"/>
          </p:nvPr>
        </p:nvSpPr>
        <p:spPr>
          <a:xfrm>
            <a:off x="1343142" y="1844593"/>
            <a:ext cx="3840677" cy="3840344"/>
          </a:xfrm>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5" name="テキスト プレースホルダー 5"/>
          <p:cNvSpPr>
            <a:spLocks noGrp="1"/>
          </p:cNvSpPr>
          <p:nvPr>
            <p:ph type="body" sz="quarter" idx="15" hasCustomPrompt="1"/>
          </p:nvPr>
        </p:nvSpPr>
        <p:spPr>
          <a:xfrm>
            <a:off x="5341192" y="1843755"/>
            <a:ext cx="5651776" cy="481122"/>
          </a:xfrm>
          <a:solidFill>
            <a:schemeClr val="accent4"/>
          </a:solidFill>
        </p:spPr>
        <p:txBody>
          <a:bodyPr anchor="ctr">
            <a:normAutofit/>
          </a:bodyPr>
          <a:lstStyle>
            <a:lvl1pPr algn="l">
              <a:defRPr sz="2133" baseline="0">
                <a:solidFill>
                  <a:schemeClr val="bg1">
                    <a:lumMod val="85000"/>
                  </a:schemeClr>
                </a:solidFill>
                <a:latin typeface="Aleo-Bold" pitchFamily="34" charset="0"/>
              </a:defRPr>
            </a:lvl1pPr>
          </a:lstStyle>
          <a:p>
            <a:pPr lvl="0"/>
            <a:r>
              <a:rPr lang="en-US" dirty="0"/>
              <a:t>Text Here</a:t>
            </a:r>
          </a:p>
        </p:txBody>
      </p:sp>
      <p:sp>
        <p:nvSpPr>
          <p:cNvPr id="26" name="テキスト プレースホルダー 5"/>
          <p:cNvSpPr>
            <a:spLocks noGrp="1"/>
          </p:cNvSpPr>
          <p:nvPr>
            <p:ph type="body" sz="quarter" idx="16" hasCustomPrompt="1"/>
          </p:nvPr>
        </p:nvSpPr>
        <p:spPr>
          <a:xfrm>
            <a:off x="5327848" y="2420888"/>
            <a:ext cx="5665120" cy="3552395"/>
          </a:xfrm>
        </p:spPr>
        <p:txBody>
          <a:bodyPr anchor="t">
            <a:normAutofit/>
          </a:bodyPr>
          <a:lstStyle>
            <a:lvl1pPr algn="l">
              <a:defRPr sz="1600" baseline="0"/>
            </a:lvl1pPr>
          </a:lstStyle>
          <a:p>
            <a:pPr lvl="0"/>
            <a:r>
              <a:rPr lang="en-US" dirty="0"/>
              <a:t>Text Here</a:t>
            </a:r>
          </a:p>
        </p:txBody>
      </p:sp>
      <p:sp>
        <p:nvSpPr>
          <p:cNvPr id="22" name="テキスト プレースホルダー 5"/>
          <p:cNvSpPr>
            <a:spLocks noGrp="1"/>
          </p:cNvSpPr>
          <p:nvPr>
            <p:ph type="body" sz="quarter" idx="14" hasCustomPrompt="1"/>
          </p:nvPr>
        </p:nvSpPr>
        <p:spPr>
          <a:xfrm rot="21288877">
            <a:off x="1502324" y="5473689"/>
            <a:ext cx="3840333" cy="511029"/>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2133" baseline="0">
                <a:solidFill>
                  <a:schemeClr val="bg1">
                    <a:lumMod val="85000"/>
                  </a:schemeClr>
                </a:solidFill>
                <a:latin typeface="Aleo-BoldItalic" pitchFamily="34" charset="0"/>
              </a:defRPr>
            </a:lvl1pPr>
          </a:lstStyle>
          <a:p>
            <a:pPr lvl="0"/>
            <a:r>
              <a:rPr lang="en-US" dirty="0"/>
              <a:t>Caption Here</a:t>
            </a:r>
          </a:p>
        </p:txBody>
      </p:sp>
    </p:spTree>
    <p:extLst>
      <p:ext uri="{BB962C8B-B14F-4D97-AF65-F5344CB8AC3E}">
        <p14:creationId xmlns:p14="http://schemas.microsoft.com/office/powerpoint/2010/main" val="61464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1250"/>
                            </p:stCondLst>
                            <p:childTnLst>
                              <p:par>
                                <p:cTn id="55" presetID="22" presetClass="entr" presetSubtype="4" fill="hold" grpId="0" nodeType="afterEffect">
                                  <p:stCondLst>
                                    <p:cond delay="0"/>
                                  </p:stCondLst>
                                  <p:childTnLst>
                                    <p:set>
                                      <p:cBhvr>
                                        <p:cTn id="56" dur="1" fill="hold">
                                          <p:stCondLst>
                                            <p:cond delay="0"/>
                                          </p:stCondLst>
                                        </p:cTn>
                                        <p:tgtEl>
                                          <p:spTgt spid="22">
                                            <p:bg/>
                                          </p:spTgt>
                                        </p:tgtEl>
                                        <p:attrNameLst>
                                          <p:attrName>style.visibility</p:attrName>
                                        </p:attrNameLst>
                                      </p:cBhvr>
                                      <p:to>
                                        <p:strVal val="visible"/>
                                      </p:to>
                                    </p:set>
                                    <p:animEffect transition="in" filter="wipe(down)">
                                      <p:cBhvr>
                                        <p:cTn id="57" dur="500"/>
                                        <p:tgtEl>
                                          <p:spTgt spid="22">
                                            <p:bg/>
                                          </p:spTgt>
                                        </p:tgtEl>
                                      </p:cBhvr>
                                    </p:animEffect>
                                  </p:childTnLst>
                                </p:cTn>
                              </p:par>
                            </p:childTnLst>
                          </p:cTn>
                        </p:par>
                        <p:par>
                          <p:cTn id="58" fill="hold">
                            <p:stCondLst>
                              <p:cond delay="1750"/>
                            </p:stCondLst>
                            <p:childTnLst>
                              <p:par>
                                <p:cTn id="59" presetID="22" presetClass="entr" presetSubtype="4" fill="hold" grpId="0" nodeType="afterEffect">
                                  <p:stCondLst>
                                    <p:cond delay="0"/>
                                  </p:stCondLst>
                                  <p:childTnLst>
                                    <p:set>
                                      <p:cBhvr>
                                        <p:cTn id="60" dur="1" fill="hold">
                                          <p:stCondLst>
                                            <p:cond delay="0"/>
                                          </p:stCondLst>
                                        </p:cTn>
                                        <p:tgtEl>
                                          <p:spTgt spid="22">
                                            <p:txEl>
                                              <p:pRg st="0" end="0"/>
                                            </p:txEl>
                                          </p:spTgt>
                                        </p:tgtEl>
                                        <p:attrNameLst>
                                          <p:attrName>style.visibility</p:attrName>
                                        </p:attrNameLst>
                                      </p:cBhvr>
                                      <p:to>
                                        <p:strVal val="visible"/>
                                      </p:to>
                                    </p:set>
                                    <p:animEffect transition="in" filter="wipe(down)">
                                      <p:cBhvr>
                                        <p:cTn id="61" dur="500"/>
                                        <p:tgtEl>
                                          <p:spTgt spid="22">
                                            <p:txEl>
                                              <p:pRg st="0" end="0"/>
                                            </p:txEl>
                                          </p:spTgt>
                                        </p:tgtEl>
                                      </p:cBhvr>
                                    </p:animEffect>
                                  </p:childTnLst>
                                </p:cTn>
                              </p:par>
                            </p:childTnLst>
                          </p:cTn>
                        </p:par>
                        <p:par>
                          <p:cTn id="62" fill="hold">
                            <p:stCondLst>
                              <p:cond delay="2250"/>
                            </p:stCondLst>
                            <p:childTnLst>
                              <p:par>
                                <p:cTn id="63" presetID="42" presetClass="entr" presetSubtype="0" fill="hold" grpId="0" nodeType="afterEffect">
                                  <p:stCondLst>
                                    <p:cond delay="0"/>
                                  </p:stCondLst>
                                  <p:childTnLst>
                                    <p:set>
                                      <p:cBhvr>
                                        <p:cTn id="64" dur="1" fill="hold">
                                          <p:stCondLst>
                                            <p:cond delay="0"/>
                                          </p:stCondLst>
                                        </p:cTn>
                                        <p:tgtEl>
                                          <p:spTgt spid="25">
                                            <p:bg/>
                                          </p:spTgt>
                                        </p:tgtEl>
                                        <p:attrNameLst>
                                          <p:attrName>style.visibility</p:attrName>
                                        </p:attrNameLst>
                                      </p:cBhvr>
                                      <p:to>
                                        <p:strVal val="visible"/>
                                      </p:to>
                                    </p:set>
                                    <p:animEffect transition="in" filter="fade">
                                      <p:cBhvr>
                                        <p:cTn id="65" dur="500"/>
                                        <p:tgtEl>
                                          <p:spTgt spid="25">
                                            <p:bg/>
                                          </p:spTgt>
                                        </p:tgtEl>
                                      </p:cBhvr>
                                    </p:animEffect>
                                    <p:anim calcmode="lin" valueType="num">
                                      <p:cBhvr>
                                        <p:cTn id="66" dur="500" fill="hold"/>
                                        <p:tgtEl>
                                          <p:spTgt spid="25">
                                            <p:bg/>
                                          </p:spTgt>
                                        </p:tgtEl>
                                        <p:attrNameLst>
                                          <p:attrName>ppt_x</p:attrName>
                                        </p:attrNameLst>
                                      </p:cBhvr>
                                      <p:tavLst>
                                        <p:tav tm="0">
                                          <p:val>
                                            <p:strVal val="#ppt_x"/>
                                          </p:val>
                                        </p:tav>
                                        <p:tav tm="100000">
                                          <p:val>
                                            <p:strVal val="#ppt_x"/>
                                          </p:val>
                                        </p:tav>
                                      </p:tavLst>
                                    </p:anim>
                                    <p:anim calcmode="lin" valueType="num">
                                      <p:cBhvr>
                                        <p:cTn id="67" dur="500" fill="hold"/>
                                        <p:tgtEl>
                                          <p:spTgt spid="25">
                                            <p:bg/>
                                          </p:spTgt>
                                        </p:tgtEl>
                                        <p:attrNameLst>
                                          <p:attrName>ppt_y</p:attrName>
                                        </p:attrNameLst>
                                      </p:cBhvr>
                                      <p:tavLst>
                                        <p:tav tm="0">
                                          <p:val>
                                            <p:strVal val="#ppt_y+.1"/>
                                          </p:val>
                                        </p:tav>
                                        <p:tav tm="100000">
                                          <p:val>
                                            <p:strVal val="#ppt_y"/>
                                          </p:val>
                                        </p:tav>
                                      </p:tavLst>
                                    </p:anim>
                                  </p:childTnLst>
                                </p:cTn>
                              </p:par>
                            </p:childTnLst>
                          </p:cTn>
                        </p:par>
                        <p:par>
                          <p:cTn id="68" fill="hold">
                            <p:stCondLst>
                              <p:cond delay="2750"/>
                            </p:stCondLst>
                            <p:childTnLst>
                              <p:par>
                                <p:cTn id="69" presetID="42" presetClass="entr" presetSubtype="0" fill="hold" grpId="0" nodeType="afterEffect">
                                  <p:stCondLst>
                                    <p:cond delay="0"/>
                                  </p:st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fade">
                                      <p:cBhvr>
                                        <p:cTn id="71" dur="500"/>
                                        <p:tgtEl>
                                          <p:spTgt spid="25">
                                            <p:txEl>
                                              <p:pRg st="0" end="0"/>
                                            </p:txEl>
                                          </p:spTgt>
                                        </p:tgtEl>
                                      </p:cBhvr>
                                    </p:animEffect>
                                    <p:anim calcmode="lin" valueType="num">
                                      <p:cBhvr>
                                        <p:cTn id="72"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73"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74" fill="hold">
                            <p:stCondLst>
                              <p:cond delay="3250"/>
                            </p:stCondLst>
                            <p:childTnLst>
                              <p:par>
                                <p:cTn id="75" presetID="42" presetClass="entr" presetSubtype="0" fill="hold" grpId="0" nodeType="afterEffect">
                                  <p:stCondLst>
                                    <p:cond delay="0"/>
                                  </p:stCondLst>
                                  <p:childTnLst>
                                    <p:set>
                                      <p:cBhvr>
                                        <p:cTn id="76" dur="1" fill="hold">
                                          <p:stCondLst>
                                            <p:cond delay="0"/>
                                          </p:stCondLst>
                                        </p:cTn>
                                        <p:tgtEl>
                                          <p:spTgt spid="26">
                                            <p:txEl>
                                              <p:pRg st="0" end="0"/>
                                            </p:txEl>
                                          </p:spTgt>
                                        </p:tgtEl>
                                        <p:attrNameLst>
                                          <p:attrName>style.visibility</p:attrName>
                                        </p:attrNameLst>
                                      </p:cBhvr>
                                      <p:to>
                                        <p:strVal val="visible"/>
                                      </p:to>
                                    </p:set>
                                    <p:animEffect transition="in" filter="fade">
                                      <p:cBhvr>
                                        <p:cTn id="77" dur="500"/>
                                        <p:tgtEl>
                                          <p:spTgt spid="26">
                                            <p:txEl>
                                              <p:pRg st="0" end="0"/>
                                            </p:txEl>
                                          </p:spTgt>
                                        </p:tgtEl>
                                      </p:cBhvr>
                                    </p:animEffect>
                                    <p:anim calcmode="lin" valueType="num">
                                      <p:cBhvr>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79" dur="5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5" grpId="0" build="p" animBg="1">
        <p:tmplLst>
          <p:tmpl>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presetID="59" presetClass="entr"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2" grpId="0" build="p" animBg="1">
        <p:tmplLst>
          <p:tmpl>
            <p:tnLst>
              <p:par>
                <p:cTn presetID="22" presetClass="entr" presetSubtype="4"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 lvl="1">
            <p:tnLst>
              <p:par>
                <p:cTn presetID="22" presetClass="entr" presetSubtype="4"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Images -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927373" y="274640"/>
            <a:ext cx="9121805" cy="658083"/>
          </a:xfrm>
        </p:spPr>
        <p:txBody>
          <a:bodyPr>
            <a:noAutofit/>
          </a:bodyPr>
          <a:lstStyle>
            <a:lvl1pPr algn="l">
              <a:defRPr sz="4000"/>
            </a:lvl1pPr>
          </a:lstStyle>
          <a:p>
            <a:r>
              <a:rPr lang="en-US" altLang="ja-JP" dirty="0"/>
              <a:t>SLIDE TITLE HERE</a:t>
            </a:r>
            <a:endParaRPr lang="en-US" dirty="0"/>
          </a:p>
        </p:txBody>
      </p:sp>
      <p:sp>
        <p:nvSpPr>
          <p:cNvPr id="10" name="正方形/長方形 9"/>
          <p:cNvSpPr/>
          <p:nvPr userDrawn="1"/>
        </p:nvSpPr>
        <p:spPr>
          <a:xfrm rot="18000000">
            <a:off x="-865417" y="-4363845"/>
            <a:ext cx="12256008" cy="31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正方形/長方形 10"/>
          <p:cNvSpPr/>
          <p:nvPr userDrawn="1"/>
        </p:nvSpPr>
        <p:spPr>
          <a:xfrm rot="18000000">
            <a:off x="-1858672" y="-4446030"/>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2" name="正方形/長方形 11"/>
          <p:cNvSpPr/>
          <p:nvPr userDrawn="1"/>
        </p:nvSpPr>
        <p:spPr>
          <a:xfrm rot="18000000">
            <a:off x="-2186415" y="-4789501"/>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3" name="正方形/長方形 12"/>
          <p:cNvSpPr/>
          <p:nvPr userDrawn="1"/>
        </p:nvSpPr>
        <p:spPr>
          <a:xfrm rot="18000000">
            <a:off x="-3551420" y="-3332610"/>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5" name="スライド番号プレースホルダー 4"/>
          <p:cNvSpPr>
            <a:spLocks noGrp="1"/>
          </p:cNvSpPr>
          <p:nvPr>
            <p:ph type="sldNum" sz="quarter" idx="12"/>
          </p:nvPr>
        </p:nvSpPr>
        <p:spPr>
          <a:xfrm rot="18000000">
            <a:off x="895958" y="401845"/>
            <a:ext cx="2024717" cy="365157"/>
          </a:xfrm>
          <a:prstGeom prst="rect">
            <a:avLst/>
          </a:prstGeom>
        </p:spPr>
        <p:txBody>
          <a:bodyPr/>
          <a:lstStyle>
            <a:lvl1pPr algn="l">
              <a:defRPr sz="2667">
                <a:solidFill>
                  <a:schemeClr val="bg1">
                    <a:lumMod val="85000"/>
                  </a:schemeClr>
                </a:solidFill>
              </a:defRPr>
            </a:lvl1pPr>
          </a:lstStyle>
          <a:p>
            <a:r>
              <a:rPr lang="en-US"/>
              <a:t>SLIDE </a:t>
            </a:r>
            <a:fld id="{D97FAD88-CD89-445B-80D2-D1F46C853675}" type="slidenum">
              <a:rPr lang="en-US" smtClean="0"/>
              <a:pPr/>
              <a:t>‹N°›</a:t>
            </a:fld>
            <a:endParaRPr lang="en-US"/>
          </a:p>
        </p:txBody>
      </p:sp>
      <p:sp>
        <p:nvSpPr>
          <p:cNvPr id="14" name="サブタイトル 2"/>
          <p:cNvSpPr>
            <a:spLocks noGrp="1"/>
          </p:cNvSpPr>
          <p:nvPr>
            <p:ph type="subTitle" idx="1" hasCustomPrompt="1"/>
          </p:nvPr>
        </p:nvSpPr>
        <p:spPr>
          <a:xfrm>
            <a:off x="2927373" y="816748"/>
            <a:ext cx="9121805" cy="356001"/>
          </a:xfrm>
        </p:spPr>
        <p:txBody>
          <a:bodyPr>
            <a:noAutofit/>
          </a:bodyPr>
          <a:lstStyle>
            <a:lvl1pPr marL="0" indent="0" algn="l">
              <a:lnSpc>
                <a:spcPts val="2000"/>
              </a:lnSpc>
              <a:buNone/>
              <a:defRPr sz="1867" i="0" baseline="0">
                <a:solidFill>
                  <a:schemeClr val="tx1">
                    <a:tint val="75000"/>
                  </a:schemeClr>
                </a:solidFill>
                <a:latin typeface="Aleo-LightItalic"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3027612" y="1220755"/>
            <a:ext cx="9021566" cy="96011"/>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正方形/長方形 18"/>
          <p:cNvSpPr/>
          <p:nvPr userDrawn="1"/>
        </p:nvSpPr>
        <p:spPr>
          <a:xfrm rot="18000000">
            <a:off x="8337990" y="2351256"/>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0" name="正方形/長方形 19"/>
          <p:cNvSpPr/>
          <p:nvPr userDrawn="1"/>
        </p:nvSpPr>
        <p:spPr>
          <a:xfrm rot="18000000">
            <a:off x="7867450" y="2027256"/>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1" name="正方形/長方形 20"/>
          <p:cNvSpPr/>
          <p:nvPr userDrawn="1"/>
        </p:nvSpPr>
        <p:spPr>
          <a:xfrm rot="18000000">
            <a:off x="6530575" y="3490819"/>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4" name="フッター プレースホルダー 3"/>
          <p:cNvSpPr>
            <a:spLocks noGrp="1"/>
          </p:cNvSpPr>
          <p:nvPr>
            <p:ph type="ftr" sz="quarter" idx="11"/>
          </p:nvPr>
        </p:nvSpPr>
        <p:spPr>
          <a:xfrm rot="18000000">
            <a:off x="9946147" y="4895639"/>
            <a:ext cx="3860465" cy="365157"/>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8" name="図プレースホルダー 7"/>
          <p:cNvSpPr>
            <a:spLocks noGrp="1" noChangeAspect="1"/>
          </p:cNvSpPr>
          <p:nvPr>
            <p:ph type="pic" sz="quarter" idx="13" hasCustomPrompt="1"/>
          </p:nvPr>
        </p:nvSpPr>
        <p:spPr>
          <a:xfrm>
            <a:off x="670926" y="2043191"/>
            <a:ext cx="2249787" cy="2249592"/>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2" name="テキスト プレースホルダー 5"/>
          <p:cNvSpPr>
            <a:spLocks noGrp="1"/>
          </p:cNvSpPr>
          <p:nvPr>
            <p:ph type="body" sz="quarter" idx="14" hasCustomPrompt="1"/>
          </p:nvPr>
        </p:nvSpPr>
        <p:spPr>
          <a:xfrm rot="21288877">
            <a:off x="299228" y="4231427"/>
            <a:ext cx="2903182" cy="405315"/>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1867" baseline="0">
                <a:solidFill>
                  <a:schemeClr val="bg1">
                    <a:lumMod val="85000"/>
                  </a:schemeClr>
                </a:solidFill>
                <a:latin typeface="Aleo-BoldItalic" pitchFamily="34" charset="0"/>
              </a:defRPr>
            </a:lvl1pPr>
          </a:lstStyle>
          <a:p>
            <a:pPr lvl="0"/>
            <a:r>
              <a:rPr lang="en-US" dirty="0"/>
              <a:t>Caption Here</a:t>
            </a:r>
          </a:p>
        </p:txBody>
      </p:sp>
      <p:sp>
        <p:nvSpPr>
          <p:cNvPr id="18" name="図プレースホルダー 7"/>
          <p:cNvSpPr>
            <a:spLocks noGrp="1" noChangeAspect="1"/>
          </p:cNvSpPr>
          <p:nvPr>
            <p:ph type="pic" sz="quarter" idx="15" hasCustomPrompt="1"/>
          </p:nvPr>
        </p:nvSpPr>
        <p:spPr>
          <a:xfrm>
            <a:off x="3455477" y="2907517"/>
            <a:ext cx="2249787" cy="2249592"/>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3" name="テキスト プレースホルダー 5"/>
          <p:cNvSpPr>
            <a:spLocks noGrp="1"/>
          </p:cNvSpPr>
          <p:nvPr>
            <p:ph type="body" sz="quarter" idx="16" hasCustomPrompt="1"/>
          </p:nvPr>
        </p:nvSpPr>
        <p:spPr>
          <a:xfrm rot="21288877">
            <a:off x="3083779" y="5095753"/>
            <a:ext cx="2903182" cy="405315"/>
          </a:xfrm>
          <a:gradFill flip="none" rotWithShape="1">
            <a:gsLst>
              <a:gs pos="0">
                <a:schemeClr val="accent2">
                  <a:alpha val="0"/>
                </a:schemeClr>
              </a:gs>
              <a:gs pos="50000">
                <a:schemeClr val="accent2"/>
              </a:gs>
              <a:gs pos="100000">
                <a:schemeClr val="accent2"/>
              </a:gs>
            </a:gsLst>
            <a:lin ang="0" scaled="0"/>
            <a:tileRect/>
          </a:gradFill>
          <a:effectLst>
            <a:outerShdw blurRad="76200" dir="18900000" sy="23000" kx="-1200000" algn="bl" rotWithShape="0">
              <a:prstClr val="black">
                <a:alpha val="20000"/>
              </a:prstClr>
            </a:outerShdw>
          </a:effectLst>
        </p:spPr>
        <p:txBody>
          <a:bodyPr>
            <a:normAutofit/>
          </a:bodyPr>
          <a:lstStyle>
            <a:lvl1pPr algn="r">
              <a:defRPr sz="1867" baseline="0">
                <a:solidFill>
                  <a:schemeClr val="bg1">
                    <a:lumMod val="85000"/>
                  </a:schemeClr>
                </a:solidFill>
                <a:latin typeface="Aleo-BoldItalic" pitchFamily="34" charset="0"/>
              </a:defRPr>
            </a:lvl1pPr>
          </a:lstStyle>
          <a:p>
            <a:pPr lvl="0"/>
            <a:r>
              <a:rPr lang="en-US" dirty="0"/>
              <a:t>Caption Here</a:t>
            </a:r>
          </a:p>
        </p:txBody>
      </p:sp>
      <p:sp>
        <p:nvSpPr>
          <p:cNvPr id="24" name="図プレースホルダー 7"/>
          <p:cNvSpPr>
            <a:spLocks noGrp="1" noChangeAspect="1"/>
          </p:cNvSpPr>
          <p:nvPr>
            <p:ph type="pic" sz="quarter" idx="17" hasCustomPrompt="1"/>
          </p:nvPr>
        </p:nvSpPr>
        <p:spPr>
          <a:xfrm>
            <a:off x="6240028" y="1744789"/>
            <a:ext cx="2249787" cy="2249592"/>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7" name="テキスト プレースホルダー 5"/>
          <p:cNvSpPr>
            <a:spLocks noGrp="1"/>
          </p:cNvSpPr>
          <p:nvPr>
            <p:ph type="body" sz="quarter" idx="18" hasCustomPrompt="1"/>
          </p:nvPr>
        </p:nvSpPr>
        <p:spPr>
          <a:xfrm rot="21288877">
            <a:off x="5868330" y="3933025"/>
            <a:ext cx="2903182" cy="405315"/>
          </a:xfrm>
          <a:gradFill flip="none" rotWithShape="1">
            <a:gsLst>
              <a:gs pos="0">
                <a:schemeClr val="accent3">
                  <a:alpha val="0"/>
                </a:schemeClr>
              </a:gs>
              <a:gs pos="50000">
                <a:schemeClr val="accent3"/>
              </a:gs>
              <a:gs pos="100000">
                <a:schemeClr val="accent3"/>
              </a:gs>
            </a:gsLst>
            <a:lin ang="0" scaled="0"/>
            <a:tileRect/>
          </a:gradFill>
          <a:effectLst>
            <a:outerShdw blurRad="76200" dir="18900000" sy="23000" kx="-1200000" algn="bl" rotWithShape="0">
              <a:prstClr val="black">
                <a:alpha val="20000"/>
              </a:prstClr>
            </a:outerShdw>
          </a:effectLst>
        </p:spPr>
        <p:txBody>
          <a:bodyPr>
            <a:normAutofit/>
          </a:bodyPr>
          <a:lstStyle>
            <a:lvl1pPr algn="r">
              <a:defRPr sz="1867" baseline="0">
                <a:solidFill>
                  <a:schemeClr val="bg1">
                    <a:lumMod val="85000"/>
                  </a:schemeClr>
                </a:solidFill>
                <a:latin typeface="Aleo-BoldItalic" pitchFamily="34" charset="0"/>
              </a:defRPr>
            </a:lvl1pPr>
          </a:lstStyle>
          <a:p>
            <a:pPr lvl="0"/>
            <a:r>
              <a:rPr lang="en-US" dirty="0"/>
              <a:t>Caption Here</a:t>
            </a:r>
          </a:p>
        </p:txBody>
      </p:sp>
      <p:sp>
        <p:nvSpPr>
          <p:cNvPr id="28" name="図プレースホルダー 7"/>
          <p:cNvSpPr>
            <a:spLocks noGrp="1" noChangeAspect="1"/>
          </p:cNvSpPr>
          <p:nvPr>
            <p:ph type="pic" sz="quarter" idx="19" hasCustomPrompt="1"/>
          </p:nvPr>
        </p:nvSpPr>
        <p:spPr>
          <a:xfrm>
            <a:off x="9024579" y="2318339"/>
            <a:ext cx="2249787" cy="2249592"/>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9" name="テキスト プレースホルダー 5"/>
          <p:cNvSpPr>
            <a:spLocks noGrp="1"/>
          </p:cNvSpPr>
          <p:nvPr>
            <p:ph type="body" sz="quarter" idx="20" hasCustomPrompt="1"/>
          </p:nvPr>
        </p:nvSpPr>
        <p:spPr>
          <a:xfrm rot="21288877">
            <a:off x="8652881" y="4506575"/>
            <a:ext cx="2903182" cy="405315"/>
          </a:xfrm>
          <a:gradFill flip="none" rotWithShape="1">
            <a:gsLst>
              <a:gs pos="0">
                <a:schemeClr val="accent4">
                  <a:alpha val="0"/>
                </a:schemeClr>
              </a:gs>
              <a:gs pos="50000">
                <a:schemeClr val="accent4"/>
              </a:gs>
              <a:gs pos="100000">
                <a:schemeClr val="accent4"/>
              </a:gs>
            </a:gsLst>
            <a:lin ang="0" scaled="0"/>
            <a:tileRect/>
          </a:gradFill>
          <a:effectLst>
            <a:outerShdw blurRad="76200" dir="18900000" sy="23000" kx="-1200000" algn="bl" rotWithShape="0">
              <a:prstClr val="black">
                <a:alpha val="20000"/>
              </a:prstClr>
            </a:outerShdw>
          </a:effectLst>
        </p:spPr>
        <p:txBody>
          <a:bodyPr>
            <a:normAutofit/>
          </a:bodyPr>
          <a:lstStyle>
            <a:lvl1pPr algn="r">
              <a:defRPr sz="1867" baseline="0">
                <a:solidFill>
                  <a:schemeClr val="bg1">
                    <a:lumMod val="85000"/>
                  </a:schemeClr>
                </a:solidFill>
                <a:latin typeface="Aleo-BoldItalic" pitchFamily="34" charset="0"/>
              </a:defRPr>
            </a:lvl1pPr>
          </a:lstStyle>
          <a:p>
            <a:pPr lvl="0"/>
            <a:r>
              <a:rPr lang="en-US" dirty="0"/>
              <a:t>Caption Here</a:t>
            </a:r>
          </a:p>
        </p:txBody>
      </p:sp>
      <p:sp>
        <p:nvSpPr>
          <p:cNvPr id="30" name="テキスト プレースホルダー 5"/>
          <p:cNvSpPr>
            <a:spLocks noGrp="1"/>
          </p:cNvSpPr>
          <p:nvPr>
            <p:ph type="body" sz="quarter" idx="21" hasCustomPrompt="1"/>
          </p:nvPr>
        </p:nvSpPr>
        <p:spPr>
          <a:xfrm>
            <a:off x="622917" y="4869160"/>
            <a:ext cx="2304456" cy="960107"/>
          </a:xfrm>
        </p:spPr>
        <p:txBody>
          <a:bodyPr anchor="t">
            <a:normAutofit/>
          </a:bodyPr>
          <a:lstStyle>
            <a:lvl1pPr algn="l">
              <a:defRPr sz="1333" baseline="0"/>
            </a:lvl1pPr>
          </a:lstStyle>
          <a:p>
            <a:pPr lvl="0"/>
            <a:r>
              <a:rPr lang="en-US" dirty="0"/>
              <a:t>Text Here</a:t>
            </a:r>
          </a:p>
        </p:txBody>
      </p:sp>
      <p:sp>
        <p:nvSpPr>
          <p:cNvPr id="31" name="テキスト プレースホルダー 5"/>
          <p:cNvSpPr>
            <a:spLocks noGrp="1"/>
          </p:cNvSpPr>
          <p:nvPr>
            <p:ph type="body" sz="quarter" idx="22" hasCustomPrompt="1"/>
          </p:nvPr>
        </p:nvSpPr>
        <p:spPr>
          <a:xfrm>
            <a:off x="3359460" y="5733256"/>
            <a:ext cx="2304456" cy="960107"/>
          </a:xfrm>
        </p:spPr>
        <p:txBody>
          <a:bodyPr anchor="t">
            <a:normAutofit/>
          </a:bodyPr>
          <a:lstStyle>
            <a:lvl1pPr algn="l">
              <a:defRPr sz="1333" baseline="0"/>
            </a:lvl1pPr>
          </a:lstStyle>
          <a:p>
            <a:pPr lvl="0"/>
            <a:r>
              <a:rPr lang="en-US" dirty="0"/>
              <a:t>Text Here</a:t>
            </a:r>
          </a:p>
        </p:txBody>
      </p:sp>
      <p:sp>
        <p:nvSpPr>
          <p:cNvPr id="32" name="テキスト プレースホルダー 5"/>
          <p:cNvSpPr>
            <a:spLocks noGrp="1"/>
          </p:cNvSpPr>
          <p:nvPr>
            <p:ph type="body" sz="quarter" idx="23" hasCustomPrompt="1"/>
          </p:nvPr>
        </p:nvSpPr>
        <p:spPr>
          <a:xfrm>
            <a:off x="6192020" y="4581128"/>
            <a:ext cx="2304456" cy="960107"/>
          </a:xfrm>
        </p:spPr>
        <p:txBody>
          <a:bodyPr anchor="t">
            <a:normAutofit/>
          </a:bodyPr>
          <a:lstStyle>
            <a:lvl1pPr algn="l">
              <a:defRPr sz="1333" baseline="0"/>
            </a:lvl1pPr>
          </a:lstStyle>
          <a:p>
            <a:pPr lvl="0"/>
            <a:r>
              <a:rPr lang="en-US" dirty="0"/>
              <a:t>Text Here</a:t>
            </a:r>
          </a:p>
        </p:txBody>
      </p:sp>
      <p:sp>
        <p:nvSpPr>
          <p:cNvPr id="33" name="テキスト プレースホルダー 5"/>
          <p:cNvSpPr>
            <a:spLocks noGrp="1"/>
          </p:cNvSpPr>
          <p:nvPr>
            <p:ph type="body" sz="quarter" idx="24" hasCustomPrompt="1"/>
          </p:nvPr>
        </p:nvSpPr>
        <p:spPr>
          <a:xfrm>
            <a:off x="8976570" y="5061181"/>
            <a:ext cx="2304456" cy="960107"/>
          </a:xfrm>
        </p:spPr>
        <p:txBody>
          <a:bodyPr anchor="t">
            <a:normAutofit/>
          </a:bodyPr>
          <a:lstStyle>
            <a:lvl1pPr algn="l">
              <a:defRPr sz="1333" baseline="0"/>
            </a:lvl1pPr>
          </a:lstStyle>
          <a:p>
            <a:pPr lvl="0"/>
            <a:r>
              <a:rPr lang="en-US" dirty="0"/>
              <a:t>Text Here</a:t>
            </a:r>
          </a:p>
        </p:txBody>
      </p:sp>
    </p:spTree>
    <p:extLst>
      <p:ext uri="{BB962C8B-B14F-4D97-AF65-F5344CB8AC3E}">
        <p14:creationId xmlns:p14="http://schemas.microsoft.com/office/powerpoint/2010/main" val="102585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2">
                                            <p:bg/>
                                          </p:spTgt>
                                        </p:tgtEl>
                                        <p:attrNameLst>
                                          <p:attrName>style.visibility</p:attrName>
                                        </p:attrNameLst>
                                      </p:cBhvr>
                                      <p:to>
                                        <p:strVal val="visible"/>
                                      </p:to>
                                    </p:set>
                                    <p:animEffect transition="in" filter="wipe(down)">
                                      <p:cBhvr>
                                        <p:cTn id="56" dur="500"/>
                                        <p:tgtEl>
                                          <p:spTgt spid="22">
                                            <p:bg/>
                                          </p:spTgt>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wipe(down)">
                                      <p:cBhvr>
                                        <p:cTn id="59" dur="500"/>
                                        <p:tgtEl>
                                          <p:spTgt spid="22">
                                            <p:txEl>
                                              <p:pRg st="0" end="0"/>
                                            </p:txEl>
                                          </p:spTgt>
                                        </p:tgtEl>
                                      </p:cBhvr>
                                    </p:animEffect>
                                  </p:childTnLst>
                                </p:cTn>
                              </p:par>
                            </p:childTnLst>
                          </p:cTn>
                        </p:par>
                        <p:par>
                          <p:cTn id="60" fill="hold">
                            <p:stCondLst>
                              <p:cond delay="125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3">
                                            <p:bg/>
                                          </p:spTgt>
                                        </p:tgtEl>
                                        <p:attrNameLst>
                                          <p:attrName>style.visibility</p:attrName>
                                        </p:attrNameLst>
                                      </p:cBhvr>
                                      <p:to>
                                        <p:strVal val="visible"/>
                                      </p:to>
                                    </p:set>
                                    <p:animEffect transition="in" filter="wipe(down)">
                                      <p:cBhvr>
                                        <p:cTn id="66" dur="500"/>
                                        <p:tgtEl>
                                          <p:spTgt spid="23">
                                            <p:bg/>
                                          </p:spTgt>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3">
                                            <p:txEl>
                                              <p:pRg st="0" end="0"/>
                                            </p:txEl>
                                          </p:spTgt>
                                        </p:tgtEl>
                                        <p:attrNameLst>
                                          <p:attrName>style.visibility</p:attrName>
                                        </p:attrNameLst>
                                      </p:cBhvr>
                                      <p:to>
                                        <p:strVal val="visible"/>
                                      </p:to>
                                    </p:set>
                                    <p:animEffect transition="in" filter="wipe(down)">
                                      <p:cBhvr>
                                        <p:cTn id="69" dur="500"/>
                                        <p:tgtEl>
                                          <p:spTgt spid="23">
                                            <p:txEl>
                                              <p:pRg st="0" end="0"/>
                                            </p:txEl>
                                          </p:spTgt>
                                        </p:tgtEl>
                                      </p:cBhvr>
                                    </p:animEffect>
                                  </p:childTnLst>
                                </p:cTn>
                              </p:par>
                            </p:childTnLst>
                          </p:cTn>
                        </p:par>
                        <p:par>
                          <p:cTn id="70" fill="hold">
                            <p:stCondLst>
                              <p:cond delay="1750"/>
                            </p:stCondLst>
                            <p:childTnLst>
                              <p:par>
                                <p:cTn id="71" presetID="10" presetClass="entr" presetSubtype="0"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7">
                                            <p:bg/>
                                          </p:spTgt>
                                        </p:tgtEl>
                                        <p:attrNameLst>
                                          <p:attrName>style.visibility</p:attrName>
                                        </p:attrNameLst>
                                      </p:cBhvr>
                                      <p:to>
                                        <p:strVal val="visible"/>
                                      </p:to>
                                    </p:set>
                                    <p:animEffect transition="in" filter="wipe(down)">
                                      <p:cBhvr>
                                        <p:cTn id="76" dur="500"/>
                                        <p:tgtEl>
                                          <p:spTgt spid="27">
                                            <p:bg/>
                                          </p:spTgt>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7">
                                            <p:txEl>
                                              <p:pRg st="0" end="0"/>
                                            </p:txEl>
                                          </p:spTgt>
                                        </p:tgtEl>
                                        <p:attrNameLst>
                                          <p:attrName>style.visibility</p:attrName>
                                        </p:attrNameLst>
                                      </p:cBhvr>
                                      <p:to>
                                        <p:strVal val="visible"/>
                                      </p:to>
                                    </p:set>
                                    <p:animEffect transition="in" filter="wipe(down)">
                                      <p:cBhvr>
                                        <p:cTn id="79" dur="500"/>
                                        <p:tgtEl>
                                          <p:spTgt spid="27">
                                            <p:txEl>
                                              <p:pRg st="0" end="0"/>
                                            </p:txEl>
                                          </p:spTgt>
                                        </p:tgtEl>
                                      </p:cBhvr>
                                    </p:animEffect>
                                  </p:childTnLst>
                                </p:cTn>
                              </p:par>
                            </p:childTnLst>
                          </p:cTn>
                        </p:par>
                        <p:par>
                          <p:cTn id="80" fill="hold">
                            <p:stCondLst>
                              <p:cond delay="2250"/>
                            </p:stCondLst>
                            <p:childTnLst>
                              <p:par>
                                <p:cTn id="81" presetID="10" presetClass="entr" presetSubtype="0"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bg/>
                                          </p:spTgt>
                                        </p:tgtEl>
                                        <p:attrNameLst>
                                          <p:attrName>style.visibility</p:attrName>
                                        </p:attrNameLst>
                                      </p:cBhvr>
                                      <p:to>
                                        <p:strVal val="visible"/>
                                      </p:to>
                                    </p:set>
                                    <p:animEffect transition="in" filter="wipe(down)">
                                      <p:cBhvr>
                                        <p:cTn id="86" dur="500"/>
                                        <p:tgtEl>
                                          <p:spTgt spid="29">
                                            <p:bg/>
                                          </p:spTgt>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29">
                                            <p:txEl>
                                              <p:pRg st="0" end="0"/>
                                            </p:txEl>
                                          </p:spTgt>
                                        </p:tgtEl>
                                        <p:attrNameLst>
                                          <p:attrName>style.visibility</p:attrName>
                                        </p:attrNameLst>
                                      </p:cBhvr>
                                      <p:to>
                                        <p:strVal val="visible"/>
                                      </p:to>
                                    </p:set>
                                    <p:animEffect transition="in" filter="wipe(down)">
                                      <p:cBhvr>
                                        <p:cTn id="89" dur="500"/>
                                        <p:tgtEl>
                                          <p:spTgt spid="29">
                                            <p:txEl>
                                              <p:pRg st="0" end="0"/>
                                            </p:txEl>
                                          </p:spTgt>
                                        </p:tgtEl>
                                      </p:cBhvr>
                                    </p:animEffect>
                                  </p:childTnLst>
                                </p:cTn>
                              </p:par>
                            </p:childTnLst>
                          </p:cTn>
                        </p:par>
                        <p:par>
                          <p:cTn id="90" fill="hold">
                            <p:stCondLst>
                              <p:cond delay="2750"/>
                            </p:stCondLst>
                            <p:childTnLst>
                              <p:par>
                                <p:cTn id="91" presetID="42" presetClass="entr" presetSubtype="0" fill="hold" grpId="0" nodeType="afterEffect">
                                  <p:stCondLst>
                                    <p:cond delay="0"/>
                                  </p:stCondLst>
                                  <p:childTnLst>
                                    <p:set>
                                      <p:cBhvr>
                                        <p:cTn id="92" dur="1" fill="hold">
                                          <p:stCondLst>
                                            <p:cond delay="0"/>
                                          </p:stCondLst>
                                        </p:cTn>
                                        <p:tgtEl>
                                          <p:spTgt spid="30">
                                            <p:txEl>
                                              <p:pRg st="0" end="0"/>
                                            </p:txEl>
                                          </p:spTgt>
                                        </p:tgtEl>
                                        <p:attrNameLst>
                                          <p:attrName>style.visibility</p:attrName>
                                        </p:attrNameLst>
                                      </p:cBhvr>
                                      <p:to>
                                        <p:strVal val="visible"/>
                                      </p:to>
                                    </p:set>
                                    <p:animEffect transition="in" filter="fade">
                                      <p:cBhvr>
                                        <p:cTn id="93" dur="500"/>
                                        <p:tgtEl>
                                          <p:spTgt spid="30">
                                            <p:txEl>
                                              <p:pRg st="0" end="0"/>
                                            </p:txEl>
                                          </p:spTgt>
                                        </p:tgtEl>
                                      </p:cBhvr>
                                    </p:animEffect>
                                    <p:anim calcmode="lin" valueType="num">
                                      <p:cBhvr>
                                        <p:cTn id="9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5"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96" fill="hold">
                            <p:stCondLst>
                              <p:cond delay="3250"/>
                            </p:stCondLst>
                            <p:childTnLst>
                              <p:par>
                                <p:cTn id="97" presetID="42" presetClass="entr" presetSubtype="0" fill="hold" grpId="0" nodeType="afterEffect">
                                  <p:stCondLst>
                                    <p:cond delay="0"/>
                                  </p:stCondLst>
                                  <p:childTnLst>
                                    <p:set>
                                      <p:cBhvr>
                                        <p:cTn id="98" dur="1" fill="hold">
                                          <p:stCondLst>
                                            <p:cond delay="0"/>
                                          </p:stCondLst>
                                        </p:cTn>
                                        <p:tgtEl>
                                          <p:spTgt spid="31">
                                            <p:txEl>
                                              <p:pRg st="0" end="0"/>
                                            </p:txEl>
                                          </p:spTgt>
                                        </p:tgtEl>
                                        <p:attrNameLst>
                                          <p:attrName>style.visibility</p:attrName>
                                        </p:attrNameLst>
                                      </p:cBhvr>
                                      <p:to>
                                        <p:strVal val="visible"/>
                                      </p:to>
                                    </p:set>
                                    <p:animEffect transition="in" filter="fade">
                                      <p:cBhvr>
                                        <p:cTn id="99" dur="500"/>
                                        <p:tgtEl>
                                          <p:spTgt spid="31">
                                            <p:txEl>
                                              <p:pRg st="0" end="0"/>
                                            </p:txEl>
                                          </p:spTgt>
                                        </p:tgtEl>
                                      </p:cBhvr>
                                    </p:animEffect>
                                    <p:anim calcmode="lin" valueType="num">
                                      <p:cBhvr>
                                        <p:cTn id="100"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01"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102" fill="hold">
                            <p:stCondLst>
                              <p:cond delay="3750"/>
                            </p:stCondLst>
                            <p:childTnLst>
                              <p:par>
                                <p:cTn id="103" presetID="42" presetClass="entr" presetSubtype="0" fill="hold" grpId="0" nodeType="afterEffect">
                                  <p:stCondLst>
                                    <p:cond delay="0"/>
                                  </p:stCondLst>
                                  <p:childTnLst>
                                    <p:set>
                                      <p:cBhvr>
                                        <p:cTn id="104" dur="1" fill="hold">
                                          <p:stCondLst>
                                            <p:cond delay="0"/>
                                          </p:stCondLst>
                                        </p:cTn>
                                        <p:tgtEl>
                                          <p:spTgt spid="32">
                                            <p:txEl>
                                              <p:pRg st="0" end="0"/>
                                            </p:txEl>
                                          </p:spTgt>
                                        </p:tgtEl>
                                        <p:attrNameLst>
                                          <p:attrName>style.visibility</p:attrName>
                                        </p:attrNameLst>
                                      </p:cBhvr>
                                      <p:to>
                                        <p:strVal val="visible"/>
                                      </p:to>
                                    </p:set>
                                    <p:animEffect transition="in" filter="fade">
                                      <p:cBhvr>
                                        <p:cTn id="105" dur="500"/>
                                        <p:tgtEl>
                                          <p:spTgt spid="32">
                                            <p:txEl>
                                              <p:pRg st="0" end="0"/>
                                            </p:txEl>
                                          </p:spTgt>
                                        </p:tgtEl>
                                      </p:cBhvr>
                                    </p:animEffect>
                                    <p:anim calcmode="lin" valueType="num">
                                      <p:cBhvr>
                                        <p:cTn id="10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07"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108" fill="hold">
                            <p:stCondLst>
                              <p:cond delay="4250"/>
                            </p:stCondLst>
                            <p:childTnLst>
                              <p:par>
                                <p:cTn id="109" presetID="42" presetClass="entr" presetSubtype="0" fill="hold" grpId="0" nodeType="afterEffect">
                                  <p:stCondLst>
                                    <p:cond delay="0"/>
                                  </p:stCondLst>
                                  <p:childTnLst>
                                    <p:set>
                                      <p:cBhvr>
                                        <p:cTn id="110" dur="1" fill="hold">
                                          <p:stCondLst>
                                            <p:cond delay="0"/>
                                          </p:stCondLst>
                                        </p:cTn>
                                        <p:tgtEl>
                                          <p:spTgt spid="33">
                                            <p:txEl>
                                              <p:pRg st="0" end="0"/>
                                            </p:txEl>
                                          </p:spTgt>
                                        </p:tgtEl>
                                        <p:attrNameLst>
                                          <p:attrName>style.visibility</p:attrName>
                                        </p:attrNameLst>
                                      </p:cBhvr>
                                      <p:to>
                                        <p:strVal val="visible"/>
                                      </p:to>
                                    </p:set>
                                    <p:animEffect transition="in" filter="fade">
                                      <p:cBhvr>
                                        <p:cTn id="111" dur="500"/>
                                        <p:tgtEl>
                                          <p:spTgt spid="33">
                                            <p:txEl>
                                              <p:pRg st="0" end="0"/>
                                            </p:txEl>
                                          </p:spTgt>
                                        </p:tgtEl>
                                      </p:cBhvr>
                                    </p:animEffect>
                                    <p:anim calcmode="lin" valueType="num">
                                      <p:cBhvr>
                                        <p:cTn id="112"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13" dur="5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2" grpId="0" build="p" animBg="1">
        <p:tmplLst>
          <p:tmpl>
            <p:tnLst>
              <p:par>
                <p:cTn presetID="2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18" grpId="0"/>
      <p:bldP spid="23" grpId="0" build="p" animBg="1">
        <p:tmplLst>
          <p:tmpl>
            <p:tnLst>
              <p:par>
                <p:cTn presetID="2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down)">
                      <p:cBhvr>
                        <p:cTn dur="500"/>
                        <p:tgtEl>
                          <p:spTgt spid="23"/>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down)">
                      <p:cBhvr>
                        <p:cTn dur="500"/>
                        <p:tgtEl>
                          <p:spTgt spid="23"/>
                        </p:tgtEl>
                      </p:cBhvr>
                    </p:animEffect>
                  </p:childTnLst>
                </p:cTn>
              </p:par>
            </p:tnLst>
          </p:tmpl>
        </p:tmplLst>
      </p:bldP>
      <p:bldP spid="24" grpId="0"/>
      <p:bldP spid="27" grpId="0" build="p" animBg="1">
        <p:tmplLst>
          <p:tmpl>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p:bldP spid="29" grpId="0" build="p" animBg="1">
        <p:tmplLst>
          <p:tmpl>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anim calcmode="lin" valueType="num">
                      <p:cBhvr>
                        <p:cTn dur="500" fill="hold"/>
                        <p:tgtEl>
                          <p:spTgt spid="33"/>
                        </p:tgtEl>
                        <p:attrNameLst>
                          <p:attrName>ppt_x</p:attrName>
                        </p:attrNameLst>
                      </p:cBhvr>
                      <p:tavLst>
                        <p:tav tm="0">
                          <p:val>
                            <p:strVal val="#ppt_x"/>
                          </p:val>
                        </p:tav>
                        <p:tav tm="100000">
                          <p:val>
                            <p:strVal val="#ppt_x"/>
                          </p:val>
                        </p:tav>
                      </p:tavLst>
                    </p:anim>
                    <p:anim calcmode="lin" valueType="num">
                      <p:cBhvr>
                        <p:cTn dur="500" fill="hold"/>
                        <p:tgtEl>
                          <p:spTgt spid="3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Graphs -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927373" y="274640"/>
            <a:ext cx="9121805" cy="658083"/>
          </a:xfrm>
        </p:spPr>
        <p:txBody>
          <a:bodyPr>
            <a:noAutofit/>
          </a:bodyPr>
          <a:lstStyle>
            <a:lvl1pPr algn="l">
              <a:defRPr sz="4000"/>
            </a:lvl1pPr>
          </a:lstStyle>
          <a:p>
            <a:r>
              <a:rPr lang="en-US" altLang="ja-JP" dirty="0"/>
              <a:t>SLIDE TITLE HERE</a:t>
            </a:r>
            <a:endParaRPr lang="en-US" dirty="0"/>
          </a:p>
        </p:txBody>
      </p:sp>
      <p:sp>
        <p:nvSpPr>
          <p:cNvPr id="10" name="正方形/長方形 9"/>
          <p:cNvSpPr/>
          <p:nvPr userDrawn="1"/>
        </p:nvSpPr>
        <p:spPr>
          <a:xfrm rot="18000000">
            <a:off x="-865417" y="-4363845"/>
            <a:ext cx="12256008" cy="31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正方形/長方形 10"/>
          <p:cNvSpPr/>
          <p:nvPr userDrawn="1"/>
        </p:nvSpPr>
        <p:spPr>
          <a:xfrm rot="18000000">
            <a:off x="-1858672" y="-4446030"/>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2" name="正方形/長方形 11"/>
          <p:cNvSpPr/>
          <p:nvPr userDrawn="1"/>
        </p:nvSpPr>
        <p:spPr>
          <a:xfrm rot="18000000">
            <a:off x="-2186415" y="-4789501"/>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3" name="正方形/長方形 12"/>
          <p:cNvSpPr/>
          <p:nvPr userDrawn="1"/>
        </p:nvSpPr>
        <p:spPr>
          <a:xfrm rot="18000000">
            <a:off x="-3551420" y="-3332610"/>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5" name="スライド番号プレースホルダー 4"/>
          <p:cNvSpPr>
            <a:spLocks noGrp="1"/>
          </p:cNvSpPr>
          <p:nvPr>
            <p:ph type="sldNum" sz="quarter" idx="12"/>
          </p:nvPr>
        </p:nvSpPr>
        <p:spPr>
          <a:xfrm rot="18000000">
            <a:off x="895958" y="401845"/>
            <a:ext cx="2024717" cy="365157"/>
          </a:xfrm>
          <a:prstGeom prst="rect">
            <a:avLst/>
          </a:prstGeom>
        </p:spPr>
        <p:txBody>
          <a:bodyPr/>
          <a:lstStyle>
            <a:lvl1pPr algn="l">
              <a:defRPr sz="2667">
                <a:solidFill>
                  <a:schemeClr val="bg1">
                    <a:lumMod val="85000"/>
                  </a:schemeClr>
                </a:solidFill>
              </a:defRPr>
            </a:lvl1pPr>
          </a:lstStyle>
          <a:p>
            <a:r>
              <a:rPr lang="en-US"/>
              <a:t>SLIDE </a:t>
            </a:r>
            <a:fld id="{D97FAD88-CD89-445B-80D2-D1F46C853675}" type="slidenum">
              <a:rPr lang="en-US" smtClean="0"/>
              <a:pPr/>
              <a:t>‹N°›</a:t>
            </a:fld>
            <a:endParaRPr lang="en-US"/>
          </a:p>
        </p:txBody>
      </p:sp>
      <p:sp>
        <p:nvSpPr>
          <p:cNvPr id="14" name="サブタイトル 2"/>
          <p:cNvSpPr>
            <a:spLocks noGrp="1"/>
          </p:cNvSpPr>
          <p:nvPr>
            <p:ph type="subTitle" idx="1" hasCustomPrompt="1"/>
          </p:nvPr>
        </p:nvSpPr>
        <p:spPr>
          <a:xfrm>
            <a:off x="2927373" y="816748"/>
            <a:ext cx="9121805" cy="356001"/>
          </a:xfrm>
        </p:spPr>
        <p:txBody>
          <a:bodyPr>
            <a:noAutofit/>
          </a:bodyPr>
          <a:lstStyle>
            <a:lvl1pPr marL="0" indent="0" algn="l">
              <a:lnSpc>
                <a:spcPts val="2000"/>
              </a:lnSpc>
              <a:buNone/>
              <a:defRPr sz="1867" i="0" baseline="0">
                <a:solidFill>
                  <a:schemeClr val="tx1">
                    <a:tint val="75000"/>
                  </a:schemeClr>
                </a:solidFill>
                <a:latin typeface="Aleo-LightItalic"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3027612" y="1220755"/>
            <a:ext cx="9021566" cy="96011"/>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正方形/長方形 18"/>
          <p:cNvSpPr/>
          <p:nvPr userDrawn="1"/>
        </p:nvSpPr>
        <p:spPr>
          <a:xfrm rot="18000000">
            <a:off x="8337990" y="2351256"/>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0" name="正方形/長方形 19"/>
          <p:cNvSpPr/>
          <p:nvPr userDrawn="1"/>
        </p:nvSpPr>
        <p:spPr>
          <a:xfrm rot="18000000">
            <a:off x="7867450" y="2027256"/>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1" name="正方形/長方形 20"/>
          <p:cNvSpPr/>
          <p:nvPr userDrawn="1"/>
        </p:nvSpPr>
        <p:spPr>
          <a:xfrm rot="18000000">
            <a:off x="6530575" y="3490819"/>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4" name="フッター プレースホルダー 3"/>
          <p:cNvSpPr>
            <a:spLocks noGrp="1"/>
          </p:cNvSpPr>
          <p:nvPr>
            <p:ph type="ftr" sz="quarter" idx="11"/>
          </p:nvPr>
        </p:nvSpPr>
        <p:spPr>
          <a:xfrm rot="18000000">
            <a:off x="9946147" y="4895639"/>
            <a:ext cx="3860465" cy="365157"/>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30" name="テキスト プレースホルダー 5"/>
          <p:cNvSpPr>
            <a:spLocks noGrp="1"/>
          </p:cNvSpPr>
          <p:nvPr>
            <p:ph type="body" sz="quarter" idx="21" hasCustomPrompt="1"/>
          </p:nvPr>
        </p:nvSpPr>
        <p:spPr>
          <a:xfrm>
            <a:off x="910974" y="4821155"/>
            <a:ext cx="2400475" cy="1344149"/>
          </a:xfrm>
        </p:spPr>
        <p:txBody>
          <a:bodyPr anchor="t">
            <a:normAutofit/>
          </a:bodyPr>
          <a:lstStyle>
            <a:lvl1pPr algn="l">
              <a:defRPr sz="1333" baseline="0"/>
            </a:lvl1pPr>
          </a:lstStyle>
          <a:p>
            <a:pPr lvl="0"/>
            <a:r>
              <a:rPr lang="en-US" dirty="0"/>
              <a:t>Text Here</a:t>
            </a:r>
          </a:p>
        </p:txBody>
      </p:sp>
      <p:sp>
        <p:nvSpPr>
          <p:cNvPr id="31" name="テキスト プレースホルダー 5"/>
          <p:cNvSpPr>
            <a:spLocks noGrp="1"/>
          </p:cNvSpPr>
          <p:nvPr>
            <p:ph type="body" sz="quarter" idx="22" hasCustomPrompt="1"/>
          </p:nvPr>
        </p:nvSpPr>
        <p:spPr>
          <a:xfrm>
            <a:off x="3455477" y="4821155"/>
            <a:ext cx="2400475" cy="1344149"/>
          </a:xfrm>
        </p:spPr>
        <p:txBody>
          <a:bodyPr anchor="t">
            <a:normAutofit/>
          </a:bodyPr>
          <a:lstStyle>
            <a:lvl1pPr algn="l">
              <a:defRPr sz="1333" baseline="0"/>
            </a:lvl1pPr>
          </a:lstStyle>
          <a:p>
            <a:pPr lvl="0"/>
            <a:r>
              <a:rPr lang="en-US" dirty="0"/>
              <a:t>Text Here</a:t>
            </a:r>
          </a:p>
        </p:txBody>
      </p:sp>
      <p:sp>
        <p:nvSpPr>
          <p:cNvPr id="32" name="テキスト プレースホルダー 5"/>
          <p:cNvSpPr>
            <a:spLocks noGrp="1"/>
          </p:cNvSpPr>
          <p:nvPr>
            <p:ph type="body" sz="quarter" idx="23" hasCustomPrompt="1"/>
          </p:nvPr>
        </p:nvSpPr>
        <p:spPr>
          <a:xfrm>
            <a:off x="5999981" y="4821155"/>
            <a:ext cx="2400475" cy="1344149"/>
          </a:xfrm>
        </p:spPr>
        <p:txBody>
          <a:bodyPr anchor="t">
            <a:normAutofit/>
          </a:bodyPr>
          <a:lstStyle>
            <a:lvl1pPr algn="l">
              <a:defRPr sz="1333" baseline="0"/>
            </a:lvl1pPr>
          </a:lstStyle>
          <a:p>
            <a:pPr lvl="0"/>
            <a:r>
              <a:rPr lang="en-US" dirty="0"/>
              <a:t>Text Here</a:t>
            </a:r>
          </a:p>
        </p:txBody>
      </p:sp>
      <p:sp>
        <p:nvSpPr>
          <p:cNvPr id="33" name="テキスト プレースホルダー 5"/>
          <p:cNvSpPr>
            <a:spLocks noGrp="1"/>
          </p:cNvSpPr>
          <p:nvPr>
            <p:ph type="body" sz="quarter" idx="24" hasCustomPrompt="1"/>
          </p:nvPr>
        </p:nvSpPr>
        <p:spPr>
          <a:xfrm>
            <a:off x="8544484" y="4821155"/>
            <a:ext cx="2400475" cy="1344149"/>
          </a:xfrm>
        </p:spPr>
        <p:txBody>
          <a:bodyPr anchor="t">
            <a:normAutofit/>
          </a:bodyPr>
          <a:lstStyle>
            <a:lvl1pPr algn="l">
              <a:defRPr sz="1333" baseline="0"/>
            </a:lvl1pPr>
          </a:lstStyle>
          <a:p>
            <a:pPr lvl="0"/>
            <a:r>
              <a:rPr lang="en-US" dirty="0"/>
              <a:t>Text Here</a:t>
            </a:r>
          </a:p>
        </p:txBody>
      </p:sp>
      <p:sp>
        <p:nvSpPr>
          <p:cNvPr id="6" name="グラフ プレースホルダー 5"/>
          <p:cNvSpPr>
            <a:spLocks noGrp="1"/>
          </p:cNvSpPr>
          <p:nvPr>
            <p:ph type="chart" sz="quarter" idx="25" hasCustomPrompt="1"/>
          </p:nvPr>
        </p:nvSpPr>
        <p:spPr>
          <a:xfrm>
            <a:off x="1006993" y="1937434"/>
            <a:ext cx="2308941" cy="2307657"/>
          </a:xfrm>
          <a:effectLst/>
        </p:spPr>
        <p:txBody>
          <a:bodyPr>
            <a:normAutofit/>
          </a:bodyPr>
          <a:lstStyle>
            <a:lvl1pPr>
              <a:defRPr sz="1600">
                <a:solidFill>
                  <a:schemeClr val="bg1">
                    <a:lumMod val="65000"/>
                  </a:schemeClr>
                </a:solidFill>
              </a:defRPr>
            </a:lvl1pPr>
          </a:lstStyle>
          <a:p>
            <a:r>
              <a:rPr lang="en-US"/>
              <a:t>Graph</a:t>
            </a:r>
          </a:p>
        </p:txBody>
      </p:sp>
      <p:sp>
        <p:nvSpPr>
          <p:cNvPr id="34" name="グラフ プレースホルダー 5"/>
          <p:cNvSpPr>
            <a:spLocks noGrp="1"/>
          </p:cNvSpPr>
          <p:nvPr>
            <p:ph type="chart" sz="quarter" idx="26" hasCustomPrompt="1"/>
          </p:nvPr>
        </p:nvSpPr>
        <p:spPr>
          <a:xfrm>
            <a:off x="3535444" y="1936904"/>
            <a:ext cx="2308941" cy="2307657"/>
          </a:xfrm>
          <a:effectLst/>
        </p:spPr>
        <p:txBody>
          <a:bodyPr>
            <a:normAutofit/>
          </a:bodyPr>
          <a:lstStyle>
            <a:lvl1pPr>
              <a:defRPr sz="1600">
                <a:solidFill>
                  <a:schemeClr val="bg1">
                    <a:lumMod val="65000"/>
                  </a:schemeClr>
                </a:solidFill>
              </a:defRPr>
            </a:lvl1pPr>
          </a:lstStyle>
          <a:p>
            <a:r>
              <a:rPr lang="en-US"/>
              <a:t>Graph</a:t>
            </a:r>
          </a:p>
        </p:txBody>
      </p:sp>
      <p:sp>
        <p:nvSpPr>
          <p:cNvPr id="35" name="グラフ プレースホルダー 5"/>
          <p:cNvSpPr>
            <a:spLocks noGrp="1"/>
          </p:cNvSpPr>
          <p:nvPr>
            <p:ph type="chart" sz="quarter" idx="27" hasCustomPrompt="1"/>
          </p:nvPr>
        </p:nvSpPr>
        <p:spPr>
          <a:xfrm>
            <a:off x="6087030" y="1936904"/>
            <a:ext cx="2308941" cy="2307657"/>
          </a:xfrm>
          <a:effectLst/>
        </p:spPr>
        <p:txBody>
          <a:bodyPr>
            <a:normAutofit/>
          </a:bodyPr>
          <a:lstStyle>
            <a:lvl1pPr>
              <a:defRPr sz="1600">
                <a:solidFill>
                  <a:schemeClr val="bg1">
                    <a:lumMod val="65000"/>
                  </a:schemeClr>
                </a:solidFill>
              </a:defRPr>
            </a:lvl1pPr>
          </a:lstStyle>
          <a:p>
            <a:r>
              <a:rPr lang="en-US"/>
              <a:t>Graph</a:t>
            </a:r>
          </a:p>
        </p:txBody>
      </p:sp>
      <p:sp>
        <p:nvSpPr>
          <p:cNvPr id="36" name="グラフ プレースホルダー 5"/>
          <p:cNvSpPr>
            <a:spLocks noGrp="1"/>
          </p:cNvSpPr>
          <p:nvPr>
            <p:ph type="chart" sz="quarter" idx="28" hasCustomPrompt="1"/>
          </p:nvPr>
        </p:nvSpPr>
        <p:spPr>
          <a:xfrm>
            <a:off x="8636018" y="1933503"/>
            <a:ext cx="2308941" cy="2307657"/>
          </a:xfrm>
          <a:effectLst/>
        </p:spPr>
        <p:txBody>
          <a:bodyPr>
            <a:normAutofit/>
          </a:bodyPr>
          <a:lstStyle>
            <a:lvl1pPr>
              <a:defRPr sz="1600">
                <a:solidFill>
                  <a:schemeClr val="bg1">
                    <a:lumMod val="65000"/>
                  </a:schemeClr>
                </a:solidFill>
              </a:defRPr>
            </a:lvl1pPr>
          </a:lstStyle>
          <a:p>
            <a:r>
              <a:rPr lang="en-US"/>
              <a:t>Graph</a:t>
            </a:r>
          </a:p>
        </p:txBody>
      </p:sp>
      <p:sp>
        <p:nvSpPr>
          <p:cNvPr id="37" name="テキスト プレースホルダー 5"/>
          <p:cNvSpPr>
            <a:spLocks noGrp="1"/>
          </p:cNvSpPr>
          <p:nvPr>
            <p:ph type="body" sz="quarter" idx="15" hasCustomPrompt="1"/>
          </p:nvPr>
        </p:nvSpPr>
        <p:spPr>
          <a:xfrm>
            <a:off x="1012540" y="4485118"/>
            <a:ext cx="2298909" cy="337106"/>
          </a:xfrm>
          <a:solidFill>
            <a:schemeClr val="accent1"/>
          </a:solidFill>
        </p:spPr>
        <p:txBody>
          <a:bodyPr anchor="ctr">
            <a:normAutofit/>
          </a:bodyPr>
          <a:lstStyle>
            <a:lvl1pPr algn="l">
              <a:defRPr sz="1600" baseline="0">
                <a:solidFill>
                  <a:schemeClr val="bg1">
                    <a:lumMod val="85000"/>
                  </a:schemeClr>
                </a:solidFill>
                <a:latin typeface="Aleo-Bold" pitchFamily="34" charset="0"/>
              </a:defRPr>
            </a:lvl1pPr>
          </a:lstStyle>
          <a:p>
            <a:pPr lvl="0"/>
            <a:r>
              <a:rPr lang="en-US" dirty="0"/>
              <a:t>Text Here</a:t>
            </a:r>
          </a:p>
        </p:txBody>
      </p:sp>
      <p:sp>
        <p:nvSpPr>
          <p:cNvPr id="38" name="テキスト プレースホルダー 5"/>
          <p:cNvSpPr>
            <a:spLocks noGrp="1"/>
          </p:cNvSpPr>
          <p:nvPr>
            <p:ph type="body" sz="quarter" idx="29" hasCustomPrompt="1"/>
          </p:nvPr>
        </p:nvSpPr>
        <p:spPr>
          <a:xfrm>
            <a:off x="3551497" y="4485118"/>
            <a:ext cx="2298909" cy="337106"/>
          </a:xfrm>
          <a:solidFill>
            <a:schemeClr val="accent2"/>
          </a:solidFill>
        </p:spPr>
        <p:txBody>
          <a:bodyPr anchor="ctr">
            <a:normAutofit/>
          </a:bodyPr>
          <a:lstStyle>
            <a:lvl1pPr algn="l">
              <a:defRPr sz="1600" baseline="0">
                <a:solidFill>
                  <a:schemeClr val="bg1">
                    <a:lumMod val="85000"/>
                  </a:schemeClr>
                </a:solidFill>
                <a:latin typeface="Aleo-Bold" pitchFamily="34" charset="0"/>
              </a:defRPr>
            </a:lvl1pPr>
          </a:lstStyle>
          <a:p>
            <a:pPr lvl="0"/>
            <a:r>
              <a:rPr lang="en-US" dirty="0"/>
              <a:t>Text Here</a:t>
            </a:r>
          </a:p>
        </p:txBody>
      </p:sp>
      <p:sp>
        <p:nvSpPr>
          <p:cNvPr id="39" name="テキスト プレースホルダー 5"/>
          <p:cNvSpPr>
            <a:spLocks noGrp="1"/>
          </p:cNvSpPr>
          <p:nvPr>
            <p:ph type="body" sz="quarter" idx="30" hasCustomPrompt="1"/>
          </p:nvPr>
        </p:nvSpPr>
        <p:spPr>
          <a:xfrm>
            <a:off x="6096000" y="4485118"/>
            <a:ext cx="2298909" cy="337106"/>
          </a:xfrm>
          <a:solidFill>
            <a:schemeClr val="accent3"/>
          </a:solidFill>
        </p:spPr>
        <p:txBody>
          <a:bodyPr anchor="ctr">
            <a:normAutofit/>
          </a:bodyPr>
          <a:lstStyle>
            <a:lvl1pPr algn="l">
              <a:defRPr sz="1600" baseline="0">
                <a:solidFill>
                  <a:schemeClr val="bg1">
                    <a:lumMod val="85000"/>
                  </a:schemeClr>
                </a:solidFill>
                <a:latin typeface="Aleo-Bold" pitchFamily="34" charset="0"/>
              </a:defRPr>
            </a:lvl1pPr>
          </a:lstStyle>
          <a:p>
            <a:pPr lvl="0"/>
            <a:r>
              <a:rPr lang="en-US" dirty="0"/>
              <a:t>Text Here</a:t>
            </a:r>
          </a:p>
        </p:txBody>
      </p:sp>
      <p:sp>
        <p:nvSpPr>
          <p:cNvPr id="40" name="テキスト プレースホルダー 5"/>
          <p:cNvSpPr>
            <a:spLocks noGrp="1"/>
          </p:cNvSpPr>
          <p:nvPr>
            <p:ph type="body" sz="quarter" idx="31" hasCustomPrompt="1"/>
          </p:nvPr>
        </p:nvSpPr>
        <p:spPr>
          <a:xfrm>
            <a:off x="8640504" y="4485118"/>
            <a:ext cx="2298909" cy="337106"/>
          </a:xfrm>
          <a:solidFill>
            <a:schemeClr val="accent4"/>
          </a:solidFill>
        </p:spPr>
        <p:txBody>
          <a:bodyPr anchor="ctr">
            <a:normAutofit/>
          </a:bodyPr>
          <a:lstStyle>
            <a:lvl1pPr algn="l">
              <a:defRPr sz="1600" baseline="0">
                <a:solidFill>
                  <a:schemeClr val="bg1">
                    <a:lumMod val="85000"/>
                  </a:schemeClr>
                </a:solidFill>
                <a:latin typeface="Aleo-Bold" pitchFamily="34" charset="0"/>
              </a:defRPr>
            </a:lvl1pPr>
          </a:lstStyle>
          <a:p>
            <a:pPr lvl="0"/>
            <a:r>
              <a:rPr lang="en-US" dirty="0"/>
              <a:t>Text Here</a:t>
            </a:r>
          </a:p>
        </p:txBody>
      </p:sp>
    </p:spTree>
    <p:extLst>
      <p:ext uri="{BB962C8B-B14F-4D97-AF65-F5344CB8AC3E}">
        <p14:creationId xmlns:p14="http://schemas.microsoft.com/office/powerpoint/2010/main" val="399151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9"/>
            <a:ext cx="10972801"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99" y="1535113"/>
            <a:ext cx="5386918" cy="639762"/>
          </a:xfrm>
          <a:prstGeom prst="rect">
            <a:avLst/>
          </a:prstGeom>
        </p:spPr>
        <p:txBody>
          <a:bodyPr anchor="b"/>
          <a:lstStyle>
            <a:lvl1pPr marL="0" indent="0">
              <a:buNone/>
              <a:defRPr sz="2916" b="1"/>
            </a:lvl1pPr>
            <a:lvl2pPr marL="544145" indent="0">
              <a:buNone/>
              <a:defRPr sz="2291" b="1"/>
            </a:lvl2pPr>
            <a:lvl3pPr marL="1088290" indent="0">
              <a:buNone/>
              <a:defRPr sz="2083" b="1"/>
            </a:lvl3pPr>
            <a:lvl4pPr marL="1632435" indent="0">
              <a:buNone/>
              <a:defRPr sz="1875" b="1"/>
            </a:lvl4pPr>
            <a:lvl5pPr marL="2176581" indent="0">
              <a:buNone/>
              <a:defRPr sz="1875" b="1"/>
            </a:lvl5pPr>
            <a:lvl6pPr marL="2720726" indent="0">
              <a:buNone/>
              <a:defRPr sz="1875" b="1"/>
            </a:lvl6pPr>
            <a:lvl7pPr marL="3264871" indent="0">
              <a:buNone/>
              <a:defRPr sz="1875" b="1"/>
            </a:lvl7pPr>
            <a:lvl8pPr marL="3809018" indent="0">
              <a:buNone/>
              <a:defRPr sz="1875" b="1"/>
            </a:lvl8pPr>
            <a:lvl9pPr marL="4353163" indent="0">
              <a:buNone/>
              <a:defRPr sz="1875" b="1"/>
            </a:lvl9pPr>
          </a:lstStyle>
          <a:p>
            <a:pPr lvl="0"/>
            <a:r>
              <a:rPr lang="en-US"/>
              <a:t>Click to edit Master text styles</a:t>
            </a:r>
          </a:p>
        </p:txBody>
      </p:sp>
      <p:sp>
        <p:nvSpPr>
          <p:cNvPr id="4" name="Content Placeholder 3"/>
          <p:cNvSpPr>
            <a:spLocks noGrp="1"/>
          </p:cNvSpPr>
          <p:nvPr>
            <p:ph sz="half" idx="2"/>
          </p:nvPr>
        </p:nvSpPr>
        <p:spPr>
          <a:xfrm>
            <a:off x="609599" y="2174874"/>
            <a:ext cx="5386918" cy="3951288"/>
          </a:xfrm>
          <a:prstGeom prst="rect">
            <a:avLst/>
          </a:prstGeom>
        </p:spPr>
        <p:txBody>
          <a:bodyPr/>
          <a:lstStyle>
            <a:lvl1pPr>
              <a:defRPr sz="2916"/>
            </a:lvl1pPr>
            <a:lvl2pPr>
              <a:defRPr sz="2291"/>
            </a:lvl2pPr>
            <a:lvl3pPr>
              <a:defRPr sz="2083"/>
            </a:lvl3pPr>
            <a:lvl4pPr>
              <a:defRPr sz="1875"/>
            </a:lvl4pPr>
            <a:lvl5pPr>
              <a:defRPr sz="1875"/>
            </a:lvl5pPr>
            <a:lvl6pPr>
              <a:defRPr sz="1875"/>
            </a:lvl6pPr>
            <a:lvl7pPr>
              <a:defRPr sz="1875"/>
            </a:lvl7pPr>
            <a:lvl8pPr>
              <a:defRPr sz="1875"/>
            </a:lvl8pPr>
            <a:lvl9pPr>
              <a:defRPr sz="18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a:prstGeom prst="rect">
            <a:avLst/>
          </a:prstGeom>
        </p:spPr>
        <p:txBody>
          <a:bodyPr anchor="b"/>
          <a:lstStyle>
            <a:lvl1pPr marL="0" indent="0">
              <a:buNone/>
              <a:defRPr sz="2916" b="1"/>
            </a:lvl1pPr>
            <a:lvl2pPr marL="544145" indent="0">
              <a:buNone/>
              <a:defRPr sz="2291" b="1"/>
            </a:lvl2pPr>
            <a:lvl3pPr marL="1088290" indent="0">
              <a:buNone/>
              <a:defRPr sz="2083" b="1"/>
            </a:lvl3pPr>
            <a:lvl4pPr marL="1632435" indent="0">
              <a:buNone/>
              <a:defRPr sz="1875" b="1"/>
            </a:lvl4pPr>
            <a:lvl5pPr marL="2176581" indent="0">
              <a:buNone/>
              <a:defRPr sz="1875" b="1"/>
            </a:lvl5pPr>
            <a:lvl6pPr marL="2720726" indent="0">
              <a:buNone/>
              <a:defRPr sz="1875" b="1"/>
            </a:lvl6pPr>
            <a:lvl7pPr marL="3264871" indent="0">
              <a:buNone/>
              <a:defRPr sz="1875" b="1"/>
            </a:lvl7pPr>
            <a:lvl8pPr marL="3809018" indent="0">
              <a:buNone/>
              <a:defRPr sz="1875" b="1"/>
            </a:lvl8pPr>
            <a:lvl9pPr marL="4353163" indent="0">
              <a:buNone/>
              <a:defRPr sz="1875" b="1"/>
            </a:lvl9pPr>
          </a:lstStyle>
          <a:p>
            <a:pPr lvl="0"/>
            <a:r>
              <a:rPr lang="en-US"/>
              <a:t>Click to edit Master text styles</a:t>
            </a:r>
          </a:p>
        </p:txBody>
      </p:sp>
      <p:sp>
        <p:nvSpPr>
          <p:cNvPr id="6" name="Content Placeholder 5"/>
          <p:cNvSpPr>
            <a:spLocks noGrp="1"/>
          </p:cNvSpPr>
          <p:nvPr>
            <p:ph sz="quarter" idx="4"/>
          </p:nvPr>
        </p:nvSpPr>
        <p:spPr>
          <a:xfrm>
            <a:off x="6193369" y="2174874"/>
            <a:ext cx="5389033" cy="3951288"/>
          </a:xfrm>
          <a:prstGeom prst="rect">
            <a:avLst/>
          </a:prstGeom>
        </p:spPr>
        <p:txBody>
          <a:bodyPr/>
          <a:lstStyle>
            <a:lvl1pPr>
              <a:defRPr sz="2916"/>
            </a:lvl1pPr>
            <a:lvl2pPr>
              <a:defRPr sz="2291"/>
            </a:lvl2pPr>
            <a:lvl3pPr>
              <a:defRPr sz="2083"/>
            </a:lvl3pPr>
            <a:lvl4pPr>
              <a:defRPr sz="1875"/>
            </a:lvl4pPr>
            <a:lvl5pPr>
              <a:defRPr sz="1875"/>
            </a:lvl5pPr>
            <a:lvl6pPr>
              <a:defRPr sz="1875"/>
            </a:lvl6pPr>
            <a:lvl7pPr>
              <a:defRPr sz="1875"/>
            </a:lvl7pPr>
            <a:lvl8pPr>
              <a:defRPr sz="1875"/>
            </a:lvl8pPr>
            <a:lvl9pPr>
              <a:defRPr sz="18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8608"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endParaRPr lang="en-US" sz="2083">
              <a:solidFill>
                <a:prstClr val="black"/>
              </a:solidFill>
            </a:endParaRPr>
          </a:p>
        </p:txBody>
      </p:sp>
      <p:sp>
        <p:nvSpPr>
          <p:cNvPr id="8" name="Footer Placeholder 7"/>
          <p:cNvSpPr>
            <a:spLocks noGrp="1"/>
          </p:cNvSpPr>
          <p:nvPr>
            <p:ph type="ftr" sz="quarter" idx="11"/>
          </p:nvPr>
        </p:nvSpPr>
        <p:spPr>
          <a:xfrm>
            <a:off x="4164333" y="6355389"/>
            <a:ext cx="3863336"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r>
              <a:rPr lang="fr-FR" sz="2083">
                <a:solidFill>
                  <a:prstClr val="black"/>
                </a:solidFill>
              </a:rPr>
              <a:t>Préventions des risques professionnels au sein du site BIMO 2 à travers l'implémentation du standard LOTO</a:t>
            </a:r>
            <a:endParaRPr lang="en-US" sz="2083">
              <a:solidFill>
                <a:prstClr val="black"/>
              </a:solidFill>
            </a:endParaRPr>
          </a:p>
        </p:txBody>
      </p:sp>
      <p:sp>
        <p:nvSpPr>
          <p:cNvPr id="9" name="Slide Number Placeholder 8"/>
          <p:cNvSpPr>
            <a:spLocks noGrp="1"/>
          </p:cNvSpPr>
          <p:nvPr>
            <p:ph type="sldNum" sz="quarter" idx="12"/>
          </p:nvPr>
        </p:nvSpPr>
        <p:spPr>
          <a:xfrm>
            <a:off x="8738813"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fld id="{1665EC0F-80F8-4FC7-9764-1E997AB435B3}" type="slidenum">
              <a:rPr lang="en-US" sz="2083">
                <a:solidFill>
                  <a:prstClr val="black"/>
                </a:solidFill>
              </a:rPr>
              <a:pPr>
                <a:defRPr/>
              </a:pPr>
              <a:t>‹N°›</a:t>
            </a:fld>
            <a:endParaRPr lang="en-US" sz="2083">
              <a:solidFill>
                <a:prstClr val="black"/>
              </a:solidFill>
            </a:endParaRPr>
          </a:p>
        </p:txBody>
      </p:sp>
    </p:spTree>
    <p:extLst>
      <p:ext uri="{BB962C8B-B14F-4D97-AF65-F5344CB8AC3E}">
        <p14:creationId xmlns:p14="http://schemas.microsoft.com/office/powerpoint/2010/main" val="20449337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Tabl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927373" y="274640"/>
            <a:ext cx="9121805" cy="658083"/>
          </a:xfrm>
        </p:spPr>
        <p:txBody>
          <a:bodyPr>
            <a:noAutofit/>
          </a:bodyPr>
          <a:lstStyle>
            <a:lvl1pPr algn="l">
              <a:defRPr sz="4000"/>
            </a:lvl1pPr>
          </a:lstStyle>
          <a:p>
            <a:r>
              <a:rPr lang="en-US" altLang="ja-JP" dirty="0"/>
              <a:t>SLIDE TITLE HERE</a:t>
            </a:r>
            <a:endParaRPr lang="en-US" dirty="0"/>
          </a:p>
        </p:txBody>
      </p:sp>
      <p:sp>
        <p:nvSpPr>
          <p:cNvPr id="10" name="正方形/長方形 9"/>
          <p:cNvSpPr/>
          <p:nvPr userDrawn="1"/>
        </p:nvSpPr>
        <p:spPr>
          <a:xfrm rot="18000000">
            <a:off x="-865417" y="-4363845"/>
            <a:ext cx="12256008" cy="31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正方形/長方形 10"/>
          <p:cNvSpPr/>
          <p:nvPr userDrawn="1"/>
        </p:nvSpPr>
        <p:spPr>
          <a:xfrm rot="18000000">
            <a:off x="-1858672" y="-4446030"/>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2" name="正方形/長方形 11"/>
          <p:cNvSpPr/>
          <p:nvPr userDrawn="1"/>
        </p:nvSpPr>
        <p:spPr>
          <a:xfrm rot="18000000">
            <a:off x="-2186415" y="-4789501"/>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3" name="正方形/長方形 12"/>
          <p:cNvSpPr/>
          <p:nvPr userDrawn="1"/>
        </p:nvSpPr>
        <p:spPr>
          <a:xfrm rot="18000000">
            <a:off x="-3551420" y="-3332610"/>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5" name="スライド番号プレースホルダー 4"/>
          <p:cNvSpPr>
            <a:spLocks noGrp="1"/>
          </p:cNvSpPr>
          <p:nvPr>
            <p:ph type="sldNum" sz="quarter" idx="12"/>
          </p:nvPr>
        </p:nvSpPr>
        <p:spPr>
          <a:xfrm rot="18000000">
            <a:off x="895958" y="401845"/>
            <a:ext cx="2024717" cy="365157"/>
          </a:xfrm>
          <a:prstGeom prst="rect">
            <a:avLst/>
          </a:prstGeom>
        </p:spPr>
        <p:txBody>
          <a:bodyPr/>
          <a:lstStyle>
            <a:lvl1pPr algn="l">
              <a:defRPr sz="2667">
                <a:solidFill>
                  <a:schemeClr val="bg1">
                    <a:lumMod val="85000"/>
                  </a:schemeClr>
                </a:solidFill>
              </a:defRPr>
            </a:lvl1pPr>
          </a:lstStyle>
          <a:p>
            <a:r>
              <a:rPr lang="en-US"/>
              <a:t>SLIDE </a:t>
            </a:r>
            <a:fld id="{D97FAD88-CD89-445B-80D2-D1F46C853675}" type="slidenum">
              <a:rPr lang="en-US" smtClean="0"/>
              <a:pPr/>
              <a:t>‹N°›</a:t>
            </a:fld>
            <a:endParaRPr lang="en-US"/>
          </a:p>
        </p:txBody>
      </p:sp>
      <p:sp>
        <p:nvSpPr>
          <p:cNvPr id="14" name="サブタイトル 2"/>
          <p:cNvSpPr>
            <a:spLocks noGrp="1"/>
          </p:cNvSpPr>
          <p:nvPr>
            <p:ph type="subTitle" idx="1" hasCustomPrompt="1"/>
          </p:nvPr>
        </p:nvSpPr>
        <p:spPr>
          <a:xfrm>
            <a:off x="2927373" y="816748"/>
            <a:ext cx="9121805" cy="356001"/>
          </a:xfrm>
        </p:spPr>
        <p:txBody>
          <a:bodyPr>
            <a:noAutofit/>
          </a:bodyPr>
          <a:lstStyle>
            <a:lvl1pPr marL="0" indent="0" algn="l">
              <a:lnSpc>
                <a:spcPts val="2000"/>
              </a:lnSpc>
              <a:buNone/>
              <a:defRPr sz="1867" i="0" baseline="0">
                <a:solidFill>
                  <a:schemeClr val="tx1">
                    <a:tint val="75000"/>
                  </a:schemeClr>
                </a:solidFill>
                <a:latin typeface="Aleo-LightItalic"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3027612" y="1220755"/>
            <a:ext cx="9021566" cy="96011"/>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正方形/長方形 18"/>
          <p:cNvSpPr/>
          <p:nvPr userDrawn="1"/>
        </p:nvSpPr>
        <p:spPr>
          <a:xfrm rot="18000000">
            <a:off x="8337990" y="2351256"/>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0" name="正方形/長方形 19"/>
          <p:cNvSpPr/>
          <p:nvPr userDrawn="1"/>
        </p:nvSpPr>
        <p:spPr>
          <a:xfrm rot="18000000">
            <a:off x="7867450" y="2027256"/>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1" name="正方形/長方形 20"/>
          <p:cNvSpPr/>
          <p:nvPr userDrawn="1"/>
        </p:nvSpPr>
        <p:spPr>
          <a:xfrm rot="18000000">
            <a:off x="6530575" y="3490819"/>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4" name="フッター プレースホルダー 3"/>
          <p:cNvSpPr>
            <a:spLocks noGrp="1"/>
          </p:cNvSpPr>
          <p:nvPr>
            <p:ph type="ftr" sz="quarter" idx="11"/>
          </p:nvPr>
        </p:nvSpPr>
        <p:spPr>
          <a:xfrm rot="18000000">
            <a:off x="9946147" y="4895639"/>
            <a:ext cx="3860465" cy="365157"/>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7" name="表プレースホルダー 6"/>
          <p:cNvSpPr>
            <a:spLocks noGrp="1"/>
          </p:cNvSpPr>
          <p:nvPr>
            <p:ph type="tbl" sz="quarter" idx="22" hasCustomPrompt="1"/>
          </p:nvPr>
        </p:nvSpPr>
        <p:spPr>
          <a:xfrm>
            <a:off x="1199031" y="1893359"/>
            <a:ext cx="2928663" cy="3167823"/>
          </a:xfrm>
        </p:spPr>
        <p:txBody>
          <a:bodyPr>
            <a:normAutofit/>
          </a:bodyPr>
          <a:lstStyle>
            <a:lvl1pPr>
              <a:defRPr sz="1600" baseline="0">
                <a:solidFill>
                  <a:schemeClr val="bg1">
                    <a:lumMod val="75000"/>
                  </a:schemeClr>
                </a:solidFill>
              </a:defRPr>
            </a:lvl1pPr>
          </a:lstStyle>
          <a:p>
            <a:r>
              <a:rPr lang="en-US"/>
              <a:t>Add Table</a:t>
            </a:r>
          </a:p>
        </p:txBody>
      </p:sp>
      <p:sp>
        <p:nvSpPr>
          <p:cNvPr id="43" name="表プレースホルダー 6"/>
          <p:cNvSpPr>
            <a:spLocks noGrp="1"/>
          </p:cNvSpPr>
          <p:nvPr>
            <p:ph type="tbl" sz="quarter" idx="23" hasCustomPrompt="1"/>
          </p:nvPr>
        </p:nvSpPr>
        <p:spPr>
          <a:xfrm>
            <a:off x="4511686" y="1896916"/>
            <a:ext cx="2928663" cy="3167823"/>
          </a:xfrm>
        </p:spPr>
        <p:txBody>
          <a:bodyPr>
            <a:normAutofit/>
          </a:bodyPr>
          <a:lstStyle>
            <a:lvl1pPr>
              <a:defRPr sz="1600" baseline="0">
                <a:solidFill>
                  <a:schemeClr val="bg1">
                    <a:lumMod val="75000"/>
                  </a:schemeClr>
                </a:solidFill>
              </a:defRPr>
            </a:lvl1pPr>
          </a:lstStyle>
          <a:p>
            <a:r>
              <a:rPr lang="en-US"/>
              <a:t>Add Table</a:t>
            </a:r>
          </a:p>
        </p:txBody>
      </p:sp>
      <p:sp>
        <p:nvSpPr>
          <p:cNvPr id="44" name="表プレースホルダー 6"/>
          <p:cNvSpPr>
            <a:spLocks noGrp="1"/>
          </p:cNvSpPr>
          <p:nvPr>
            <p:ph type="tbl" sz="quarter" idx="24" hasCustomPrompt="1"/>
          </p:nvPr>
        </p:nvSpPr>
        <p:spPr>
          <a:xfrm>
            <a:off x="7824259" y="1896916"/>
            <a:ext cx="2928663" cy="3167823"/>
          </a:xfrm>
        </p:spPr>
        <p:txBody>
          <a:bodyPr>
            <a:normAutofit/>
          </a:bodyPr>
          <a:lstStyle>
            <a:lvl1pPr>
              <a:defRPr sz="1600" baseline="0">
                <a:solidFill>
                  <a:schemeClr val="bg1">
                    <a:lumMod val="75000"/>
                  </a:schemeClr>
                </a:solidFill>
              </a:defRPr>
            </a:lvl1pPr>
          </a:lstStyle>
          <a:p>
            <a:r>
              <a:rPr lang="en-US"/>
              <a:t>Add Table</a:t>
            </a:r>
          </a:p>
        </p:txBody>
      </p:sp>
      <p:sp>
        <p:nvSpPr>
          <p:cNvPr id="45" name="テキスト プレースホルダー 5"/>
          <p:cNvSpPr>
            <a:spLocks noGrp="1"/>
          </p:cNvSpPr>
          <p:nvPr>
            <p:ph type="body" sz="quarter" idx="15" hasCustomPrompt="1"/>
          </p:nvPr>
        </p:nvSpPr>
        <p:spPr>
          <a:xfrm>
            <a:off x="837364" y="5205198"/>
            <a:ext cx="4510241" cy="481122"/>
          </a:xfrm>
          <a:solidFill>
            <a:schemeClr val="accent1"/>
          </a:solidFill>
        </p:spPr>
        <p:txBody>
          <a:bodyPr anchor="ctr">
            <a:normAutofit/>
          </a:bodyPr>
          <a:lstStyle>
            <a:lvl1pPr algn="l">
              <a:defRPr sz="2133" baseline="0">
                <a:solidFill>
                  <a:schemeClr val="bg1">
                    <a:lumMod val="85000"/>
                  </a:schemeClr>
                </a:solidFill>
                <a:latin typeface="Aleo-Bold" pitchFamily="34" charset="0"/>
              </a:defRPr>
            </a:lvl1pPr>
          </a:lstStyle>
          <a:p>
            <a:pPr lvl="0"/>
            <a:r>
              <a:rPr lang="en-US" dirty="0"/>
              <a:t>Text Here</a:t>
            </a:r>
          </a:p>
        </p:txBody>
      </p:sp>
      <p:sp>
        <p:nvSpPr>
          <p:cNvPr id="46" name="テキスト プレースホルダー 5"/>
          <p:cNvSpPr>
            <a:spLocks noGrp="1"/>
          </p:cNvSpPr>
          <p:nvPr>
            <p:ph type="body" sz="quarter" idx="21" hasCustomPrompt="1"/>
          </p:nvPr>
        </p:nvSpPr>
        <p:spPr>
          <a:xfrm>
            <a:off x="834710" y="5685251"/>
            <a:ext cx="10178015" cy="960107"/>
          </a:xfrm>
        </p:spPr>
        <p:txBody>
          <a:bodyPr anchor="t">
            <a:normAutofit/>
          </a:bodyPr>
          <a:lstStyle>
            <a:lvl1pPr algn="l">
              <a:defRPr sz="1333" baseline="0"/>
            </a:lvl1pPr>
          </a:lstStyle>
          <a:p>
            <a:pPr lvl="0"/>
            <a:r>
              <a:rPr lang="en-US" dirty="0"/>
              <a:t>Text Here</a:t>
            </a:r>
          </a:p>
        </p:txBody>
      </p:sp>
    </p:spTree>
    <p:extLst>
      <p:ext uri="{BB962C8B-B14F-4D97-AF65-F5344CB8AC3E}">
        <p14:creationId xmlns:p14="http://schemas.microsoft.com/office/powerpoint/2010/main" val="68787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 Graph - 1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927373" y="274640"/>
            <a:ext cx="9121805" cy="658083"/>
          </a:xfrm>
        </p:spPr>
        <p:txBody>
          <a:bodyPr>
            <a:noAutofit/>
          </a:bodyPr>
          <a:lstStyle>
            <a:lvl1pPr algn="l">
              <a:defRPr sz="4000"/>
            </a:lvl1pPr>
          </a:lstStyle>
          <a:p>
            <a:r>
              <a:rPr lang="en-US" altLang="ja-JP" dirty="0"/>
              <a:t>SLIDE TITLE HERE</a:t>
            </a:r>
            <a:endParaRPr lang="en-US" dirty="0"/>
          </a:p>
        </p:txBody>
      </p:sp>
      <p:sp>
        <p:nvSpPr>
          <p:cNvPr id="10" name="正方形/長方形 9"/>
          <p:cNvSpPr/>
          <p:nvPr userDrawn="1"/>
        </p:nvSpPr>
        <p:spPr>
          <a:xfrm rot="18000000">
            <a:off x="-865417" y="-4363845"/>
            <a:ext cx="12256008" cy="31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正方形/長方形 10"/>
          <p:cNvSpPr/>
          <p:nvPr userDrawn="1"/>
        </p:nvSpPr>
        <p:spPr>
          <a:xfrm rot="18000000">
            <a:off x="-1858672" y="-4446030"/>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2" name="正方形/長方形 11"/>
          <p:cNvSpPr/>
          <p:nvPr userDrawn="1"/>
        </p:nvSpPr>
        <p:spPr>
          <a:xfrm rot="18000000">
            <a:off x="-2186415" y="-4789501"/>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3" name="正方形/長方形 12"/>
          <p:cNvSpPr/>
          <p:nvPr userDrawn="1"/>
        </p:nvSpPr>
        <p:spPr>
          <a:xfrm rot="18000000">
            <a:off x="-3551420" y="-3332610"/>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5" name="スライド番号プレースホルダー 4"/>
          <p:cNvSpPr>
            <a:spLocks noGrp="1"/>
          </p:cNvSpPr>
          <p:nvPr>
            <p:ph type="sldNum" sz="quarter" idx="12"/>
          </p:nvPr>
        </p:nvSpPr>
        <p:spPr>
          <a:xfrm rot="18000000">
            <a:off x="895958" y="401845"/>
            <a:ext cx="2024717" cy="365157"/>
          </a:xfrm>
          <a:prstGeom prst="rect">
            <a:avLst/>
          </a:prstGeom>
        </p:spPr>
        <p:txBody>
          <a:bodyPr/>
          <a:lstStyle>
            <a:lvl1pPr algn="l">
              <a:defRPr sz="2667">
                <a:solidFill>
                  <a:schemeClr val="bg1">
                    <a:lumMod val="85000"/>
                  </a:schemeClr>
                </a:solidFill>
              </a:defRPr>
            </a:lvl1pPr>
          </a:lstStyle>
          <a:p>
            <a:r>
              <a:rPr lang="en-US"/>
              <a:t>SLIDE </a:t>
            </a:r>
            <a:fld id="{D97FAD88-CD89-445B-80D2-D1F46C853675}" type="slidenum">
              <a:rPr lang="en-US" smtClean="0"/>
              <a:pPr/>
              <a:t>‹N°›</a:t>
            </a:fld>
            <a:endParaRPr lang="en-US"/>
          </a:p>
        </p:txBody>
      </p:sp>
      <p:sp>
        <p:nvSpPr>
          <p:cNvPr id="14" name="サブタイトル 2"/>
          <p:cNvSpPr>
            <a:spLocks noGrp="1"/>
          </p:cNvSpPr>
          <p:nvPr>
            <p:ph type="subTitle" idx="1" hasCustomPrompt="1"/>
          </p:nvPr>
        </p:nvSpPr>
        <p:spPr>
          <a:xfrm>
            <a:off x="2927373" y="816748"/>
            <a:ext cx="9121805" cy="356001"/>
          </a:xfrm>
        </p:spPr>
        <p:txBody>
          <a:bodyPr>
            <a:noAutofit/>
          </a:bodyPr>
          <a:lstStyle>
            <a:lvl1pPr marL="0" indent="0" algn="l">
              <a:lnSpc>
                <a:spcPts val="2000"/>
              </a:lnSpc>
              <a:buNone/>
              <a:defRPr sz="1867" i="0" baseline="0">
                <a:solidFill>
                  <a:schemeClr val="tx1">
                    <a:tint val="75000"/>
                  </a:schemeClr>
                </a:solidFill>
                <a:latin typeface="Aleo-LightItalic"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3027612" y="1220755"/>
            <a:ext cx="9021566" cy="96011"/>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正方形/長方形 18"/>
          <p:cNvSpPr/>
          <p:nvPr userDrawn="1"/>
        </p:nvSpPr>
        <p:spPr>
          <a:xfrm rot="18000000">
            <a:off x="8337990" y="2351256"/>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0" name="正方形/長方形 19"/>
          <p:cNvSpPr/>
          <p:nvPr userDrawn="1"/>
        </p:nvSpPr>
        <p:spPr>
          <a:xfrm rot="18000000">
            <a:off x="7867450" y="2027256"/>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1" name="正方形/長方形 20"/>
          <p:cNvSpPr/>
          <p:nvPr userDrawn="1"/>
        </p:nvSpPr>
        <p:spPr>
          <a:xfrm rot="18000000">
            <a:off x="6530575" y="3490819"/>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4" name="フッター プレースホルダー 3"/>
          <p:cNvSpPr>
            <a:spLocks noGrp="1"/>
          </p:cNvSpPr>
          <p:nvPr>
            <p:ph type="ftr" sz="quarter" idx="11"/>
          </p:nvPr>
        </p:nvSpPr>
        <p:spPr>
          <a:xfrm rot="18000000">
            <a:off x="9946147" y="4895639"/>
            <a:ext cx="3860465" cy="365157"/>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6" name="グラフ プレースホルダー 5"/>
          <p:cNvSpPr>
            <a:spLocks noGrp="1"/>
          </p:cNvSpPr>
          <p:nvPr>
            <p:ph type="chart" sz="quarter" idx="25" hasCustomPrompt="1"/>
          </p:nvPr>
        </p:nvSpPr>
        <p:spPr>
          <a:xfrm>
            <a:off x="1006992" y="1844824"/>
            <a:ext cx="5281046" cy="4176464"/>
          </a:xfrm>
          <a:effectLst/>
        </p:spPr>
        <p:txBody>
          <a:bodyPr>
            <a:normAutofit/>
          </a:bodyPr>
          <a:lstStyle>
            <a:lvl1pPr>
              <a:defRPr sz="1600">
                <a:solidFill>
                  <a:schemeClr val="bg1">
                    <a:lumMod val="65000"/>
                  </a:schemeClr>
                </a:solidFill>
              </a:defRPr>
            </a:lvl1pPr>
          </a:lstStyle>
          <a:p>
            <a:r>
              <a:rPr lang="en-US"/>
              <a:t>Graph</a:t>
            </a:r>
          </a:p>
        </p:txBody>
      </p:sp>
      <p:sp>
        <p:nvSpPr>
          <p:cNvPr id="28" name="テキスト プレースホルダー 5"/>
          <p:cNvSpPr>
            <a:spLocks noGrp="1"/>
          </p:cNvSpPr>
          <p:nvPr>
            <p:ph type="body" sz="quarter" idx="26" hasCustomPrompt="1"/>
          </p:nvPr>
        </p:nvSpPr>
        <p:spPr>
          <a:xfrm>
            <a:off x="6376068" y="3909054"/>
            <a:ext cx="4499548" cy="481122"/>
          </a:xfrm>
          <a:solidFill>
            <a:schemeClr val="accent1"/>
          </a:solidFill>
        </p:spPr>
        <p:txBody>
          <a:bodyPr anchor="ctr">
            <a:normAutofit/>
          </a:bodyPr>
          <a:lstStyle>
            <a:lvl1pPr algn="l">
              <a:defRPr sz="2133" baseline="0">
                <a:solidFill>
                  <a:schemeClr val="bg1">
                    <a:lumMod val="85000"/>
                  </a:schemeClr>
                </a:solidFill>
                <a:latin typeface="Aleo-Bold" pitchFamily="34" charset="0"/>
              </a:defRPr>
            </a:lvl1pPr>
          </a:lstStyle>
          <a:p>
            <a:pPr lvl="0"/>
            <a:r>
              <a:rPr lang="en-US" dirty="0"/>
              <a:t>Text Here</a:t>
            </a:r>
          </a:p>
        </p:txBody>
      </p:sp>
      <p:sp>
        <p:nvSpPr>
          <p:cNvPr id="29" name="テキスト プレースホルダー 5"/>
          <p:cNvSpPr>
            <a:spLocks noGrp="1"/>
          </p:cNvSpPr>
          <p:nvPr>
            <p:ph type="body" sz="quarter" idx="27" hasCustomPrompt="1"/>
          </p:nvPr>
        </p:nvSpPr>
        <p:spPr>
          <a:xfrm>
            <a:off x="6362724" y="4437112"/>
            <a:ext cx="4464883" cy="1633251"/>
          </a:xfrm>
        </p:spPr>
        <p:txBody>
          <a:bodyPr anchor="t">
            <a:normAutofit/>
          </a:bodyPr>
          <a:lstStyle>
            <a:lvl1pPr algn="l">
              <a:defRPr sz="1600" baseline="0"/>
            </a:lvl1pPr>
          </a:lstStyle>
          <a:p>
            <a:pPr lvl="0"/>
            <a:r>
              <a:rPr lang="en-US" dirty="0"/>
              <a:t>Text Here</a:t>
            </a:r>
          </a:p>
        </p:txBody>
      </p:sp>
    </p:spTree>
    <p:extLst>
      <p:ext uri="{BB962C8B-B14F-4D97-AF65-F5344CB8AC3E}">
        <p14:creationId xmlns:p14="http://schemas.microsoft.com/office/powerpoint/2010/main" val="312902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lumn - No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927373" y="274640"/>
            <a:ext cx="9121805" cy="658083"/>
          </a:xfrm>
        </p:spPr>
        <p:txBody>
          <a:bodyPr>
            <a:noAutofit/>
          </a:bodyPr>
          <a:lstStyle>
            <a:lvl1pPr algn="l">
              <a:defRPr sz="4000"/>
            </a:lvl1pPr>
          </a:lstStyle>
          <a:p>
            <a:r>
              <a:rPr lang="en-US" altLang="ja-JP" dirty="0"/>
              <a:t>SLIDE TITLE HERE</a:t>
            </a:r>
            <a:endParaRPr lang="en-US" dirty="0"/>
          </a:p>
        </p:txBody>
      </p:sp>
      <p:sp>
        <p:nvSpPr>
          <p:cNvPr id="10" name="正方形/長方形 9"/>
          <p:cNvSpPr/>
          <p:nvPr userDrawn="1"/>
        </p:nvSpPr>
        <p:spPr>
          <a:xfrm rot="18000000">
            <a:off x="-865417" y="-4363845"/>
            <a:ext cx="12256008" cy="31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正方形/長方形 10"/>
          <p:cNvSpPr/>
          <p:nvPr userDrawn="1"/>
        </p:nvSpPr>
        <p:spPr>
          <a:xfrm rot="18000000">
            <a:off x="-1858672" y="-4446030"/>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2" name="正方形/長方形 11"/>
          <p:cNvSpPr/>
          <p:nvPr userDrawn="1"/>
        </p:nvSpPr>
        <p:spPr>
          <a:xfrm rot="18000000">
            <a:off x="-2186415" y="-4789501"/>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3" name="正方形/長方形 12"/>
          <p:cNvSpPr/>
          <p:nvPr userDrawn="1"/>
        </p:nvSpPr>
        <p:spPr>
          <a:xfrm rot="18000000">
            <a:off x="-3551420" y="-3332610"/>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5" name="スライド番号プレースホルダー 4"/>
          <p:cNvSpPr>
            <a:spLocks noGrp="1"/>
          </p:cNvSpPr>
          <p:nvPr>
            <p:ph type="sldNum" sz="quarter" idx="12"/>
          </p:nvPr>
        </p:nvSpPr>
        <p:spPr>
          <a:xfrm rot="18000000">
            <a:off x="895958" y="401845"/>
            <a:ext cx="2024717" cy="365157"/>
          </a:xfrm>
          <a:prstGeom prst="rect">
            <a:avLst/>
          </a:prstGeom>
        </p:spPr>
        <p:txBody>
          <a:bodyPr/>
          <a:lstStyle>
            <a:lvl1pPr algn="l">
              <a:defRPr sz="2667">
                <a:solidFill>
                  <a:schemeClr val="bg1">
                    <a:lumMod val="85000"/>
                  </a:schemeClr>
                </a:solidFill>
              </a:defRPr>
            </a:lvl1pPr>
          </a:lstStyle>
          <a:p>
            <a:r>
              <a:rPr lang="en-US"/>
              <a:t>SLIDE </a:t>
            </a:r>
            <a:fld id="{D97FAD88-CD89-445B-80D2-D1F46C853675}" type="slidenum">
              <a:rPr lang="en-US" smtClean="0"/>
              <a:pPr/>
              <a:t>‹N°›</a:t>
            </a:fld>
            <a:endParaRPr lang="en-US"/>
          </a:p>
        </p:txBody>
      </p:sp>
      <p:sp>
        <p:nvSpPr>
          <p:cNvPr id="14" name="サブタイトル 2"/>
          <p:cNvSpPr>
            <a:spLocks noGrp="1"/>
          </p:cNvSpPr>
          <p:nvPr>
            <p:ph type="subTitle" idx="1" hasCustomPrompt="1"/>
          </p:nvPr>
        </p:nvSpPr>
        <p:spPr>
          <a:xfrm>
            <a:off x="2927373" y="816748"/>
            <a:ext cx="9121805" cy="356001"/>
          </a:xfrm>
        </p:spPr>
        <p:txBody>
          <a:bodyPr>
            <a:noAutofit/>
          </a:bodyPr>
          <a:lstStyle>
            <a:lvl1pPr marL="0" indent="0" algn="l">
              <a:lnSpc>
                <a:spcPts val="2000"/>
              </a:lnSpc>
              <a:buNone/>
              <a:defRPr sz="1867" i="0" baseline="0">
                <a:solidFill>
                  <a:schemeClr val="tx1">
                    <a:tint val="75000"/>
                  </a:schemeClr>
                </a:solidFill>
                <a:latin typeface="Aleo-LightItalic"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3027612" y="1220755"/>
            <a:ext cx="9021566" cy="96011"/>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正方形/長方形 18"/>
          <p:cNvSpPr/>
          <p:nvPr userDrawn="1"/>
        </p:nvSpPr>
        <p:spPr>
          <a:xfrm rot="18000000">
            <a:off x="8337990" y="2351256"/>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0" name="正方形/長方形 19"/>
          <p:cNvSpPr/>
          <p:nvPr userDrawn="1"/>
        </p:nvSpPr>
        <p:spPr>
          <a:xfrm rot="18000000">
            <a:off x="7867450" y="2027256"/>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1" name="正方形/長方形 20"/>
          <p:cNvSpPr/>
          <p:nvPr userDrawn="1"/>
        </p:nvSpPr>
        <p:spPr>
          <a:xfrm rot="18000000">
            <a:off x="6530575" y="3490819"/>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4" name="フッター プレースホルダー 3"/>
          <p:cNvSpPr>
            <a:spLocks noGrp="1"/>
          </p:cNvSpPr>
          <p:nvPr>
            <p:ph type="ftr" sz="quarter" idx="11"/>
          </p:nvPr>
        </p:nvSpPr>
        <p:spPr>
          <a:xfrm rot="18000000">
            <a:off x="9946147" y="4895639"/>
            <a:ext cx="3860465" cy="365157"/>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Tree>
    <p:extLst>
      <p:ext uri="{BB962C8B-B14F-4D97-AF65-F5344CB8AC3E}">
        <p14:creationId xmlns:p14="http://schemas.microsoft.com/office/powerpoint/2010/main" val="10109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 Graph - 1 Text - Horizonta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927373" y="274640"/>
            <a:ext cx="9121805" cy="658083"/>
          </a:xfrm>
        </p:spPr>
        <p:txBody>
          <a:bodyPr>
            <a:noAutofit/>
          </a:bodyPr>
          <a:lstStyle>
            <a:lvl1pPr algn="l">
              <a:defRPr sz="4000"/>
            </a:lvl1pPr>
          </a:lstStyle>
          <a:p>
            <a:r>
              <a:rPr lang="en-US" altLang="ja-JP" dirty="0"/>
              <a:t>SLIDE TITLE HERE</a:t>
            </a:r>
            <a:endParaRPr lang="en-US" dirty="0"/>
          </a:p>
        </p:txBody>
      </p:sp>
      <p:sp>
        <p:nvSpPr>
          <p:cNvPr id="10" name="正方形/長方形 9"/>
          <p:cNvSpPr/>
          <p:nvPr userDrawn="1"/>
        </p:nvSpPr>
        <p:spPr>
          <a:xfrm rot="18000000">
            <a:off x="-865417" y="-4363845"/>
            <a:ext cx="12256008" cy="31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正方形/長方形 10"/>
          <p:cNvSpPr/>
          <p:nvPr userDrawn="1"/>
        </p:nvSpPr>
        <p:spPr>
          <a:xfrm rot="18000000">
            <a:off x="-1858672" y="-4446030"/>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2" name="正方形/長方形 11"/>
          <p:cNvSpPr/>
          <p:nvPr userDrawn="1"/>
        </p:nvSpPr>
        <p:spPr>
          <a:xfrm rot="18000000">
            <a:off x="-2186415" y="-4789501"/>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3" name="正方形/長方形 12"/>
          <p:cNvSpPr/>
          <p:nvPr userDrawn="1"/>
        </p:nvSpPr>
        <p:spPr>
          <a:xfrm rot="18000000">
            <a:off x="-3551420" y="-3332610"/>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5" name="スライド番号プレースホルダー 4"/>
          <p:cNvSpPr>
            <a:spLocks noGrp="1"/>
          </p:cNvSpPr>
          <p:nvPr>
            <p:ph type="sldNum" sz="quarter" idx="12"/>
          </p:nvPr>
        </p:nvSpPr>
        <p:spPr>
          <a:xfrm rot="18000000">
            <a:off x="895958" y="401845"/>
            <a:ext cx="2024717" cy="365157"/>
          </a:xfrm>
          <a:prstGeom prst="rect">
            <a:avLst/>
          </a:prstGeom>
        </p:spPr>
        <p:txBody>
          <a:bodyPr/>
          <a:lstStyle>
            <a:lvl1pPr algn="l">
              <a:defRPr sz="2667">
                <a:solidFill>
                  <a:schemeClr val="bg1">
                    <a:lumMod val="85000"/>
                  </a:schemeClr>
                </a:solidFill>
              </a:defRPr>
            </a:lvl1pPr>
          </a:lstStyle>
          <a:p>
            <a:r>
              <a:rPr lang="en-US"/>
              <a:t>SLIDE </a:t>
            </a:r>
            <a:fld id="{D97FAD88-CD89-445B-80D2-D1F46C853675}" type="slidenum">
              <a:rPr lang="en-US" smtClean="0"/>
              <a:pPr/>
              <a:t>‹N°›</a:t>
            </a:fld>
            <a:endParaRPr lang="en-US"/>
          </a:p>
        </p:txBody>
      </p:sp>
      <p:sp>
        <p:nvSpPr>
          <p:cNvPr id="14" name="サブタイトル 2"/>
          <p:cNvSpPr>
            <a:spLocks noGrp="1"/>
          </p:cNvSpPr>
          <p:nvPr>
            <p:ph type="subTitle" idx="1" hasCustomPrompt="1"/>
          </p:nvPr>
        </p:nvSpPr>
        <p:spPr>
          <a:xfrm>
            <a:off x="2927373" y="816748"/>
            <a:ext cx="9121805" cy="356001"/>
          </a:xfrm>
        </p:spPr>
        <p:txBody>
          <a:bodyPr>
            <a:noAutofit/>
          </a:bodyPr>
          <a:lstStyle>
            <a:lvl1pPr marL="0" indent="0" algn="l">
              <a:lnSpc>
                <a:spcPts val="2000"/>
              </a:lnSpc>
              <a:buNone/>
              <a:defRPr sz="1867" i="0" baseline="0">
                <a:solidFill>
                  <a:schemeClr val="tx1">
                    <a:tint val="75000"/>
                  </a:schemeClr>
                </a:solidFill>
                <a:latin typeface="Aleo-LightItalic"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3027612" y="1220755"/>
            <a:ext cx="9021566" cy="96011"/>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正方形/長方形 18"/>
          <p:cNvSpPr/>
          <p:nvPr userDrawn="1"/>
        </p:nvSpPr>
        <p:spPr>
          <a:xfrm rot="18000000">
            <a:off x="8337990" y="2351256"/>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0" name="正方形/長方形 19"/>
          <p:cNvSpPr/>
          <p:nvPr userDrawn="1"/>
        </p:nvSpPr>
        <p:spPr>
          <a:xfrm rot="18000000">
            <a:off x="7867450" y="2027256"/>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1" name="正方形/長方形 20"/>
          <p:cNvSpPr/>
          <p:nvPr userDrawn="1"/>
        </p:nvSpPr>
        <p:spPr>
          <a:xfrm rot="18000000">
            <a:off x="6530575" y="3490819"/>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4" name="フッター プレースホルダー 3"/>
          <p:cNvSpPr>
            <a:spLocks noGrp="1"/>
          </p:cNvSpPr>
          <p:nvPr>
            <p:ph type="ftr" sz="quarter" idx="11"/>
          </p:nvPr>
        </p:nvSpPr>
        <p:spPr>
          <a:xfrm rot="18000000">
            <a:off x="9946147" y="4895639"/>
            <a:ext cx="3860465" cy="365157"/>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6" name="グラフ プレースホルダー 5"/>
          <p:cNvSpPr>
            <a:spLocks noGrp="1"/>
          </p:cNvSpPr>
          <p:nvPr>
            <p:ph type="chart" sz="quarter" idx="25" hasCustomPrompt="1"/>
          </p:nvPr>
        </p:nvSpPr>
        <p:spPr>
          <a:xfrm>
            <a:off x="1006992" y="1844824"/>
            <a:ext cx="9985977" cy="3120347"/>
          </a:xfrm>
          <a:effectLst/>
        </p:spPr>
        <p:txBody>
          <a:bodyPr>
            <a:normAutofit/>
          </a:bodyPr>
          <a:lstStyle>
            <a:lvl1pPr>
              <a:defRPr sz="1600">
                <a:solidFill>
                  <a:schemeClr val="bg1">
                    <a:lumMod val="65000"/>
                  </a:schemeClr>
                </a:solidFill>
              </a:defRPr>
            </a:lvl1pPr>
          </a:lstStyle>
          <a:p>
            <a:r>
              <a:rPr lang="en-US"/>
              <a:t>Graph</a:t>
            </a:r>
          </a:p>
        </p:txBody>
      </p:sp>
      <p:sp>
        <p:nvSpPr>
          <p:cNvPr id="17" name="テキスト プレースホルダー 5"/>
          <p:cNvSpPr>
            <a:spLocks noGrp="1"/>
          </p:cNvSpPr>
          <p:nvPr>
            <p:ph type="body" sz="quarter" idx="15" hasCustomPrompt="1"/>
          </p:nvPr>
        </p:nvSpPr>
        <p:spPr>
          <a:xfrm>
            <a:off x="837364" y="5205198"/>
            <a:ext cx="4510241" cy="481122"/>
          </a:xfrm>
          <a:solidFill>
            <a:schemeClr val="accent1"/>
          </a:solidFill>
        </p:spPr>
        <p:txBody>
          <a:bodyPr anchor="ctr">
            <a:normAutofit/>
          </a:bodyPr>
          <a:lstStyle>
            <a:lvl1pPr algn="l">
              <a:defRPr sz="2133" baseline="0">
                <a:solidFill>
                  <a:schemeClr val="bg1">
                    <a:lumMod val="85000"/>
                  </a:schemeClr>
                </a:solidFill>
                <a:latin typeface="Aleo-Bold" pitchFamily="34" charset="0"/>
              </a:defRPr>
            </a:lvl1pPr>
          </a:lstStyle>
          <a:p>
            <a:pPr lvl="0"/>
            <a:r>
              <a:rPr lang="en-US" dirty="0"/>
              <a:t>Text Here</a:t>
            </a:r>
          </a:p>
        </p:txBody>
      </p:sp>
      <p:sp>
        <p:nvSpPr>
          <p:cNvPr id="18" name="テキスト プレースホルダー 5"/>
          <p:cNvSpPr>
            <a:spLocks noGrp="1"/>
          </p:cNvSpPr>
          <p:nvPr>
            <p:ph type="body" sz="quarter" idx="21" hasCustomPrompt="1"/>
          </p:nvPr>
        </p:nvSpPr>
        <p:spPr>
          <a:xfrm>
            <a:off x="834710" y="5685251"/>
            <a:ext cx="10178015" cy="816091"/>
          </a:xfrm>
        </p:spPr>
        <p:txBody>
          <a:bodyPr anchor="t">
            <a:normAutofit/>
          </a:bodyPr>
          <a:lstStyle>
            <a:lvl1pPr algn="l">
              <a:defRPr sz="1333" baseline="0"/>
            </a:lvl1pPr>
          </a:lstStyle>
          <a:p>
            <a:pPr lvl="0"/>
            <a:r>
              <a:rPr lang="en-US" dirty="0"/>
              <a:t>Text Here</a:t>
            </a:r>
          </a:p>
        </p:txBody>
      </p:sp>
    </p:spTree>
    <p:extLst>
      <p:ext uri="{BB962C8B-B14F-4D97-AF65-F5344CB8AC3E}">
        <p14:creationId xmlns:p14="http://schemas.microsoft.com/office/powerpoint/2010/main" val="415209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Images - 2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927373" y="274640"/>
            <a:ext cx="9121805" cy="658083"/>
          </a:xfrm>
        </p:spPr>
        <p:txBody>
          <a:bodyPr>
            <a:noAutofit/>
          </a:bodyPr>
          <a:lstStyle>
            <a:lvl1pPr algn="l">
              <a:defRPr sz="4000"/>
            </a:lvl1pPr>
          </a:lstStyle>
          <a:p>
            <a:r>
              <a:rPr lang="en-US" altLang="ja-JP" dirty="0"/>
              <a:t>SLIDE TITLE HERE</a:t>
            </a:r>
            <a:endParaRPr lang="en-US" dirty="0"/>
          </a:p>
        </p:txBody>
      </p:sp>
      <p:sp>
        <p:nvSpPr>
          <p:cNvPr id="10" name="正方形/長方形 9"/>
          <p:cNvSpPr/>
          <p:nvPr userDrawn="1"/>
        </p:nvSpPr>
        <p:spPr>
          <a:xfrm rot="18000000">
            <a:off x="-865417" y="-4363845"/>
            <a:ext cx="12256008" cy="31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正方形/長方形 10"/>
          <p:cNvSpPr/>
          <p:nvPr userDrawn="1"/>
        </p:nvSpPr>
        <p:spPr>
          <a:xfrm rot="18000000">
            <a:off x="-1858672" y="-4446030"/>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2" name="正方形/長方形 11"/>
          <p:cNvSpPr/>
          <p:nvPr userDrawn="1"/>
        </p:nvSpPr>
        <p:spPr>
          <a:xfrm rot="18000000">
            <a:off x="-2186415" y="-4789501"/>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3" name="正方形/長方形 12"/>
          <p:cNvSpPr/>
          <p:nvPr userDrawn="1"/>
        </p:nvSpPr>
        <p:spPr>
          <a:xfrm rot="18000000">
            <a:off x="-3551420" y="-3332610"/>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5" name="スライド番号プレースホルダー 4"/>
          <p:cNvSpPr>
            <a:spLocks noGrp="1"/>
          </p:cNvSpPr>
          <p:nvPr>
            <p:ph type="sldNum" sz="quarter" idx="12"/>
          </p:nvPr>
        </p:nvSpPr>
        <p:spPr>
          <a:xfrm rot="18000000">
            <a:off x="895958" y="401845"/>
            <a:ext cx="2024717" cy="365157"/>
          </a:xfrm>
          <a:prstGeom prst="rect">
            <a:avLst/>
          </a:prstGeom>
        </p:spPr>
        <p:txBody>
          <a:bodyPr/>
          <a:lstStyle>
            <a:lvl1pPr algn="l">
              <a:defRPr sz="2667">
                <a:solidFill>
                  <a:schemeClr val="bg1">
                    <a:lumMod val="85000"/>
                  </a:schemeClr>
                </a:solidFill>
              </a:defRPr>
            </a:lvl1pPr>
          </a:lstStyle>
          <a:p>
            <a:r>
              <a:rPr lang="en-US"/>
              <a:t>SLIDE </a:t>
            </a:r>
            <a:fld id="{D97FAD88-CD89-445B-80D2-D1F46C853675}" type="slidenum">
              <a:rPr lang="en-US" smtClean="0"/>
              <a:pPr/>
              <a:t>‹N°›</a:t>
            </a:fld>
            <a:endParaRPr lang="en-US"/>
          </a:p>
        </p:txBody>
      </p:sp>
      <p:sp>
        <p:nvSpPr>
          <p:cNvPr id="14" name="サブタイトル 2"/>
          <p:cNvSpPr>
            <a:spLocks noGrp="1"/>
          </p:cNvSpPr>
          <p:nvPr>
            <p:ph type="subTitle" idx="1" hasCustomPrompt="1"/>
          </p:nvPr>
        </p:nvSpPr>
        <p:spPr>
          <a:xfrm>
            <a:off x="2927373" y="816748"/>
            <a:ext cx="9121805" cy="356001"/>
          </a:xfrm>
        </p:spPr>
        <p:txBody>
          <a:bodyPr>
            <a:noAutofit/>
          </a:bodyPr>
          <a:lstStyle>
            <a:lvl1pPr marL="0" indent="0" algn="l">
              <a:lnSpc>
                <a:spcPts val="2000"/>
              </a:lnSpc>
              <a:buNone/>
              <a:defRPr sz="1867" i="0" baseline="0">
                <a:solidFill>
                  <a:schemeClr val="tx1">
                    <a:tint val="75000"/>
                  </a:schemeClr>
                </a:solidFill>
                <a:latin typeface="Aleo-LightItalic"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3027612" y="1220755"/>
            <a:ext cx="9021566" cy="96011"/>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正方形/長方形 18"/>
          <p:cNvSpPr/>
          <p:nvPr userDrawn="1"/>
        </p:nvSpPr>
        <p:spPr>
          <a:xfrm rot="18000000">
            <a:off x="8337990" y="2351256"/>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0" name="正方形/長方形 19"/>
          <p:cNvSpPr/>
          <p:nvPr userDrawn="1"/>
        </p:nvSpPr>
        <p:spPr>
          <a:xfrm rot="18000000">
            <a:off x="7867450" y="2027256"/>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1" name="正方形/長方形 20"/>
          <p:cNvSpPr/>
          <p:nvPr userDrawn="1"/>
        </p:nvSpPr>
        <p:spPr>
          <a:xfrm rot="18000000">
            <a:off x="6530575" y="3490819"/>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4" name="フッター プレースホルダー 3"/>
          <p:cNvSpPr>
            <a:spLocks noGrp="1"/>
          </p:cNvSpPr>
          <p:nvPr>
            <p:ph type="ftr" sz="quarter" idx="11"/>
          </p:nvPr>
        </p:nvSpPr>
        <p:spPr>
          <a:xfrm rot="18000000">
            <a:off x="9946147" y="4895639"/>
            <a:ext cx="3860465" cy="365157"/>
          </a:xfrm>
          <a:prstGeom prst="rect">
            <a:avLst/>
          </a:prstGeo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8" name="図プレースホルダー 7"/>
          <p:cNvSpPr>
            <a:spLocks noGrp="1" noChangeAspect="1"/>
          </p:cNvSpPr>
          <p:nvPr>
            <p:ph type="pic" sz="quarter" idx="13" hasCustomPrompt="1"/>
          </p:nvPr>
        </p:nvSpPr>
        <p:spPr>
          <a:xfrm>
            <a:off x="1415114" y="1940835"/>
            <a:ext cx="4106629" cy="2249592"/>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2" name="テキスト プレースホルダー 5"/>
          <p:cNvSpPr>
            <a:spLocks noGrp="1"/>
          </p:cNvSpPr>
          <p:nvPr>
            <p:ph type="body" sz="quarter" idx="14" hasCustomPrompt="1"/>
          </p:nvPr>
        </p:nvSpPr>
        <p:spPr>
          <a:xfrm rot="21288877">
            <a:off x="1733099" y="4087724"/>
            <a:ext cx="4112952" cy="405315"/>
          </a:xfrm>
          <a:gradFill flip="none" rotWithShape="1">
            <a:gsLst>
              <a:gs pos="0">
                <a:schemeClr val="accent1">
                  <a:alpha val="0"/>
                </a:schemeClr>
              </a:gs>
              <a:gs pos="50000">
                <a:schemeClr val="accent1"/>
              </a:gs>
              <a:gs pos="100000">
                <a:schemeClr val="accent1"/>
              </a:gs>
            </a:gsLst>
            <a:lin ang="0" scaled="0"/>
            <a:tileRect/>
          </a:gradFill>
          <a:effectLst>
            <a:outerShdw blurRad="76200" dir="18900000" sy="23000" kx="-1200000" algn="bl" rotWithShape="0">
              <a:prstClr val="black">
                <a:alpha val="20000"/>
              </a:prstClr>
            </a:outerShdw>
          </a:effectLst>
        </p:spPr>
        <p:txBody>
          <a:bodyPr>
            <a:normAutofit/>
          </a:bodyPr>
          <a:lstStyle>
            <a:lvl1pPr algn="r">
              <a:defRPr sz="1867" baseline="0">
                <a:solidFill>
                  <a:schemeClr val="bg1">
                    <a:lumMod val="85000"/>
                  </a:schemeClr>
                </a:solidFill>
                <a:latin typeface="Aleo-BoldItalic" pitchFamily="34" charset="0"/>
              </a:defRPr>
            </a:lvl1pPr>
          </a:lstStyle>
          <a:p>
            <a:pPr lvl="0"/>
            <a:r>
              <a:rPr lang="en-US" dirty="0"/>
              <a:t>Caption Here</a:t>
            </a:r>
          </a:p>
        </p:txBody>
      </p:sp>
      <p:sp>
        <p:nvSpPr>
          <p:cNvPr id="18" name="図プレースホルダー 7"/>
          <p:cNvSpPr>
            <a:spLocks noGrp="1" noChangeAspect="1"/>
          </p:cNvSpPr>
          <p:nvPr>
            <p:ph type="pic" sz="quarter" idx="15" hasCustomPrompt="1"/>
          </p:nvPr>
        </p:nvSpPr>
        <p:spPr>
          <a:xfrm>
            <a:off x="6552131" y="1940835"/>
            <a:ext cx="4106629" cy="2249592"/>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23" name="テキスト プレースホルダー 5"/>
          <p:cNvSpPr>
            <a:spLocks noGrp="1"/>
          </p:cNvSpPr>
          <p:nvPr>
            <p:ph type="body" sz="quarter" idx="16" hasCustomPrompt="1"/>
          </p:nvPr>
        </p:nvSpPr>
        <p:spPr>
          <a:xfrm rot="21288877">
            <a:off x="6870115" y="4087724"/>
            <a:ext cx="4112952" cy="405315"/>
          </a:xfrm>
          <a:gradFill flip="none" rotWithShape="1">
            <a:gsLst>
              <a:gs pos="0">
                <a:schemeClr val="accent2">
                  <a:alpha val="0"/>
                </a:schemeClr>
              </a:gs>
              <a:gs pos="50000">
                <a:schemeClr val="accent2"/>
              </a:gs>
              <a:gs pos="100000">
                <a:schemeClr val="accent2"/>
              </a:gs>
            </a:gsLst>
            <a:lin ang="0" scaled="0"/>
            <a:tileRect/>
          </a:gradFill>
          <a:effectLst>
            <a:outerShdw blurRad="76200" dir="18900000" sy="23000" kx="-1200000" algn="bl" rotWithShape="0">
              <a:prstClr val="black">
                <a:alpha val="20000"/>
              </a:prstClr>
            </a:outerShdw>
          </a:effectLst>
        </p:spPr>
        <p:txBody>
          <a:bodyPr>
            <a:normAutofit/>
          </a:bodyPr>
          <a:lstStyle>
            <a:lvl1pPr algn="r">
              <a:defRPr sz="1867" baseline="0">
                <a:solidFill>
                  <a:schemeClr val="bg1">
                    <a:lumMod val="85000"/>
                  </a:schemeClr>
                </a:solidFill>
                <a:latin typeface="Aleo-BoldItalic" pitchFamily="34" charset="0"/>
              </a:defRPr>
            </a:lvl1pPr>
          </a:lstStyle>
          <a:p>
            <a:pPr lvl="0"/>
            <a:r>
              <a:rPr lang="en-US" dirty="0"/>
              <a:t>Caption Here</a:t>
            </a:r>
          </a:p>
        </p:txBody>
      </p:sp>
      <p:sp>
        <p:nvSpPr>
          <p:cNvPr id="30" name="テキスト プレースホルダー 5"/>
          <p:cNvSpPr>
            <a:spLocks noGrp="1"/>
          </p:cNvSpPr>
          <p:nvPr>
            <p:ph type="body" sz="quarter" idx="21" hasCustomPrompt="1"/>
          </p:nvPr>
        </p:nvSpPr>
        <p:spPr>
          <a:xfrm>
            <a:off x="1313467" y="4766804"/>
            <a:ext cx="4206418" cy="1398731"/>
          </a:xfrm>
        </p:spPr>
        <p:txBody>
          <a:bodyPr anchor="t">
            <a:normAutofit/>
          </a:bodyPr>
          <a:lstStyle>
            <a:lvl1pPr algn="l">
              <a:defRPr sz="1333" baseline="0"/>
            </a:lvl1pPr>
          </a:lstStyle>
          <a:p>
            <a:pPr lvl="0"/>
            <a:r>
              <a:rPr lang="en-US" dirty="0"/>
              <a:t>Text Here</a:t>
            </a:r>
          </a:p>
        </p:txBody>
      </p:sp>
      <p:sp>
        <p:nvSpPr>
          <p:cNvPr id="31" name="テキスト プレースホルダー 5"/>
          <p:cNvSpPr>
            <a:spLocks noGrp="1"/>
          </p:cNvSpPr>
          <p:nvPr>
            <p:ph type="body" sz="quarter" idx="22" hasCustomPrompt="1"/>
          </p:nvPr>
        </p:nvSpPr>
        <p:spPr>
          <a:xfrm>
            <a:off x="6456114" y="4766573"/>
            <a:ext cx="4206418" cy="1398731"/>
          </a:xfrm>
        </p:spPr>
        <p:txBody>
          <a:bodyPr anchor="t">
            <a:normAutofit/>
          </a:bodyPr>
          <a:lstStyle>
            <a:lvl1pPr algn="l">
              <a:defRPr sz="1333" baseline="0"/>
            </a:lvl1pPr>
          </a:lstStyle>
          <a:p>
            <a:pPr lvl="0"/>
            <a:r>
              <a:rPr lang="en-US" dirty="0"/>
              <a:t>Text Here</a:t>
            </a:r>
          </a:p>
        </p:txBody>
      </p:sp>
    </p:spTree>
    <p:extLst>
      <p:ext uri="{BB962C8B-B14F-4D97-AF65-F5344CB8AC3E}">
        <p14:creationId xmlns:p14="http://schemas.microsoft.com/office/powerpoint/2010/main" val="163835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2">
                                            <p:bg/>
                                          </p:spTgt>
                                        </p:tgtEl>
                                        <p:attrNameLst>
                                          <p:attrName>style.visibility</p:attrName>
                                        </p:attrNameLst>
                                      </p:cBhvr>
                                      <p:to>
                                        <p:strVal val="visible"/>
                                      </p:to>
                                    </p:set>
                                    <p:animEffect transition="in" filter="barn(inVertical)">
                                      <p:cBhvr>
                                        <p:cTn id="56" dur="500"/>
                                        <p:tgtEl>
                                          <p:spTgt spid="22">
                                            <p:bg/>
                                          </p:spTgt>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barn(inVertical)">
                                      <p:cBhvr>
                                        <p:cTn id="59" dur="500"/>
                                        <p:tgtEl>
                                          <p:spTgt spid="22">
                                            <p:txEl>
                                              <p:pRg st="0" end="0"/>
                                            </p:txEl>
                                          </p:spTgt>
                                        </p:tgtEl>
                                      </p:cBhvr>
                                    </p:animEffect>
                                  </p:childTnLst>
                                </p:cTn>
                              </p:par>
                            </p:childTnLst>
                          </p:cTn>
                        </p:par>
                        <p:par>
                          <p:cTn id="60" fill="hold">
                            <p:stCondLst>
                              <p:cond delay="125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23">
                                            <p:bg/>
                                          </p:spTgt>
                                        </p:tgtEl>
                                        <p:attrNameLst>
                                          <p:attrName>style.visibility</p:attrName>
                                        </p:attrNameLst>
                                      </p:cBhvr>
                                      <p:to>
                                        <p:strVal val="visible"/>
                                      </p:to>
                                    </p:set>
                                    <p:animEffect transition="in" filter="barn(inVertical)">
                                      <p:cBhvr>
                                        <p:cTn id="66" dur="500"/>
                                        <p:tgtEl>
                                          <p:spTgt spid="23">
                                            <p:bg/>
                                          </p:spTgt>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23">
                                            <p:txEl>
                                              <p:pRg st="0" end="0"/>
                                            </p:txEl>
                                          </p:spTgt>
                                        </p:tgtEl>
                                        <p:attrNameLst>
                                          <p:attrName>style.visibility</p:attrName>
                                        </p:attrNameLst>
                                      </p:cBhvr>
                                      <p:to>
                                        <p:strVal val="visible"/>
                                      </p:to>
                                    </p:set>
                                    <p:animEffect transition="in" filter="barn(inVertical)">
                                      <p:cBhvr>
                                        <p:cTn id="69" dur="500"/>
                                        <p:tgtEl>
                                          <p:spTgt spid="23">
                                            <p:txEl>
                                              <p:pRg st="0" end="0"/>
                                            </p:txEl>
                                          </p:spTgt>
                                        </p:tgtEl>
                                      </p:cBhvr>
                                    </p:animEffect>
                                  </p:childTnLst>
                                </p:cTn>
                              </p:par>
                            </p:childTnLst>
                          </p:cTn>
                        </p:par>
                        <p:par>
                          <p:cTn id="70" fill="hold">
                            <p:stCondLst>
                              <p:cond delay="1750"/>
                            </p:stCondLst>
                            <p:childTnLst>
                              <p:par>
                                <p:cTn id="71" presetID="42" presetClass="entr" presetSubtype="0" fill="hold" grpId="0" nodeType="afterEffect">
                                  <p:stCondLst>
                                    <p:cond delay="0"/>
                                  </p:stCondLst>
                                  <p:childTnLst>
                                    <p:set>
                                      <p:cBhvr>
                                        <p:cTn id="72" dur="1" fill="hold">
                                          <p:stCondLst>
                                            <p:cond delay="0"/>
                                          </p:stCondLst>
                                        </p:cTn>
                                        <p:tgtEl>
                                          <p:spTgt spid="30">
                                            <p:txEl>
                                              <p:pRg st="0" end="0"/>
                                            </p:txEl>
                                          </p:spTgt>
                                        </p:tgtEl>
                                        <p:attrNameLst>
                                          <p:attrName>style.visibility</p:attrName>
                                        </p:attrNameLst>
                                      </p:cBhvr>
                                      <p:to>
                                        <p:strVal val="visible"/>
                                      </p:to>
                                    </p:set>
                                    <p:animEffect transition="in" filter="fade">
                                      <p:cBhvr>
                                        <p:cTn id="73" dur="500"/>
                                        <p:tgtEl>
                                          <p:spTgt spid="30">
                                            <p:txEl>
                                              <p:pRg st="0" end="0"/>
                                            </p:txEl>
                                          </p:spTgt>
                                        </p:tgtEl>
                                      </p:cBhvr>
                                    </p:animEffect>
                                    <p:anim calcmode="lin" valueType="num">
                                      <p:cBhvr>
                                        <p:cTn id="74"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75"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76" fill="hold">
                            <p:stCondLst>
                              <p:cond delay="2250"/>
                            </p:stCondLst>
                            <p:childTnLst>
                              <p:par>
                                <p:cTn id="77" presetID="42" presetClass="entr" presetSubtype="0" fill="hold" grpId="0" nodeType="afterEffect">
                                  <p:stCondLst>
                                    <p:cond delay="0"/>
                                  </p:stCondLst>
                                  <p:childTnLst>
                                    <p:set>
                                      <p:cBhvr>
                                        <p:cTn id="78" dur="1" fill="hold">
                                          <p:stCondLst>
                                            <p:cond delay="0"/>
                                          </p:stCondLst>
                                        </p:cTn>
                                        <p:tgtEl>
                                          <p:spTgt spid="31">
                                            <p:txEl>
                                              <p:pRg st="0" end="0"/>
                                            </p:txEl>
                                          </p:spTgt>
                                        </p:tgtEl>
                                        <p:attrNameLst>
                                          <p:attrName>style.visibility</p:attrName>
                                        </p:attrNameLst>
                                      </p:cBhvr>
                                      <p:to>
                                        <p:strVal val="visible"/>
                                      </p:to>
                                    </p:set>
                                    <p:animEffect transition="in" filter="fade">
                                      <p:cBhvr>
                                        <p:cTn id="79" dur="500"/>
                                        <p:tgtEl>
                                          <p:spTgt spid="31">
                                            <p:txEl>
                                              <p:pRg st="0" end="0"/>
                                            </p:txEl>
                                          </p:spTgt>
                                        </p:tgtEl>
                                      </p:cBhvr>
                                    </p:animEffect>
                                    <p:anim calcmode="lin" valueType="num">
                                      <p:cBhvr>
                                        <p:cTn id="80"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81" dur="5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8" grpId="0"/>
      <p:bldP spid="22" grpId="0" build="p" animBg="1">
        <p:tmplLst>
          <p:tmpl>
            <p:tnLst>
              <p:par>
                <p:cTn presetID="16" presetClass="entr" presetSubtype="21"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barn(inVertical)">
                      <p:cBhvr>
                        <p:cTn dur="500"/>
                        <p:tgtEl>
                          <p:spTgt spid="22"/>
                        </p:tgtEl>
                      </p:cBhvr>
                    </p:animEffect>
                  </p:childTnLst>
                </p:cTn>
              </p:par>
            </p:tnLst>
          </p:tmpl>
          <p:tmpl lvl="1">
            <p:tnLst>
              <p:par>
                <p:cTn presetID="16" presetClass="entr" presetSubtype="21"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barn(inVertical)">
                      <p:cBhvr>
                        <p:cTn dur="500"/>
                        <p:tgtEl>
                          <p:spTgt spid="22"/>
                        </p:tgtEl>
                      </p:cBhvr>
                    </p:animEffect>
                  </p:childTnLst>
                </p:cTn>
              </p:par>
            </p:tnLst>
          </p:tmpl>
        </p:tmplLst>
      </p:bldP>
      <p:bldP spid="18" grpId="0"/>
      <p:bldP spid="23" grpId="0" build="p" animBg="1">
        <p:tmplLst>
          <p:tmpl>
            <p:tnLst>
              <p:par>
                <p:cTn presetID="16" presetClass="entr" presetSubtype="21"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barn(inVertical)">
                      <p:cBhvr>
                        <p:cTn dur="500"/>
                        <p:tgtEl>
                          <p:spTgt spid="23"/>
                        </p:tgtEl>
                      </p:cBhvr>
                    </p:animEffect>
                  </p:childTnLst>
                </p:cTn>
              </p:par>
            </p:tnLst>
          </p:tmpl>
          <p:tmpl lvl="1">
            <p:tnLst>
              <p:par>
                <p:cTn presetID="16" presetClass="entr" presetSubtype="21"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barn(inVertical)">
                      <p:cBhvr>
                        <p:cTn dur="500"/>
                        <p:tgtEl>
                          <p:spTgt spid="23"/>
                        </p:tgtEl>
                      </p:cBhvr>
                    </p:animEffect>
                  </p:childTnLst>
                </p:cTn>
              </p:par>
            </p:tnLst>
          </p:tmpl>
        </p:tmplLst>
      </p:bldP>
      <p:bldP spid="30" grpId="0" build="p">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anim calcmode="lin" valueType="num">
                      <p:cBhvr>
                        <p:cTn dur="500" fill="hold"/>
                        <p:tgtEl>
                          <p:spTgt spid="31"/>
                        </p:tgtEl>
                        <p:attrNameLst>
                          <p:attrName>ppt_x</p:attrName>
                        </p:attrNameLst>
                      </p:cBhvr>
                      <p:tavLst>
                        <p:tav tm="0">
                          <p:val>
                            <p:strVal val="#ppt_x"/>
                          </p:val>
                        </p:tav>
                        <p:tav tm="100000">
                          <p:val>
                            <p:strVal val="#ppt_x"/>
                          </p:val>
                        </p:tav>
                      </p:tavLst>
                    </p:anim>
                    <p:anim calcmode="lin" valueType="num">
                      <p:cBhvr>
                        <p:cTn dur="500" fill="hold"/>
                        <p:tgtEl>
                          <p:spTgt spid="3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927373" y="274640"/>
            <a:ext cx="9121805" cy="658083"/>
          </a:xfrm>
        </p:spPr>
        <p:txBody>
          <a:bodyPr>
            <a:noAutofit/>
          </a:bodyPr>
          <a:lstStyle>
            <a:lvl1pPr algn="l">
              <a:defRPr sz="4000"/>
            </a:lvl1pPr>
          </a:lstStyle>
          <a:p>
            <a:r>
              <a:rPr lang="en-US" altLang="ja-JP" dirty="0"/>
              <a:t>SLIDE TITLE HERE</a:t>
            </a:r>
            <a:endParaRPr lang="en-US" dirty="0"/>
          </a:p>
        </p:txBody>
      </p:sp>
      <p:sp>
        <p:nvSpPr>
          <p:cNvPr id="10" name="正方形/長方形 9"/>
          <p:cNvSpPr/>
          <p:nvPr userDrawn="1"/>
        </p:nvSpPr>
        <p:spPr>
          <a:xfrm rot="18000000">
            <a:off x="-865417" y="-4363845"/>
            <a:ext cx="12256008" cy="31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正方形/長方形 10"/>
          <p:cNvSpPr/>
          <p:nvPr userDrawn="1"/>
        </p:nvSpPr>
        <p:spPr>
          <a:xfrm rot="18000000">
            <a:off x="-1858672" y="-4446030"/>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2" name="正方形/長方形 11"/>
          <p:cNvSpPr/>
          <p:nvPr userDrawn="1"/>
        </p:nvSpPr>
        <p:spPr>
          <a:xfrm rot="18000000">
            <a:off x="-2186415" y="-4789501"/>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3" name="正方形/長方形 12"/>
          <p:cNvSpPr/>
          <p:nvPr userDrawn="1"/>
        </p:nvSpPr>
        <p:spPr>
          <a:xfrm rot="18000000">
            <a:off x="-3551420" y="-3332610"/>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5" name="スライド番号プレースホルダー 4"/>
          <p:cNvSpPr>
            <a:spLocks noGrp="1"/>
          </p:cNvSpPr>
          <p:nvPr>
            <p:ph type="sldNum" sz="quarter" idx="12"/>
          </p:nvPr>
        </p:nvSpPr>
        <p:spPr>
          <a:xfrm rot="18000000">
            <a:off x="895958" y="401845"/>
            <a:ext cx="2024717" cy="365157"/>
          </a:xfrm>
        </p:spPr>
        <p:txBody>
          <a:bodyPr/>
          <a:lstStyle>
            <a:lvl1pPr algn="l">
              <a:defRPr sz="2667">
                <a:solidFill>
                  <a:schemeClr val="bg1">
                    <a:lumMod val="85000"/>
                  </a:schemeClr>
                </a:solidFill>
              </a:defRPr>
            </a:lvl1pPr>
          </a:lstStyle>
          <a:p>
            <a:r>
              <a:rPr lang="en-US"/>
              <a:t>SLIDE </a:t>
            </a:r>
            <a:fld id="{D97FAD88-CD89-445B-80D2-D1F46C853675}" type="slidenum">
              <a:rPr lang="en-US" smtClean="0"/>
              <a:pPr/>
              <a:t>‹N°›</a:t>
            </a:fld>
            <a:endParaRPr lang="en-US"/>
          </a:p>
        </p:txBody>
      </p:sp>
      <p:sp>
        <p:nvSpPr>
          <p:cNvPr id="14" name="サブタイトル 2"/>
          <p:cNvSpPr>
            <a:spLocks noGrp="1"/>
          </p:cNvSpPr>
          <p:nvPr>
            <p:ph type="subTitle" idx="1" hasCustomPrompt="1"/>
          </p:nvPr>
        </p:nvSpPr>
        <p:spPr>
          <a:xfrm>
            <a:off x="2927373" y="816748"/>
            <a:ext cx="9121805" cy="356001"/>
          </a:xfrm>
        </p:spPr>
        <p:txBody>
          <a:bodyPr>
            <a:noAutofit/>
          </a:bodyPr>
          <a:lstStyle>
            <a:lvl1pPr marL="0" indent="0" algn="l">
              <a:lnSpc>
                <a:spcPts val="2000"/>
              </a:lnSpc>
              <a:buNone/>
              <a:defRPr sz="1867" i="0" baseline="0">
                <a:solidFill>
                  <a:schemeClr val="tx1">
                    <a:tint val="75000"/>
                  </a:schemeClr>
                </a:solidFill>
                <a:latin typeface="Aleo-LightItalic"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lang="en-US" altLang="ja-JP" dirty="0"/>
              <a:t>Sub Title Here</a:t>
            </a:r>
            <a:endParaRPr lang="en-US" dirty="0"/>
          </a:p>
        </p:txBody>
      </p:sp>
      <p:sp>
        <p:nvSpPr>
          <p:cNvPr id="15" name="正方形/長方形 14"/>
          <p:cNvSpPr/>
          <p:nvPr userDrawn="1"/>
        </p:nvSpPr>
        <p:spPr>
          <a:xfrm>
            <a:off x="3027612" y="1220755"/>
            <a:ext cx="9021566" cy="96011"/>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正方形/長方形 18"/>
          <p:cNvSpPr/>
          <p:nvPr userDrawn="1"/>
        </p:nvSpPr>
        <p:spPr>
          <a:xfrm rot="18000000">
            <a:off x="8337990" y="2351256"/>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0" name="正方形/長方形 19"/>
          <p:cNvSpPr/>
          <p:nvPr userDrawn="1"/>
        </p:nvSpPr>
        <p:spPr>
          <a:xfrm rot="18000000">
            <a:off x="7867450" y="2027256"/>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1" name="正方形/長方形 20"/>
          <p:cNvSpPr/>
          <p:nvPr userDrawn="1"/>
        </p:nvSpPr>
        <p:spPr>
          <a:xfrm rot="18000000">
            <a:off x="6530575" y="3490819"/>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4" name="フッター プレースホルダー 3"/>
          <p:cNvSpPr>
            <a:spLocks noGrp="1"/>
          </p:cNvSpPr>
          <p:nvPr>
            <p:ph type="ftr" sz="quarter" idx="11"/>
          </p:nvPr>
        </p:nvSpPr>
        <p:spPr>
          <a:xfrm rot="18000000">
            <a:off x="9946147" y="4895639"/>
            <a:ext cx="3860465" cy="365157"/>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913626" y="1946888"/>
            <a:ext cx="4510241" cy="481122"/>
          </a:xfrm>
          <a:solidFill>
            <a:schemeClr val="accent1"/>
          </a:solidFill>
        </p:spPr>
        <p:txBody>
          <a:bodyPr anchor="ctr">
            <a:normAutofit/>
          </a:bodyPr>
          <a:lstStyle>
            <a:lvl1pPr algn="l">
              <a:defRPr sz="2133" baseline="0">
                <a:solidFill>
                  <a:schemeClr val="bg1">
                    <a:lumMod val="85000"/>
                  </a:schemeClr>
                </a:solidFill>
                <a:latin typeface="Aleo-Bold" pitchFamily="34" charset="0"/>
              </a:defRPr>
            </a:lvl1pPr>
          </a:lstStyle>
          <a:p>
            <a:pPr lvl="0"/>
            <a:r>
              <a:rPr lang="en-US" dirty="0"/>
              <a:t>Text Here</a:t>
            </a:r>
          </a:p>
        </p:txBody>
      </p:sp>
      <p:sp>
        <p:nvSpPr>
          <p:cNvPr id="17" name="テキスト プレースホルダー 5"/>
          <p:cNvSpPr>
            <a:spLocks noGrp="1"/>
          </p:cNvSpPr>
          <p:nvPr>
            <p:ph type="body" sz="quarter" idx="16" hasCustomPrompt="1"/>
          </p:nvPr>
        </p:nvSpPr>
        <p:spPr>
          <a:xfrm>
            <a:off x="1727135" y="2372883"/>
            <a:ext cx="6625311" cy="336037"/>
          </a:xfrm>
          <a:solidFill>
            <a:schemeClr val="tx1">
              <a:lumMod val="60000"/>
              <a:lumOff val="40000"/>
            </a:schemeClr>
          </a:solidFill>
        </p:spPr>
        <p:txBody>
          <a:bodyPr anchor="ctr">
            <a:normAutofit/>
          </a:bodyPr>
          <a:lstStyle>
            <a:lvl1pPr algn="l">
              <a:defRPr sz="1600" baseline="0">
                <a:solidFill>
                  <a:schemeClr val="bg1">
                    <a:lumMod val="85000"/>
                  </a:schemeClr>
                </a:solidFill>
                <a:latin typeface="Aleo-Bold" pitchFamily="34" charset="0"/>
              </a:defRPr>
            </a:lvl1pPr>
          </a:lstStyle>
          <a:p>
            <a:pPr lvl="0"/>
            <a:r>
              <a:rPr lang="en-US" dirty="0"/>
              <a:t>Text Here</a:t>
            </a:r>
          </a:p>
        </p:txBody>
      </p:sp>
      <p:sp>
        <p:nvSpPr>
          <p:cNvPr id="18" name="テキスト プレースホルダー 5"/>
          <p:cNvSpPr>
            <a:spLocks noGrp="1"/>
          </p:cNvSpPr>
          <p:nvPr>
            <p:ph type="body" sz="quarter" idx="17" hasCustomPrompt="1"/>
          </p:nvPr>
        </p:nvSpPr>
        <p:spPr>
          <a:xfrm>
            <a:off x="913626" y="3936887"/>
            <a:ext cx="4510241" cy="481122"/>
          </a:xfrm>
          <a:solidFill>
            <a:schemeClr val="accent2"/>
          </a:solidFill>
        </p:spPr>
        <p:txBody>
          <a:bodyPr anchor="ctr">
            <a:normAutofit/>
          </a:bodyPr>
          <a:lstStyle>
            <a:lvl1pPr algn="l">
              <a:defRPr sz="2133" baseline="0">
                <a:solidFill>
                  <a:schemeClr val="bg1">
                    <a:lumMod val="85000"/>
                  </a:schemeClr>
                </a:solidFill>
                <a:latin typeface="Aleo-Bold" pitchFamily="34" charset="0"/>
              </a:defRPr>
            </a:lvl1pPr>
          </a:lstStyle>
          <a:p>
            <a:pPr lvl="0"/>
            <a:r>
              <a:rPr lang="en-US" dirty="0"/>
              <a:t>Text Here</a:t>
            </a:r>
          </a:p>
        </p:txBody>
      </p:sp>
      <p:sp>
        <p:nvSpPr>
          <p:cNvPr id="22" name="テキスト プレースホルダー 5"/>
          <p:cNvSpPr>
            <a:spLocks noGrp="1"/>
          </p:cNvSpPr>
          <p:nvPr>
            <p:ph type="body" sz="quarter" idx="18" hasCustomPrompt="1"/>
          </p:nvPr>
        </p:nvSpPr>
        <p:spPr>
          <a:xfrm>
            <a:off x="1727135" y="4362882"/>
            <a:ext cx="6625311" cy="336037"/>
          </a:xfrm>
          <a:solidFill>
            <a:schemeClr val="tx1">
              <a:lumMod val="60000"/>
              <a:lumOff val="40000"/>
            </a:schemeClr>
          </a:solidFill>
        </p:spPr>
        <p:txBody>
          <a:bodyPr anchor="ctr">
            <a:normAutofit/>
          </a:bodyPr>
          <a:lstStyle>
            <a:lvl1pPr algn="l">
              <a:defRPr sz="1600" baseline="0">
                <a:solidFill>
                  <a:schemeClr val="bg1">
                    <a:lumMod val="85000"/>
                  </a:schemeClr>
                </a:solidFill>
                <a:latin typeface="Aleo-Bold" pitchFamily="34" charset="0"/>
              </a:defRPr>
            </a:lvl1pPr>
          </a:lstStyle>
          <a:p>
            <a:pPr lvl="0"/>
            <a:r>
              <a:rPr lang="en-US" dirty="0"/>
              <a:t>Text Here</a:t>
            </a:r>
          </a:p>
        </p:txBody>
      </p:sp>
      <p:sp>
        <p:nvSpPr>
          <p:cNvPr id="25" name="テキスト プレースホルダー 5"/>
          <p:cNvSpPr>
            <a:spLocks noGrp="1"/>
          </p:cNvSpPr>
          <p:nvPr>
            <p:ph type="body" sz="quarter" idx="21" hasCustomPrompt="1"/>
          </p:nvPr>
        </p:nvSpPr>
        <p:spPr>
          <a:xfrm>
            <a:off x="910973" y="2756926"/>
            <a:ext cx="10178015" cy="1008111"/>
          </a:xfrm>
        </p:spPr>
        <p:txBody>
          <a:bodyPr anchor="t">
            <a:normAutofit/>
          </a:bodyPr>
          <a:lstStyle>
            <a:lvl1pPr algn="l">
              <a:defRPr sz="1333" baseline="0"/>
            </a:lvl1pPr>
          </a:lstStyle>
          <a:p>
            <a:pPr lvl="0"/>
            <a:r>
              <a:rPr lang="en-US" dirty="0"/>
              <a:t>Text Here</a:t>
            </a:r>
          </a:p>
        </p:txBody>
      </p:sp>
      <p:sp>
        <p:nvSpPr>
          <p:cNvPr id="26" name="テキスト プレースホルダー 5"/>
          <p:cNvSpPr>
            <a:spLocks noGrp="1"/>
          </p:cNvSpPr>
          <p:nvPr>
            <p:ph type="body" sz="quarter" idx="22" hasCustomPrompt="1"/>
          </p:nvPr>
        </p:nvSpPr>
        <p:spPr>
          <a:xfrm>
            <a:off x="910973" y="4773151"/>
            <a:ext cx="10178015" cy="1008111"/>
          </a:xfrm>
        </p:spPr>
        <p:txBody>
          <a:bodyPr anchor="t">
            <a:normAutofit/>
          </a:bodyPr>
          <a:lstStyle>
            <a:lvl1pPr algn="l">
              <a:defRPr sz="1333" baseline="0"/>
            </a:lvl1pPr>
          </a:lstStyle>
          <a:p>
            <a:pPr lvl="0"/>
            <a:r>
              <a:rPr lang="en-US" dirty="0"/>
              <a:t>Text Here</a:t>
            </a:r>
          </a:p>
        </p:txBody>
      </p:sp>
    </p:spTree>
    <p:extLst>
      <p:ext uri="{BB962C8B-B14F-4D97-AF65-F5344CB8AC3E}">
        <p14:creationId xmlns:p14="http://schemas.microsoft.com/office/powerpoint/2010/main" val="262769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fade">
                                      <p:cBhvr>
                                        <p:cTn id="46" dur="500"/>
                                        <p:tgtEl>
                                          <p:spTgt spid="14">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childTnLst>
                          </p:cTn>
                        </p:par>
                        <p:par>
                          <p:cTn id="50" fill="hold">
                            <p:stCondLst>
                              <p:cond delay="750"/>
                            </p:stCondLst>
                            <p:childTnLst>
                              <p:par>
                                <p:cTn id="51" presetID="2" presetClass="entr" presetSubtype="8" fill="hold" grpId="0" nodeType="afterEffect">
                                  <p:stCondLst>
                                    <p:cond delay="0"/>
                                  </p:stCondLst>
                                  <p:childTnLst>
                                    <p:set>
                                      <p:cBhvr>
                                        <p:cTn id="52" dur="1" fill="hold">
                                          <p:stCondLst>
                                            <p:cond delay="0"/>
                                          </p:stCondLst>
                                        </p:cTn>
                                        <p:tgtEl>
                                          <p:spTgt spid="16">
                                            <p:bg/>
                                          </p:spTgt>
                                        </p:tgtEl>
                                        <p:attrNameLst>
                                          <p:attrName>style.visibility</p:attrName>
                                        </p:attrNameLst>
                                      </p:cBhvr>
                                      <p:to>
                                        <p:strVal val="visible"/>
                                      </p:to>
                                    </p:set>
                                    <p:anim calcmode="lin" valueType="num">
                                      <p:cBhvr additive="base">
                                        <p:cTn id="53"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54" dur="500" fill="hold"/>
                                        <p:tgtEl>
                                          <p:spTgt spid="16">
                                            <p:bg/>
                                          </p:spTgt>
                                        </p:tgtEl>
                                        <p:attrNameLst>
                                          <p:attrName>ppt_y</p:attrName>
                                        </p:attrNameLst>
                                      </p:cBhvr>
                                      <p:tavLst>
                                        <p:tav tm="0">
                                          <p:val>
                                            <p:strVal val="#ppt_y"/>
                                          </p:val>
                                        </p:tav>
                                        <p:tav tm="100000">
                                          <p:val>
                                            <p:strVal val="#ppt_y"/>
                                          </p:val>
                                        </p:tav>
                                      </p:tavLst>
                                    </p:anim>
                                  </p:childTnLst>
                                </p:cTn>
                              </p:par>
                            </p:childTnLst>
                          </p:cTn>
                        </p:par>
                        <p:par>
                          <p:cTn id="55" fill="hold">
                            <p:stCondLst>
                              <p:cond delay="1250"/>
                            </p:stCondLst>
                            <p:childTnLst>
                              <p:par>
                                <p:cTn id="56" presetID="2" presetClass="entr" presetSubtype="8" fill="hold" grpId="0" nodeType="afterEffect">
                                  <p:stCondLst>
                                    <p:cond delay="0"/>
                                  </p:stCondLst>
                                  <p:childTnLst>
                                    <p:set>
                                      <p:cBhvr>
                                        <p:cTn id="57" dur="1" fill="hold">
                                          <p:stCondLst>
                                            <p:cond delay="0"/>
                                          </p:stCondLst>
                                        </p:cTn>
                                        <p:tgtEl>
                                          <p:spTgt spid="16">
                                            <p:txEl>
                                              <p:pRg st="0" end="0"/>
                                            </p:txEl>
                                          </p:spTgt>
                                        </p:tgtEl>
                                        <p:attrNameLst>
                                          <p:attrName>style.visibility</p:attrName>
                                        </p:attrNameLst>
                                      </p:cBhvr>
                                      <p:to>
                                        <p:strVal val="visible"/>
                                      </p:to>
                                    </p:set>
                                    <p:anim calcmode="lin" valueType="num">
                                      <p:cBhvr additive="base">
                                        <p:cTn id="58"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9"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60" fill="hold">
                            <p:stCondLst>
                              <p:cond delay="1750"/>
                            </p:stCondLst>
                            <p:childTnLst>
                              <p:par>
                                <p:cTn id="61" presetID="2" presetClass="entr" presetSubtype="8" fill="hold" grpId="0" nodeType="afterEffect">
                                  <p:stCondLst>
                                    <p:cond delay="0"/>
                                  </p:stCondLst>
                                  <p:childTnLst>
                                    <p:set>
                                      <p:cBhvr>
                                        <p:cTn id="62" dur="1" fill="hold">
                                          <p:stCondLst>
                                            <p:cond delay="0"/>
                                          </p:stCondLst>
                                        </p:cTn>
                                        <p:tgtEl>
                                          <p:spTgt spid="17">
                                            <p:bg/>
                                          </p:spTgt>
                                        </p:tgtEl>
                                        <p:attrNameLst>
                                          <p:attrName>style.visibility</p:attrName>
                                        </p:attrNameLst>
                                      </p:cBhvr>
                                      <p:to>
                                        <p:strVal val="visible"/>
                                      </p:to>
                                    </p:set>
                                    <p:anim calcmode="lin" valueType="num">
                                      <p:cBhvr additive="base">
                                        <p:cTn id="63"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64" dur="500" fill="hold"/>
                                        <p:tgtEl>
                                          <p:spTgt spid="17">
                                            <p:bg/>
                                          </p:spTgt>
                                        </p:tgtEl>
                                        <p:attrNameLst>
                                          <p:attrName>ppt_y</p:attrName>
                                        </p:attrNameLst>
                                      </p:cBhvr>
                                      <p:tavLst>
                                        <p:tav tm="0">
                                          <p:val>
                                            <p:strVal val="#ppt_y"/>
                                          </p:val>
                                        </p:tav>
                                        <p:tav tm="100000">
                                          <p:val>
                                            <p:strVal val="#ppt_y"/>
                                          </p:val>
                                        </p:tav>
                                      </p:tavLst>
                                    </p:anim>
                                  </p:childTnLst>
                                </p:cTn>
                              </p:par>
                            </p:childTnLst>
                          </p:cTn>
                        </p:par>
                        <p:par>
                          <p:cTn id="65" fill="hold">
                            <p:stCondLst>
                              <p:cond delay="2250"/>
                            </p:stCondLst>
                            <p:childTnLst>
                              <p:par>
                                <p:cTn id="66" presetID="2" presetClass="entr" presetSubtype="8" fill="hold" grpId="0" nodeType="after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 calcmode="lin" valueType="num">
                                      <p:cBhvr additive="base">
                                        <p:cTn id="68"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2750"/>
                            </p:stCondLst>
                            <p:childTnLst>
                              <p:par>
                                <p:cTn id="71" presetID="2" presetClass="entr" presetSubtype="2" fill="hold" grpId="0" nodeType="afterEffect">
                                  <p:stCondLst>
                                    <p:cond delay="50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3750"/>
                            </p:stCondLst>
                            <p:childTnLst>
                              <p:par>
                                <p:cTn id="76" presetID="2" presetClass="entr" presetSubtype="8" fill="hold" grpId="0" nodeType="afterEffect">
                                  <p:stCondLst>
                                    <p:cond delay="0"/>
                                  </p:stCondLst>
                                  <p:childTnLst>
                                    <p:set>
                                      <p:cBhvr>
                                        <p:cTn id="77" dur="1" fill="hold">
                                          <p:stCondLst>
                                            <p:cond delay="0"/>
                                          </p:stCondLst>
                                        </p:cTn>
                                        <p:tgtEl>
                                          <p:spTgt spid="18">
                                            <p:bg/>
                                          </p:spTgt>
                                        </p:tgtEl>
                                        <p:attrNameLst>
                                          <p:attrName>style.visibility</p:attrName>
                                        </p:attrNameLst>
                                      </p:cBhvr>
                                      <p:to>
                                        <p:strVal val="visible"/>
                                      </p:to>
                                    </p:set>
                                    <p:anim calcmode="lin" valueType="num">
                                      <p:cBhvr additive="base">
                                        <p:cTn id="78" dur="500" fill="hold"/>
                                        <p:tgtEl>
                                          <p:spTgt spid="18">
                                            <p:bg/>
                                          </p:spTgt>
                                        </p:tgtEl>
                                        <p:attrNameLst>
                                          <p:attrName>ppt_x</p:attrName>
                                        </p:attrNameLst>
                                      </p:cBhvr>
                                      <p:tavLst>
                                        <p:tav tm="0">
                                          <p:val>
                                            <p:strVal val="0-#ppt_w/2"/>
                                          </p:val>
                                        </p:tav>
                                        <p:tav tm="100000">
                                          <p:val>
                                            <p:strVal val="#ppt_x"/>
                                          </p:val>
                                        </p:tav>
                                      </p:tavLst>
                                    </p:anim>
                                    <p:anim calcmode="lin" valueType="num">
                                      <p:cBhvr additive="base">
                                        <p:cTn id="79" dur="500" fill="hold"/>
                                        <p:tgtEl>
                                          <p:spTgt spid="18">
                                            <p:bg/>
                                          </p:spTgt>
                                        </p:tgtEl>
                                        <p:attrNameLst>
                                          <p:attrName>ppt_y</p:attrName>
                                        </p:attrNameLst>
                                      </p:cBhvr>
                                      <p:tavLst>
                                        <p:tav tm="0">
                                          <p:val>
                                            <p:strVal val="#ppt_y"/>
                                          </p:val>
                                        </p:tav>
                                        <p:tav tm="100000">
                                          <p:val>
                                            <p:strVal val="#ppt_y"/>
                                          </p:val>
                                        </p:tav>
                                      </p:tavLst>
                                    </p:anim>
                                  </p:childTnLst>
                                </p:cTn>
                              </p:par>
                            </p:childTnLst>
                          </p:cTn>
                        </p:par>
                        <p:par>
                          <p:cTn id="80" fill="hold">
                            <p:stCondLst>
                              <p:cond delay="4250"/>
                            </p:stCondLst>
                            <p:childTnLst>
                              <p:par>
                                <p:cTn id="81" presetID="2" presetClass="entr" presetSubtype="8" fill="hold" grpId="0" nodeType="afterEffect">
                                  <p:stCondLst>
                                    <p:cond delay="0"/>
                                  </p:stCondLst>
                                  <p:childTnLst>
                                    <p:set>
                                      <p:cBhvr>
                                        <p:cTn id="82" dur="1" fill="hold">
                                          <p:stCondLst>
                                            <p:cond delay="0"/>
                                          </p:stCondLst>
                                        </p:cTn>
                                        <p:tgtEl>
                                          <p:spTgt spid="18">
                                            <p:txEl>
                                              <p:pRg st="0" end="0"/>
                                            </p:txEl>
                                          </p:spTgt>
                                        </p:tgtEl>
                                        <p:attrNameLst>
                                          <p:attrName>style.visibility</p:attrName>
                                        </p:attrNameLst>
                                      </p:cBhvr>
                                      <p:to>
                                        <p:strVal val="visible"/>
                                      </p:to>
                                    </p:set>
                                    <p:anim calcmode="lin" valueType="num">
                                      <p:cBhvr additive="base">
                                        <p:cTn id="83"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85" fill="hold">
                            <p:stCondLst>
                              <p:cond delay="4750"/>
                            </p:stCondLst>
                            <p:childTnLst>
                              <p:par>
                                <p:cTn id="86" presetID="2" presetClass="entr" presetSubtype="8" fill="hold" grpId="0" nodeType="afterEffect">
                                  <p:stCondLst>
                                    <p:cond delay="0"/>
                                  </p:stCondLst>
                                  <p:childTnLst>
                                    <p:set>
                                      <p:cBhvr>
                                        <p:cTn id="87" dur="1" fill="hold">
                                          <p:stCondLst>
                                            <p:cond delay="0"/>
                                          </p:stCondLst>
                                        </p:cTn>
                                        <p:tgtEl>
                                          <p:spTgt spid="22">
                                            <p:bg/>
                                          </p:spTgt>
                                        </p:tgtEl>
                                        <p:attrNameLst>
                                          <p:attrName>style.visibility</p:attrName>
                                        </p:attrNameLst>
                                      </p:cBhvr>
                                      <p:to>
                                        <p:strVal val="visible"/>
                                      </p:to>
                                    </p:set>
                                    <p:anim calcmode="lin" valueType="num">
                                      <p:cBhvr additive="base">
                                        <p:cTn id="88" dur="500" fill="hold"/>
                                        <p:tgtEl>
                                          <p:spTgt spid="22">
                                            <p:bg/>
                                          </p:spTgt>
                                        </p:tgtEl>
                                        <p:attrNameLst>
                                          <p:attrName>ppt_x</p:attrName>
                                        </p:attrNameLst>
                                      </p:cBhvr>
                                      <p:tavLst>
                                        <p:tav tm="0">
                                          <p:val>
                                            <p:strVal val="0-#ppt_w/2"/>
                                          </p:val>
                                        </p:tav>
                                        <p:tav tm="100000">
                                          <p:val>
                                            <p:strVal val="#ppt_x"/>
                                          </p:val>
                                        </p:tav>
                                      </p:tavLst>
                                    </p:anim>
                                    <p:anim calcmode="lin" valueType="num">
                                      <p:cBhvr additive="base">
                                        <p:cTn id="89" dur="500" fill="hold"/>
                                        <p:tgtEl>
                                          <p:spTgt spid="22">
                                            <p:bg/>
                                          </p:spTgt>
                                        </p:tgtEl>
                                        <p:attrNameLst>
                                          <p:attrName>ppt_y</p:attrName>
                                        </p:attrNameLst>
                                      </p:cBhvr>
                                      <p:tavLst>
                                        <p:tav tm="0">
                                          <p:val>
                                            <p:strVal val="#ppt_y"/>
                                          </p:val>
                                        </p:tav>
                                        <p:tav tm="100000">
                                          <p:val>
                                            <p:strVal val="#ppt_y"/>
                                          </p:val>
                                        </p:tav>
                                      </p:tavLst>
                                    </p:anim>
                                  </p:childTnLst>
                                </p:cTn>
                              </p:par>
                            </p:childTnLst>
                          </p:cTn>
                        </p:par>
                        <p:par>
                          <p:cTn id="90" fill="hold">
                            <p:stCondLst>
                              <p:cond delay="5250"/>
                            </p:stCondLst>
                            <p:childTnLst>
                              <p:par>
                                <p:cTn id="91" presetID="2" presetClass="entr" presetSubtype="8" fill="hold" grpId="0" nodeType="afterEffect">
                                  <p:stCondLst>
                                    <p:cond delay="0"/>
                                  </p:stCondLst>
                                  <p:childTnLst>
                                    <p:set>
                                      <p:cBhvr>
                                        <p:cTn id="92" dur="1" fill="hold">
                                          <p:stCondLst>
                                            <p:cond delay="0"/>
                                          </p:stCondLst>
                                        </p:cTn>
                                        <p:tgtEl>
                                          <p:spTgt spid="22">
                                            <p:txEl>
                                              <p:pRg st="0" end="0"/>
                                            </p:txEl>
                                          </p:spTgt>
                                        </p:tgtEl>
                                        <p:attrNameLst>
                                          <p:attrName>style.visibility</p:attrName>
                                        </p:attrNameLst>
                                      </p:cBhvr>
                                      <p:to>
                                        <p:strVal val="visible"/>
                                      </p:to>
                                    </p:set>
                                    <p:anim calcmode="lin" valueType="num">
                                      <p:cBhvr additive="base">
                                        <p:cTn id="9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5" fill="hold">
                            <p:stCondLst>
                              <p:cond delay="5750"/>
                            </p:stCondLst>
                            <p:childTnLst>
                              <p:par>
                                <p:cTn id="96" presetID="2" presetClass="entr" presetSubtype="2" fill="hold" grpId="0" nodeType="afterEffect">
                                  <p:stCondLst>
                                    <p:cond delay="500"/>
                                  </p:stCondLst>
                                  <p:childTnLst>
                                    <p:set>
                                      <p:cBhvr>
                                        <p:cTn id="97" dur="1" fill="hold">
                                          <p:stCondLst>
                                            <p:cond delay="0"/>
                                          </p:stCondLst>
                                        </p:cTn>
                                        <p:tgtEl>
                                          <p:spTgt spid="26">
                                            <p:txEl>
                                              <p:pRg st="0" end="0"/>
                                            </p:txEl>
                                          </p:spTgt>
                                        </p:tgtEl>
                                        <p:attrNameLst>
                                          <p:attrName>style.visibility</p:attrName>
                                        </p:attrNameLst>
                                      </p:cBhvr>
                                      <p:to>
                                        <p:strVal val="visible"/>
                                      </p:to>
                                    </p:set>
                                    <p:anim calcmode="lin" valueType="num">
                                      <p:cBhvr additive="base">
                                        <p:cTn id="98"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5" grpId="0"/>
      <p:bldP spid="14" grpId="0" build="p">
        <p:tmplLst>
          <p:tmpl lvl="1">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animBg="1">
        <p:tmplLst>
          <p:tmpl>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animBg="1">
        <p:tmplLst>
          <p:tmpl>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2"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fill="hold" nodeType="after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 Image - 1 Column -Horizontal">
    <p:spTree>
      <p:nvGrpSpPr>
        <p:cNvPr id="1" name=""/>
        <p:cNvGrpSpPr/>
        <p:nvPr/>
      </p:nvGrpSpPr>
      <p:grpSpPr>
        <a:xfrm>
          <a:off x="0" y="0"/>
          <a:ext cx="0" cy="0"/>
          <a:chOff x="0" y="0"/>
          <a:chExt cx="0" cy="0"/>
        </a:xfrm>
      </p:grpSpPr>
      <p:sp>
        <p:nvSpPr>
          <p:cNvPr id="25" name="図プレースホルダー 7"/>
          <p:cNvSpPr>
            <a:spLocks noGrp="1" noChangeAspect="1"/>
          </p:cNvSpPr>
          <p:nvPr>
            <p:ph type="pic" sz="quarter" idx="13" hasCustomPrompt="1"/>
          </p:nvPr>
        </p:nvSpPr>
        <p:spPr>
          <a:xfrm>
            <a:off x="1055003" y="1652803"/>
            <a:ext cx="10178014" cy="2784309"/>
          </a:xfrm>
          <a:ln w="28575">
            <a:noFill/>
          </a:ln>
          <a:effectLst>
            <a:outerShdw blurRad="63500" algn="ctr" rotWithShape="0">
              <a:prstClr val="black">
                <a:alpha val="20000"/>
              </a:prstClr>
            </a:outerShdw>
          </a:effectLst>
        </p:spPr>
        <p:txBody>
          <a:bodyPr/>
          <a:lstStyle>
            <a:lvl1pPr>
              <a:defRPr>
                <a:solidFill>
                  <a:schemeClr val="bg1">
                    <a:lumMod val="65000"/>
                  </a:schemeClr>
                </a:solidFill>
              </a:defRPr>
            </a:lvl1pPr>
          </a:lstStyle>
          <a:p>
            <a:r>
              <a:rPr lang="en-US"/>
              <a:t>Add Image</a:t>
            </a:r>
          </a:p>
        </p:txBody>
      </p:sp>
      <p:sp>
        <p:nvSpPr>
          <p:cNvPr id="10" name="正方形/長方形 9"/>
          <p:cNvSpPr/>
          <p:nvPr userDrawn="1"/>
        </p:nvSpPr>
        <p:spPr>
          <a:xfrm rot="18000000">
            <a:off x="-865417" y="-4363845"/>
            <a:ext cx="12256008" cy="31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正方形/長方形 10"/>
          <p:cNvSpPr/>
          <p:nvPr userDrawn="1"/>
        </p:nvSpPr>
        <p:spPr>
          <a:xfrm rot="18000000">
            <a:off x="-1858672" y="-4446030"/>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2" name="正方形/長方形 11"/>
          <p:cNvSpPr/>
          <p:nvPr userDrawn="1"/>
        </p:nvSpPr>
        <p:spPr>
          <a:xfrm rot="18000000">
            <a:off x="-2186415" y="-4789501"/>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3" name="正方形/長方形 12"/>
          <p:cNvSpPr/>
          <p:nvPr userDrawn="1"/>
        </p:nvSpPr>
        <p:spPr>
          <a:xfrm rot="18000000">
            <a:off x="-3551420" y="-3332610"/>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5" name="スライド番号プレースホルダー 4"/>
          <p:cNvSpPr>
            <a:spLocks noGrp="1"/>
          </p:cNvSpPr>
          <p:nvPr>
            <p:ph type="sldNum" sz="quarter" idx="12"/>
          </p:nvPr>
        </p:nvSpPr>
        <p:spPr>
          <a:xfrm rot="18000000">
            <a:off x="895958" y="401845"/>
            <a:ext cx="2024717" cy="365157"/>
          </a:xfrm>
        </p:spPr>
        <p:txBody>
          <a:bodyPr/>
          <a:lstStyle>
            <a:lvl1pPr algn="l">
              <a:defRPr sz="2667">
                <a:solidFill>
                  <a:schemeClr val="bg1">
                    <a:lumMod val="85000"/>
                  </a:schemeClr>
                </a:solidFill>
              </a:defRPr>
            </a:lvl1pPr>
          </a:lstStyle>
          <a:p>
            <a:r>
              <a:rPr lang="en-US"/>
              <a:t>SLIDE </a:t>
            </a:r>
            <a:fld id="{D97FAD88-CD89-445B-80D2-D1F46C853675}" type="slidenum">
              <a:rPr lang="en-US" smtClean="0"/>
              <a:pPr/>
              <a:t>‹N°›</a:t>
            </a:fld>
            <a:endParaRPr lang="en-US"/>
          </a:p>
        </p:txBody>
      </p:sp>
      <p:sp>
        <p:nvSpPr>
          <p:cNvPr id="19" name="正方形/長方形 18"/>
          <p:cNvSpPr/>
          <p:nvPr userDrawn="1"/>
        </p:nvSpPr>
        <p:spPr>
          <a:xfrm rot="18000000">
            <a:off x="8337990" y="2351256"/>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0" name="正方形/長方形 19"/>
          <p:cNvSpPr/>
          <p:nvPr userDrawn="1"/>
        </p:nvSpPr>
        <p:spPr>
          <a:xfrm rot="18000000">
            <a:off x="7867450" y="2027256"/>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1" name="正方形/長方形 20"/>
          <p:cNvSpPr/>
          <p:nvPr userDrawn="1"/>
        </p:nvSpPr>
        <p:spPr>
          <a:xfrm rot="18000000">
            <a:off x="6530575" y="3490819"/>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4" name="フッター プレースホルダー 3"/>
          <p:cNvSpPr>
            <a:spLocks noGrp="1"/>
          </p:cNvSpPr>
          <p:nvPr>
            <p:ph type="ftr" sz="quarter" idx="11"/>
          </p:nvPr>
        </p:nvSpPr>
        <p:spPr>
          <a:xfrm rot="18000000">
            <a:off x="9946147" y="4895639"/>
            <a:ext cx="3860465" cy="365157"/>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837364" y="4341102"/>
            <a:ext cx="4510241" cy="481122"/>
          </a:xfrm>
          <a:solidFill>
            <a:schemeClr val="accent1"/>
          </a:solidFill>
        </p:spPr>
        <p:txBody>
          <a:bodyPr anchor="ctr">
            <a:normAutofit/>
          </a:bodyPr>
          <a:lstStyle>
            <a:lvl1pPr algn="l">
              <a:defRPr sz="2133" baseline="0">
                <a:solidFill>
                  <a:schemeClr val="bg1">
                    <a:lumMod val="85000"/>
                  </a:schemeClr>
                </a:solidFill>
                <a:latin typeface="Aleo-Bold" pitchFamily="34" charset="0"/>
              </a:defRPr>
            </a:lvl1pPr>
          </a:lstStyle>
          <a:p>
            <a:pPr lvl="0"/>
            <a:r>
              <a:rPr lang="en-US" dirty="0"/>
              <a:t>Text Here</a:t>
            </a:r>
          </a:p>
        </p:txBody>
      </p:sp>
      <p:sp>
        <p:nvSpPr>
          <p:cNvPr id="17" name="テキスト プレースホルダー 5"/>
          <p:cNvSpPr>
            <a:spLocks noGrp="1"/>
          </p:cNvSpPr>
          <p:nvPr>
            <p:ph type="body" sz="quarter" idx="16" hasCustomPrompt="1"/>
          </p:nvPr>
        </p:nvSpPr>
        <p:spPr>
          <a:xfrm>
            <a:off x="1650873" y="4767096"/>
            <a:ext cx="6625311" cy="336037"/>
          </a:xfrm>
          <a:solidFill>
            <a:schemeClr val="tx1">
              <a:lumMod val="60000"/>
              <a:lumOff val="40000"/>
            </a:schemeClr>
          </a:solidFill>
        </p:spPr>
        <p:txBody>
          <a:bodyPr anchor="ctr">
            <a:normAutofit/>
          </a:bodyPr>
          <a:lstStyle>
            <a:lvl1pPr algn="l">
              <a:defRPr sz="1600" baseline="0">
                <a:solidFill>
                  <a:schemeClr val="bg1">
                    <a:lumMod val="85000"/>
                  </a:schemeClr>
                </a:solidFill>
                <a:latin typeface="Aleo-Bold" pitchFamily="34" charset="0"/>
              </a:defRPr>
            </a:lvl1pPr>
          </a:lstStyle>
          <a:p>
            <a:pPr lvl="0"/>
            <a:r>
              <a:rPr lang="en-US" dirty="0"/>
              <a:t>Text Here</a:t>
            </a:r>
          </a:p>
        </p:txBody>
      </p:sp>
      <p:sp>
        <p:nvSpPr>
          <p:cNvPr id="18" name="テキスト プレースホルダー 5"/>
          <p:cNvSpPr>
            <a:spLocks noGrp="1"/>
          </p:cNvSpPr>
          <p:nvPr>
            <p:ph type="body" sz="quarter" idx="21" hasCustomPrompt="1"/>
          </p:nvPr>
        </p:nvSpPr>
        <p:spPr>
          <a:xfrm>
            <a:off x="834710" y="5253203"/>
            <a:ext cx="10178015" cy="1110177"/>
          </a:xfrm>
        </p:spPr>
        <p:txBody>
          <a:bodyPr anchor="t">
            <a:normAutofit/>
          </a:bodyPr>
          <a:lstStyle>
            <a:lvl1pPr algn="l">
              <a:defRPr sz="1333" baseline="0"/>
            </a:lvl1pPr>
          </a:lstStyle>
          <a:p>
            <a:pPr lvl="0"/>
            <a:r>
              <a:rPr lang="en-US" dirty="0"/>
              <a:t>Text Here</a:t>
            </a:r>
          </a:p>
        </p:txBody>
      </p:sp>
      <p:sp>
        <p:nvSpPr>
          <p:cNvPr id="22" name="タイトル 1"/>
          <p:cNvSpPr>
            <a:spLocks noGrp="1"/>
          </p:cNvSpPr>
          <p:nvPr>
            <p:ph type="title" hasCustomPrompt="1"/>
          </p:nvPr>
        </p:nvSpPr>
        <p:spPr>
          <a:xfrm>
            <a:off x="2927373" y="274640"/>
            <a:ext cx="9121805" cy="658083"/>
          </a:xfrm>
        </p:spPr>
        <p:txBody>
          <a:bodyPr>
            <a:noAutofit/>
          </a:bodyPr>
          <a:lstStyle>
            <a:lvl1pPr algn="l">
              <a:defRPr sz="4000"/>
            </a:lvl1pPr>
          </a:lstStyle>
          <a:p>
            <a:r>
              <a:rPr lang="en-US" altLang="ja-JP" dirty="0"/>
              <a:t>SLIDE TITLE HERE</a:t>
            </a:r>
            <a:endParaRPr lang="en-US" dirty="0"/>
          </a:p>
        </p:txBody>
      </p:sp>
      <p:sp>
        <p:nvSpPr>
          <p:cNvPr id="23" name="サブタイトル 2"/>
          <p:cNvSpPr>
            <a:spLocks noGrp="1"/>
          </p:cNvSpPr>
          <p:nvPr>
            <p:ph type="subTitle" idx="1" hasCustomPrompt="1"/>
          </p:nvPr>
        </p:nvSpPr>
        <p:spPr>
          <a:xfrm>
            <a:off x="2927373" y="816748"/>
            <a:ext cx="9121805" cy="356001"/>
          </a:xfrm>
        </p:spPr>
        <p:txBody>
          <a:bodyPr>
            <a:noAutofit/>
          </a:bodyPr>
          <a:lstStyle>
            <a:lvl1pPr marL="0" indent="0" algn="l">
              <a:lnSpc>
                <a:spcPts val="2000"/>
              </a:lnSpc>
              <a:buNone/>
              <a:defRPr sz="1867" i="0" baseline="0">
                <a:solidFill>
                  <a:schemeClr val="tx1">
                    <a:tint val="75000"/>
                  </a:schemeClr>
                </a:solidFill>
                <a:latin typeface="Aleo-LightItalic"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lang="en-US" altLang="ja-JP" dirty="0"/>
              <a:t>Sub Title Here</a:t>
            </a:r>
            <a:endParaRPr lang="en-US" dirty="0"/>
          </a:p>
        </p:txBody>
      </p:sp>
      <p:sp>
        <p:nvSpPr>
          <p:cNvPr id="24" name="正方形/長方形 23"/>
          <p:cNvSpPr/>
          <p:nvPr userDrawn="1"/>
        </p:nvSpPr>
        <p:spPr>
          <a:xfrm>
            <a:off x="3027612" y="1220755"/>
            <a:ext cx="9021566" cy="96011"/>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406670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par>
                          <p:cTn id="50" fill="hold">
                            <p:stCondLst>
                              <p:cond delay="750"/>
                            </p:stCondLst>
                            <p:childTnLst>
                              <p:par>
                                <p:cTn id="51" presetID="10" presetClass="entr" presetSubtype="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par>
                          <p:cTn id="54" fill="hold">
                            <p:stCondLst>
                              <p:cond delay="1250"/>
                            </p:stCondLst>
                            <p:childTnLst>
                              <p:par>
                                <p:cTn id="55" presetID="14" presetClass="entr" presetSubtype="10" fill="hold" grpId="0" nodeType="afterEffect">
                                  <p:stCondLst>
                                    <p:cond delay="0"/>
                                  </p:stCondLst>
                                  <p:childTnLst>
                                    <p:set>
                                      <p:cBhvr>
                                        <p:cTn id="56" dur="1" fill="hold">
                                          <p:stCondLst>
                                            <p:cond delay="0"/>
                                          </p:stCondLst>
                                        </p:cTn>
                                        <p:tgtEl>
                                          <p:spTgt spid="16">
                                            <p:bg/>
                                          </p:spTgt>
                                        </p:tgtEl>
                                        <p:attrNameLst>
                                          <p:attrName>style.visibility</p:attrName>
                                        </p:attrNameLst>
                                      </p:cBhvr>
                                      <p:to>
                                        <p:strVal val="visible"/>
                                      </p:to>
                                    </p:set>
                                    <p:animEffect transition="in" filter="randombar(horizontal)">
                                      <p:cBhvr>
                                        <p:cTn id="57" dur="500"/>
                                        <p:tgtEl>
                                          <p:spTgt spid="16">
                                            <p:bg/>
                                          </p:spTgt>
                                        </p:tgtEl>
                                      </p:cBhvr>
                                    </p:animEffect>
                                  </p:childTnLst>
                                </p:cTn>
                              </p:par>
                            </p:childTnLst>
                          </p:cTn>
                        </p:par>
                        <p:par>
                          <p:cTn id="58" fill="hold">
                            <p:stCondLst>
                              <p:cond delay="1750"/>
                            </p:stCondLst>
                            <p:childTnLst>
                              <p:par>
                                <p:cTn id="59" presetID="14" presetClass="entr" presetSubtype="10" fill="hold" grpId="0" nodeType="afterEffect">
                                  <p:stCondLst>
                                    <p:cond delay="0"/>
                                  </p:stCondLst>
                                  <p:childTnLst>
                                    <p:set>
                                      <p:cBhvr>
                                        <p:cTn id="60"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61" dur="500"/>
                                        <p:tgtEl>
                                          <p:spTgt spid="16">
                                            <p:txEl>
                                              <p:pRg st="0" end="0"/>
                                            </p:txEl>
                                          </p:spTgt>
                                        </p:tgtEl>
                                      </p:cBhvr>
                                    </p:animEffect>
                                  </p:childTnLst>
                                </p:cTn>
                              </p:par>
                            </p:childTnLst>
                          </p:cTn>
                        </p:par>
                        <p:par>
                          <p:cTn id="62" fill="hold">
                            <p:stCondLst>
                              <p:cond delay="2250"/>
                            </p:stCondLst>
                            <p:childTnLst>
                              <p:par>
                                <p:cTn id="63" presetID="14" presetClass="entr" presetSubtype="10" fill="hold" grpId="0" nodeType="afterEffect">
                                  <p:stCondLst>
                                    <p:cond delay="0"/>
                                  </p:stCondLst>
                                  <p:childTnLst>
                                    <p:set>
                                      <p:cBhvr>
                                        <p:cTn id="64" dur="1" fill="hold">
                                          <p:stCondLst>
                                            <p:cond delay="0"/>
                                          </p:stCondLst>
                                        </p:cTn>
                                        <p:tgtEl>
                                          <p:spTgt spid="17">
                                            <p:bg/>
                                          </p:spTgt>
                                        </p:tgtEl>
                                        <p:attrNameLst>
                                          <p:attrName>style.visibility</p:attrName>
                                        </p:attrNameLst>
                                      </p:cBhvr>
                                      <p:to>
                                        <p:strVal val="visible"/>
                                      </p:to>
                                    </p:set>
                                    <p:animEffect transition="in" filter="randombar(horizontal)">
                                      <p:cBhvr>
                                        <p:cTn id="65" dur="500"/>
                                        <p:tgtEl>
                                          <p:spTgt spid="17">
                                            <p:bg/>
                                          </p:spTgt>
                                        </p:tgtEl>
                                      </p:cBhvr>
                                    </p:animEffect>
                                  </p:childTnLst>
                                </p:cTn>
                              </p:par>
                            </p:childTnLst>
                          </p:cTn>
                        </p:par>
                        <p:par>
                          <p:cTn id="66" fill="hold">
                            <p:stCondLst>
                              <p:cond delay="2750"/>
                            </p:stCondLst>
                            <p:childTnLst>
                              <p:par>
                                <p:cTn id="67" presetID="14" presetClass="entr" presetSubtype="10" fill="hold" grpId="0" nodeType="afterEffect">
                                  <p:stCondLst>
                                    <p:cond delay="0"/>
                                  </p:stCondLst>
                                  <p:childTnLst>
                                    <p:set>
                                      <p:cBhvr>
                                        <p:cTn id="68" dur="1" fill="hold">
                                          <p:stCondLst>
                                            <p:cond delay="0"/>
                                          </p:stCondLst>
                                        </p:cTn>
                                        <p:tgtEl>
                                          <p:spTgt spid="17">
                                            <p:txEl>
                                              <p:pRg st="0" end="0"/>
                                            </p:txEl>
                                          </p:spTgt>
                                        </p:tgtEl>
                                        <p:attrNameLst>
                                          <p:attrName>style.visibility</p:attrName>
                                        </p:attrNameLst>
                                      </p:cBhvr>
                                      <p:to>
                                        <p:strVal val="visible"/>
                                      </p:to>
                                    </p:set>
                                    <p:animEffect transition="in" filter="randombar(horizontal)">
                                      <p:cBhvr>
                                        <p:cTn id="69" dur="500"/>
                                        <p:tgtEl>
                                          <p:spTgt spid="17">
                                            <p:txEl>
                                              <p:pRg st="0" end="0"/>
                                            </p:txEl>
                                          </p:spTgt>
                                        </p:tgtEl>
                                      </p:cBhvr>
                                    </p:animEffect>
                                  </p:childTnLst>
                                </p:cTn>
                              </p:par>
                              <p:par>
                                <p:cTn id="70" presetID="14" presetClass="entr" presetSubtype="10" fill="hold" grpId="0" nodeType="withEffect">
                                  <p:stCondLst>
                                    <p:cond delay="0"/>
                                  </p:stCondLst>
                                  <p:childTnLst>
                                    <p:set>
                                      <p:cBhvr>
                                        <p:cTn id="71"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72"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0" grpId="0" animBg="1"/>
      <p:bldP spid="11" grpId="0" animBg="1"/>
      <p:bldP spid="12" grpId="0" animBg="1"/>
      <p:bldP spid="13" grpId="0" animBg="1"/>
      <p:bldP spid="5" grpId="0"/>
      <p:bldP spid="19" grpId="0" animBg="1"/>
      <p:bldP spid="20" grpId="0" animBg="1"/>
      <p:bldP spid="21" grpId="0" animBg="1"/>
      <p:bldP spid="4" grpId="0"/>
      <p:bldP spid="16" grpId="0" build="p" animBg="1">
        <p:tmplLst>
          <p:tmpl>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randombar(horizontal)">
                      <p:cBhvr>
                        <p:cTn dur="500"/>
                        <p:tgtEl>
                          <p:spTgt spid="16"/>
                        </p:tgtEl>
                      </p:cBhvr>
                    </p:animEffect>
                  </p:childTnLst>
                </p:cTn>
              </p:par>
            </p:tnLst>
          </p:tmpl>
        </p:tmplLst>
      </p:bldP>
      <p:bldP spid="17" grpId="0" build="p" animBg="1">
        <p:tmplLst>
          <p:tmpl>
            <p:tnLst>
              <p:par>
                <p:cTn presetID="14" presetClass="entr" presetSubtype="1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randombar(horizontal)">
                      <p:cBhvr>
                        <p:cTn dur="500"/>
                        <p:tgtEl>
                          <p:spTgt spid="17"/>
                        </p:tgtEl>
                      </p:cBhvr>
                    </p:animEffect>
                  </p:childTnLst>
                </p:cTn>
              </p:par>
            </p:tnLst>
          </p:tmpl>
          <p:tmpl lvl="1">
            <p:tnLst>
              <p:par>
                <p:cTn presetID="14" presetClass="entr" presetSubtype="1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randombar(horizontal)">
                      <p:cBhvr>
                        <p:cTn dur="500"/>
                        <p:tgtEl>
                          <p:spTgt spid="17"/>
                        </p:tgtEl>
                      </p:cBhvr>
                    </p:animEffect>
                  </p:childTnLst>
                </p:cTn>
              </p:par>
            </p:tnLst>
          </p:tmpl>
        </p:tmplLst>
      </p:bldP>
      <p:bldP spid="18" grpId="0" build="p">
        <p:tmplLst>
          <p:tmpl lvl="1">
            <p:tnLst>
              <p:par>
                <p:cTn presetID="14" presetClass="entr" presetSubtype="1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1 Image - 1 Column -Horizontal">
    <p:spTree>
      <p:nvGrpSpPr>
        <p:cNvPr id="1" name=""/>
        <p:cNvGrpSpPr/>
        <p:nvPr/>
      </p:nvGrpSpPr>
      <p:grpSpPr>
        <a:xfrm>
          <a:off x="0" y="0"/>
          <a:ext cx="0" cy="0"/>
          <a:chOff x="0" y="0"/>
          <a:chExt cx="0" cy="0"/>
        </a:xfrm>
      </p:grpSpPr>
      <p:sp>
        <p:nvSpPr>
          <p:cNvPr id="10" name="正方形/長方形 9"/>
          <p:cNvSpPr/>
          <p:nvPr userDrawn="1"/>
        </p:nvSpPr>
        <p:spPr>
          <a:xfrm rot="18000000">
            <a:off x="-865417" y="-4363845"/>
            <a:ext cx="12256008" cy="31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正方形/長方形 10"/>
          <p:cNvSpPr/>
          <p:nvPr userDrawn="1"/>
        </p:nvSpPr>
        <p:spPr>
          <a:xfrm rot="18000000">
            <a:off x="-1858672" y="-4446030"/>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2" name="正方形/長方形 11"/>
          <p:cNvSpPr/>
          <p:nvPr userDrawn="1"/>
        </p:nvSpPr>
        <p:spPr>
          <a:xfrm rot="18000000">
            <a:off x="-2186415" y="-4789501"/>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3" name="正方形/長方形 12"/>
          <p:cNvSpPr/>
          <p:nvPr userDrawn="1"/>
        </p:nvSpPr>
        <p:spPr>
          <a:xfrm rot="18000000">
            <a:off x="-3551420" y="-3332610"/>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5" name="スライド番号プレースホルダー 4"/>
          <p:cNvSpPr>
            <a:spLocks noGrp="1"/>
          </p:cNvSpPr>
          <p:nvPr>
            <p:ph type="sldNum" sz="quarter" idx="12"/>
          </p:nvPr>
        </p:nvSpPr>
        <p:spPr>
          <a:xfrm rot="18000000">
            <a:off x="895958" y="401845"/>
            <a:ext cx="2024717" cy="365157"/>
          </a:xfrm>
        </p:spPr>
        <p:txBody>
          <a:bodyPr/>
          <a:lstStyle>
            <a:lvl1pPr algn="l">
              <a:defRPr sz="2667">
                <a:solidFill>
                  <a:schemeClr val="bg1">
                    <a:lumMod val="85000"/>
                  </a:schemeClr>
                </a:solidFill>
              </a:defRPr>
            </a:lvl1pPr>
          </a:lstStyle>
          <a:p>
            <a:r>
              <a:rPr lang="en-US"/>
              <a:t>SLIDE </a:t>
            </a:r>
            <a:fld id="{D97FAD88-CD89-445B-80D2-D1F46C853675}" type="slidenum">
              <a:rPr lang="en-US" smtClean="0"/>
              <a:pPr/>
              <a:t>‹N°›</a:t>
            </a:fld>
            <a:endParaRPr lang="en-US"/>
          </a:p>
        </p:txBody>
      </p:sp>
      <p:sp>
        <p:nvSpPr>
          <p:cNvPr id="19" name="正方形/長方形 18"/>
          <p:cNvSpPr/>
          <p:nvPr userDrawn="1"/>
        </p:nvSpPr>
        <p:spPr>
          <a:xfrm rot="18000000">
            <a:off x="8337990" y="2351256"/>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0" name="正方形/長方形 19"/>
          <p:cNvSpPr/>
          <p:nvPr userDrawn="1"/>
        </p:nvSpPr>
        <p:spPr>
          <a:xfrm rot="18000000">
            <a:off x="7867450" y="2027256"/>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1" name="正方形/長方形 20"/>
          <p:cNvSpPr/>
          <p:nvPr userDrawn="1"/>
        </p:nvSpPr>
        <p:spPr>
          <a:xfrm rot="18000000">
            <a:off x="6530575" y="3490819"/>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4" name="フッター プレースホルダー 3"/>
          <p:cNvSpPr>
            <a:spLocks noGrp="1"/>
          </p:cNvSpPr>
          <p:nvPr>
            <p:ph type="ftr" sz="quarter" idx="11"/>
          </p:nvPr>
        </p:nvSpPr>
        <p:spPr>
          <a:xfrm rot="18000000">
            <a:off x="9946147" y="4895639"/>
            <a:ext cx="3860465" cy="365157"/>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837364" y="5205198"/>
            <a:ext cx="4510241" cy="481122"/>
          </a:xfrm>
          <a:solidFill>
            <a:schemeClr val="accent1"/>
          </a:solidFill>
        </p:spPr>
        <p:txBody>
          <a:bodyPr anchor="ctr">
            <a:normAutofit/>
          </a:bodyPr>
          <a:lstStyle>
            <a:lvl1pPr algn="l">
              <a:defRPr sz="2133" baseline="0">
                <a:solidFill>
                  <a:schemeClr val="bg1">
                    <a:lumMod val="85000"/>
                  </a:schemeClr>
                </a:solidFill>
                <a:latin typeface="Aleo-Bold" pitchFamily="34" charset="0"/>
              </a:defRPr>
            </a:lvl1pPr>
          </a:lstStyle>
          <a:p>
            <a:pPr lvl="0"/>
            <a:r>
              <a:rPr lang="en-US" dirty="0"/>
              <a:t>Text Here</a:t>
            </a:r>
          </a:p>
        </p:txBody>
      </p:sp>
      <p:sp>
        <p:nvSpPr>
          <p:cNvPr id="18" name="テキスト プレースホルダー 5"/>
          <p:cNvSpPr>
            <a:spLocks noGrp="1"/>
          </p:cNvSpPr>
          <p:nvPr>
            <p:ph type="body" sz="quarter" idx="21" hasCustomPrompt="1"/>
          </p:nvPr>
        </p:nvSpPr>
        <p:spPr>
          <a:xfrm>
            <a:off x="834710" y="5685251"/>
            <a:ext cx="10178015" cy="678129"/>
          </a:xfrm>
        </p:spPr>
        <p:txBody>
          <a:bodyPr anchor="t">
            <a:normAutofit/>
          </a:bodyPr>
          <a:lstStyle>
            <a:lvl1pPr algn="l">
              <a:defRPr sz="1333" baseline="0"/>
            </a:lvl1pPr>
          </a:lstStyle>
          <a:p>
            <a:pPr lvl="0"/>
            <a:r>
              <a:rPr lang="en-US" dirty="0"/>
              <a:t>Text Here</a:t>
            </a:r>
          </a:p>
        </p:txBody>
      </p:sp>
      <p:sp>
        <p:nvSpPr>
          <p:cNvPr id="22" name="タイトル 1"/>
          <p:cNvSpPr>
            <a:spLocks noGrp="1"/>
          </p:cNvSpPr>
          <p:nvPr>
            <p:ph type="title" hasCustomPrompt="1"/>
          </p:nvPr>
        </p:nvSpPr>
        <p:spPr>
          <a:xfrm>
            <a:off x="2927373" y="274640"/>
            <a:ext cx="9121805" cy="658083"/>
          </a:xfrm>
        </p:spPr>
        <p:txBody>
          <a:bodyPr>
            <a:noAutofit/>
          </a:bodyPr>
          <a:lstStyle>
            <a:lvl1pPr algn="l">
              <a:defRPr sz="4000"/>
            </a:lvl1pPr>
          </a:lstStyle>
          <a:p>
            <a:r>
              <a:rPr lang="en-US" altLang="ja-JP" dirty="0"/>
              <a:t>SLIDE TITLE HERE</a:t>
            </a:r>
            <a:endParaRPr lang="en-US" dirty="0"/>
          </a:p>
        </p:txBody>
      </p:sp>
      <p:sp>
        <p:nvSpPr>
          <p:cNvPr id="23" name="サブタイトル 2"/>
          <p:cNvSpPr>
            <a:spLocks noGrp="1"/>
          </p:cNvSpPr>
          <p:nvPr>
            <p:ph type="subTitle" idx="1" hasCustomPrompt="1"/>
          </p:nvPr>
        </p:nvSpPr>
        <p:spPr>
          <a:xfrm>
            <a:off x="2927373" y="816748"/>
            <a:ext cx="9121805" cy="356001"/>
          </a:xfrm>
        </p:spPr>
        <p:txBody>
          <a:bodyPr>
            <a:noAutofit/>
          </a:bodyPr>
          <a:lstStyle>
            <a:lvl1pPr marL="0" indent="0" algn="l">
              <a:lnSpc>
                <a:spcPts val="2000"/>
              </a:lnSpc>
              <a:buNone/>
              <a:defRPr sz="1867" i="0" baseline="0">
                <a:solidFill>
                  <a:schemeClr val="tx1">
                    <a:tint val="75000"/>
                  </a:schemeClr>
                </a:solidFill>
                <a:latin typeface="Aleo-LightItalic"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lang="en-US" altLang="ja-JP" dirty="0"/>
              <a:t>Sub Title Here</a:t>
            </a:r>
            <a:endParaRPr lang="en-US" dirty="0"/>
          </a:p>
        </p:txBody>
      </p:sp>
      <p:sp>
        <p:nvSpPr>
          <p:cNvPr id="24" name="正方形/長方形 23"/>
          <p:cNvSpPr/>
          <p:nvPr userDrawn="1"/>
        </p:nvSpPr>
        <p:spPr>
          <a:xfrm>
            <a:off x="3027612" y="1220755"/>
            <a:ext cx="9021566" cy="96011"/>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419006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o Image - 1 Column">
    <p:spTree>
      <p:nvGrpSpPr>
        <p:cNvPr id="1" name=""/>
        <p:cNvGrpSpPr/>
        <p:nvPr/>
      </p:nvGrpSpPr>
      <p:grpSpPr>
        <a:xfrm>
          <a:off x="0" y="0"/>
          <a:ext cx="0" cy="0"/>
          <a:chOff x="0" y="0"/>
          <a:chExt cx="0" cy="0"/>
        </a:xfrm>
      </p:grpSpPr>
      <p:sp>
        <p:nvSpPr>
          <p:cNvPr id="10" name="正方形/長方形 9"/>
          <p:cNvSpPr/>
          <p:nvPr userDrawn="1"/>
        </p:nvSpPr>
        <p:spPr>
          <a:xfrm rot="18000000">
            <a:off x="-865417" y="-4363845"/>
            <a:ext cx="12256008" cy="31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正方形/長方形 10"/>
          <p:cNvSpPr/>
          <p:nvPr userDrawn="1"/>
        </p:nvSpPr>
        <p:spPr>
          <a:xfrm rot="18000000">
            <a:off x="-1858672" y="-4446030"/>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2" name="正方形/長方形 11"/>
          <p:cNvSpPr/>
          <p:nvPr userDrawn="1"/>
        </p:nvSpPr>
        <p:spPr>
          <a:xfrm rot="18000000">
            <a:off x="-2186415" y="-4789501"/>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3" name="正方形/長方形 12"/>
          <p:cNvSpPr/>
          <p:nvPr userDrawn="1"/>
        </p:nvSpPr>
        <p:spPr>
          <a:xfrm rot="18000000">
            <a:off x="-3551420" y="-3332610"/>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5" name="スライド番号プレースホルダー 4"/>
          <p:cNvSpPr>
            <a:spLocks noGrp="1"/>
          </p:cNvSpPr>
          <p:nvPr>
            <p:ph type="sldNum" sz="quarter" idx="12"/>
          </p:nvPr>
        </p:nvSpPr>
        <p:spPr>
          <a:xfrm rot="18000000">
            <a:off x="895958" y="401845"/>
            <a:ext cx="2024717" cy="365157"/>
          </a:xfrm>
        </p:spPr>
        <p:txBody>
          <a:bodyPr/>
          <a:lstStyle>
            <a:lvl1pPr algn="l">
              <a:defRPr sz="2667">
                <a:solidFill>
                  <a:schemeClr val="bg1">
                    <a:lumMod val="85000"/>
                  </a:schemeClr>
                </a:solidFill>
              </a:defRPr>
            </a:lvl1pPr>
          </a:lstStyle>
          <a:p>
            <a:r>
              <a:rPr lang="en-US"/>
              <a:t>SLIDE </a:t>
            </a:r>
            <a:fld id="{D97FAD88-CD89-445B-80D2-D1F46C853675}" type="slidenum">
              <a:rPr lang="en-US" smtClean="0"/>
              <a:pPr/>
              <a:t>‹N°›</a:t>
            </a:fld>
            <a:endParaRPr lang="en-US"/>
          </a:p>
        </p:txBody>
      </p:sp>
      <p:sp>
        <p:nvSpPr>
          <p:cNvPr id="19" name="正方形/長方形 18"/>
          <p:cNvSpPr/>
          <p:nvPr userDrawn="1"/>
        </p:nvSpPr>
        <p:spPr>
          <a:xfrm rot="18000000">
            <a:off x="8337990" y="2351256"/>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0" name="正方形/長方形 19"/>
          <p:cNvSpPr/>
          <p:nvPr userDrawn="1"/>
        </p:nvSpPr>
        <p:spPr>
          <a:xfrm rot="18000000">
            <a:off x="7867450" y="2027256"/>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1" name="正方形/長方形 20"/>
          <p:cNvSpPr/>
          <p:nvPr userDrawn="1"/>
        </p:nvSpPr>
        <p:spPr>
          <a:xfrm rot="18000000">
            <a:off x="6530575" y="3490819"/>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4" name="フッター プレースホルダー 3"/>
          <p:cNvSpPr>
            <a:spLocks noGrp="1"/>
          </p:cNvSpPr>
          <p:nvPr>
            <p:ph type="ftr" sz="quarter" idx="11"/>
          </p:nvPr>
        </p:nvSpPr>
        <p:spPr>
          <a:xfrm rot="18000000">
            <a:off x="9946147" y="4895639"/>
            <a:ext cx="3860465" cy="365157"/>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5327848" y="1844824"/>
            <a:ext cx="4510241" cy="481122"/>
          </a:xfrm>
          <a:solidFill>
            <a:schemeClr val="accent1"/>
          </a:solidFill>
        </p:spPr>
        <p:txBody>
          <a:bodyPr anchor="ctr">
            <a:normAutofit/>
          </a:bodyPr>
          <a:lstStyle>
            <a:lvl1pPr algn="l">
              <a:defRPr sz="2133" baseline="0">
                <a:solidFill>
                  <a:schemeClr val="bg1">
                    <a:lumMod val="85000"/>
                  </a:schemeClr>
                </a:solidFill>
                <a:latin typeface="Aleo-Bold" pitchFamily="34" charset="0"/>
              </a:defRPr>
            </a:lvl1pPr>
          </a:lstStyle>
          <a:p>
            <a:pPr lvl="0"/>
            <a:r>
              <a:rPr lang="en-US" dirty="0"/>
              <a:t>Text Here</a:t>
            </a:r>
          </a:p>
        </p:txBody>
      </p:sp>
      <p:sp>
        <p:nvSpPr>
          <p:cNvPr id="22" name="タイトル 1"/>
          <p:cNvSpPr>
            <a:spLocks noGrp="1"/>
          </p:cNvSpPr>
          <p:nvPr>
            <p:ph type="title" hasCustomPrompt="1"/>
          </p:nvPr>
        </p:nvSpPr>
        <p:spPr>
          <a:xfrm>
            <a:off x="2927373" y="274640"/>
            <a:ext cx="9121805" cy="658083"/>
          </a:xfrm>
        </p:spPr>
        <p:txBody>
          <a:bodyPr>
            <a:noAutofit/>
          </a:bodyPr>
          <a:lstStyle>
            <a:lvl1pPr algn="l">
              <a:defRPr sz="4000"/>
            </a:lvl1pPr>
          </a:lstStyle>
          <a:p>
            <a:r>
              <a:rPr lang="en-US" altLang="ja-JP" dirty="0"/>
              <a:t>SLIDE TITLE HERE</a:t>
            </a:r>
            <a:endParaRPr lang="en-US" dirty="0"/>
          </a:p>
        </p:txBody>
      </p:sp>
      <p:sp>
        <p:nvSpPr>
          <p:cNvPr id="23" name="サブタイトル 2"/>
          <p:cNvSpPr>
            <a:spLocks noGrp="1"/>
          </p:cNvSpPr>
          <p:nvPr>
            <p:ph type="subTitle" idx="1" hasCustomPrompt="1"/>
          </p:nvPr>
        </p:nvSpPr>
        <p:spPr>
          <a:xfrm>
            <a:off x="2927373" y="816748"/>
            <a:ext cx="9121805" cy="356001"/>
          </a:xfrm>
        </p:spPr>
        <p:txBody>
          <a:bodyPr>
            <a:noAutofit/>
          </a:bodyPr>
          <a:lstStyle>
            <a:lvl1pPr marL="0" indent="0" algn="l">
              <a:lnSpc>
                <a:spcPts val="2000"/>
              </a:lnSpc>
              <a:buNone/>
              <a:defRPr sz="1867" i="0" baseline="0">
                <a:solidFill>
                  <a:schemeClr val="tx1">
                    <a:tint val="75000"/>
                  </a:schemeClr>
                </a:solidFill>
                <a:latin typeface="Aleo-LightItalic"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lang="en-US" altLang="ja-JP" dirty="0"/>
              <a:t>Sub Title Here</a:t>
            </a:r>
            <a:endParaRPr lang="en-US" dirty="0"/>
          </a:p>
        </p:txBody>
      </p:sp>
      <p:sp>
        <p:nvSpPr>
          <p:cNvPr id="24" name="正方形/長方形 23"/>
          <p:cNvSpPr/>
          <p:nvPr userDrawn="1"/>
        </p:nvSpPr>
        <p:spPr>
          <a:xfrm>
            <a:off x="3027612" y="1220755"/>
            <a:ext cx="9021566" cy="96011"/>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 name="テキスト プレースホルダー 5"/>
          <p:cNvSpPr>
            <a:spLocks noGrp="1"/>
          </p:cNvSpPr>
          <p:nvPr>
            <p:ph type="body" sz="quarter" idx="16" hasCustomPrompt="1"/>
          </p:nvPr>
        </p:nvSpPr>
        <p:spPr>
          <a:xfrm>
            <a:off x="5327848" y="2420888"/>
            <a:ext cx="5665120" cy="1344149"/>
          </a:xfrm>
        </p:spPr>
        <p:txBody>
          <a:bodyPr anchor="t">
            <a:normAutofit/>
          </a:bodyPr>
          <a:lstStyle>
            <a:lvl1pPr algn="l">
              <a:defRPr sz="1600" baseline="0"/>
            </a:lvl1pPr>
          </a:lstStyle>
          <a:p>
            <a:pPr lvl="0"/>
            <a:r>
              <a:rPr lang="en-US" dirty="0"/>
              <a:t>Text Here</a:t>
            </a:r>
          </a:p>
        </p:txBody>
      </p:sp>
      <p:sp>
        <p:nvSpPr>
          <p:cNvPr id="26" name="テキスト プレースホルダー 5"/>
          <p:cNvSpPr>
            <a:spLocks noGrp="1"/>
          </p:cNvSpPr>
          <p:nvPr>
            <p:ph type="body" sz="quarter" idx="17" hasCustomPrompt="1"/>
          </p:nvPr>
        </p:nvSpPr>
        <p:spPr>
          <a:xfrm>
            <a:off x="5327848" y="3861048"/>
            <a:ext cx="4510241" cy="481122"/>
          </a:xfrm>
          <a:solidFill>
            <a:schemeClr val="accent3"/>
          </a:solidFill>
        </p:spPr>
        <p:txBody>
          <a:bodyPr anchor="ctr">
            <a:normAutofit/>
          </a:bodyPr>
          <a:lstStyle>
            <a:lvl1pPr algn="l">
              <a:defRPr sz="2133" baseline="0">
                <a:solidFill>
                  <a:schemeClr val="bg1">
                    <a:lumMod val="85000"/>
                  </a:schemeClr>
                </a:solidFill>
                <a:latin typeface="Aleo-Bold" pitchFamily="34" charset="0"/>
              </a:defRPr>
            </a:lvl1pPr>
          </a:lstStyle>
          <a:p>
            <a:pPr lvl="0"/>
            <a:r>
              <a:rPr lang="en-US" dirty="0"/>
              <a:t>Text Here</a:t>
            </a:r>
          </a:p>
        </p:txBody>
      </p:sp>
      <p:sp>
        <p:nvSpPr>
          <p:cNvPr id="27" name="テキスト プレースホルダー 5"/>
          <p:cNvSpPr>
            <a:spLocks noGrp="1"/>
          </p:cNvSpPr>
          <p:nvPr>
            <p:ph type="body" sz="quarter" idx="18" hasCustomPrompt="1"/>
          </p:nvPr>
        </p:nvSpPr>
        <p:spPr>
          <a:xfrm>
            <a:off x="5327849" y="4437112"/>
            <a:ext cx="5665120" cy="1344149"/>
          </a:xfrm>
        </p:spPr>
        <p:txBody>
          <a:bodyPr anchor="t">
            <a:normAutofit/>
          </a:bodyPr>
          <a:lstStyle>
            <a:lvl1pPr algn="l">
              <a:defRPr sz="1600" baseline="0"/>
            </a:lvl1pPr>
          </a:lstStyle>
          <a:p>
            <a:pPr lvl="0"/>
            <a:r>
              <a:rPr lang="en-US" dirty="0"/>
              <a:t>Text Here</a:t>
            </a:r>
          </a:p>
        </p:txBody>
      </p:sp>
    </p:spTree>
    <p:extLst>
      <p:ext uri="{BB962C8B-B14F-4D97-AF65-F5344CB8AC3E}">
        <p14:creationId xmlns:p14="http://schemas.microsoft.com/office/powerpoint/2010/main" val="228375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o Image - 2 Column">
    <p:spTree>
      <p:nvGrpSpPr>
        <p:cNvPr id="1" name=""/>
        <p:cNvGrpSpPr/>
        <p:nvPr/>
      </p:nvGrpSpPr>
      <p:grpSpPr>
        <a:xfrm>
          <a:off x="0" y="0"/>
          <a:ext cx="0" cy="0"/>
          <a:chOff x="0" y="0"/>
          <a:chExt cx="0" cy="0"/>
        </a:xfrm>
      </p:grpSpPr>
      <p:sp>
        <p:nvSpPr>
          <p:cNvPr id="10" name="正方形/長方形 9"/>
          <p:cNvSpPr/>
          <p:nvPr userDrawn="1"/>
        </p:nvSpPr>
        <p:spPr>
          <a:xfrm rot="18000000">
            <a:off x="-865417" y="-4363845"/>
            <a:ext cx="12256008" cy="31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正方形/長方形 10"/>
          <p:cNvSpPr/>
          <p:nvPr userDrawn="1"/>
        </p:nvSpPr>
        <p:spPr>
          <a:xfrm rot="18000000">
            <a:off x="-1858672" y="-4446030"/>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2" name="正方形/長方形 11"/>
          <p:cNvSpPr/>
          <p:nvPr userDrawn="1"/>
        </p:nvSpPr>
        <p:spPr>
          <a:xfrm rot="18000000">
            <a:off x="-2186415" y="-4789501"/>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3" name="正方形/長方形 12"/>
          <p:cNvSpPr/>
          <p:nvPr userDrawn="1"/>
        </p:nvSpPr>
        <p:spPr>
          <a:xfrm rot="18000000">
            <a:off x="-3551420" y="-3332610"/>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5" name="スライド番号プレースホルダー 4"/>
          <p:cNvSpPr>
            <a:spLocks noGrp="1"/>
          </p:cNvSpPr>
          <p:nvPr>
            <p:ph type="sldNum" sz="quarter" idx="12"/>
          </p:nvPr>
        </p:nvSpPr>
        <p:spPr>
          <a:xfrm rot="18000000">
            <a:off x="895958" y="401845"/>
            <a:ext cx="2024717" cy="365157"/>
          </a:xfrm>
        </p:spPr>
        <p:txBody>
          <a:bodyPr/>
          <a:lstStyle>
            <a:lvl1pPr algn="l">
              <a:defRPr sz="2667">
                <a:solidFill>
                  <a:schemeClr val="bg1">
                    <a:lumMod val="85000"/>
                  </a:schemeClr>
                </a:solidFill>
              </a:defRPr>
            </a:lvl1pPr>
          </a:lstStyle>
          <a:p>
            <a:r>
              <a:rPr lang="en-US"/>
              <a:t>SLIDE </a:t>
            </a:r>
            <a:fld id="{D97FAD88-CD89-445B-80D2-D1F46C853675}" type="slidenum">
              <a:rPr lang="en-US" smtClean="0"/>
              <a:pPr/>
              <a:t>‹N°›</a:t>
            </a:fld>
            <a:endParaRPr lang="en-US"/>
          </a:p>
        </p:txBody>
      </p:sp>
      <p:sp>
        <p:nvSpPr>
          <p:cNvPr id="19" name="正方形/長方形 18"/>
          <p:cNvSpPr/>
          <p:nvPr userDrawn="1"/>
        </p:nvSpPr>
        <p:spPr>
          <a:xfrm rot="18000000">
            <a:off x="8337990" y="2351256"/>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0" name="正方形/長方形 19"/>
          <p:cNvSpPr/>
          <p:nvPr userDrawn="1"/>
        </p:nvSpPr>
        <p:spPr>
          <a:xfrm rot="18000000">
            <a:off x="7867450" y="2027256"/>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1" name="正方形/長方形 20"/>
          <p:cNvSpPr/>
          <p:nvPr userDrawn="1"/>
        </p:nvSpPr>
        <p:spPr>
          <a:xfrm rot="18000000">
            <a:off x="6530575" y="3490819"/>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4" name="フッター プレースホルダー 3"/>
          <p:cNvSpPr>
            <a:spLocks noGrp="1"/>
          </p:cNvSpPr>
          <p:nvPr>
            <p:ph type="ftr" sz="quarter" idx="11"/>
          </p:nvPr>
        </p:nvSpPr>
        <p:spPr>
          <a:xfrm rot="18000000">
            <a:off x="9946147" y="4895639"/>
            <a:ext cx="3860465" cy="365157"/>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718936" y="4341102"/>
            <a:ext cx="4510241" cy="481122"/>
          </a:xfrm>
          <a:solidFill>
            <a:schemeClr val="accent1"/>
          </a:solidFill>
        </p:spPr>
        <p:txBody>
          <a:bodyPr anchor="ctr">
            <a:normAutofit/>
          </a:bodyPr>
          <a:lstStyle>
            <a:lvl1pPr algn="l">
              <a:defRPr sz="2133" baseline="0">
                <a:solidFill>
                  <a:schemeClr val="bg1">
                    <a:lumMod val="85000"/>
                  </a:schemeClr>
                </a:solidFill>
                <a:latin typeface="Aleo-Bold" pitchFamily="34" charset="0"/>
              </a:defRPr>
            </a:lvl1pPr>
          </a:lstStyle>
          <a:p>
            <a:pPr lvl="0"/>
            <a:r>
              <a:rPr lang="en-US" dirty="0"/>
              <a:t>Text Here</a:t>
            </a:r>
          </a:p>
        </p:txBody>
      </p:sp>
      <p:sp>
        <p:nvSpPr>
          <p:cNvPr id="22" name="タイトル 1"/>
          <p:cNvSpPr>
            <a:spLocks noGrp="1"/>
          </p:cNvSpPr>
          <p:nvPr>
            <p:ph type="title" hasCustomPrompt="1"/>
          </p:nvPr>
        </p:nvSpPr>
        <p:spPr>
          <a:xfrm>
            <a:off x="2927373" y="274640"/>
            <a:ext cx="9121805" cy="658083"/>
          </a:xfrm>
        </p:spPr>
        <p:txBody>
          <a:bodyPr>
            <a:noAutofit/>
          </a:bodyPr>
          <a:lstStyle>
            <a:lvl1pPr algn="l">
              <a:defRPr sz="4000"/>
            </a:lvl1pPr>
          </a:lstStyle>
          <a:p>
            <a:r>
              <a:rPr lang="en-US" altLang="ja-JP" dirty="0"/>
              <a:t>SLIDE TITLE HERE</a:t>
            </a:r>
            <a:endParaRPr lang="en-US" dirty="0"/>
          </a:p>
        </p:txBody>
      </p:sp>
      <p:sp>
        <p:nvSpPr>
          <p:cNvPr id="23" name="サブタイトル 2"/>
          <p:cNvSpPr>
            <a:spLocks noGrp="1"/>
          </p:cNvSpPr>
          <p:nvPr>
            <p:ph type="subTitle" idx="1" hasCustomPrompt="1"/>
          </p:nvPr>
        </p:nvSpPr>
        <p:spPr>
          <a:xfrm>
            <a:off x="2927373" y="816748"/>
            <a:ext cx="9121805" cy="356001"/>
          </a:xfrm>
        </p:spPr>
        <p:txBody>
          <a:bodyPr>
            <a:noAutofit/>
          </a:bodyPr>
          <a:lstStyle>
            <a:lvl1pPr marL="0" indent="0" algn="l">
              <a:lnSpc>
                <a:spcPts val="2000"/>
              </a:lnSpc>
              <a:buNone/>
              <a:defRPr sz="1867" i="0" baseline="0">
                <a:solidFill>
                  <a:schemeClr val="tx1">
                    <a:tint val="75000"/>
                  </a:schemeClr>
                </a:solidFill>
                <a:latin typeface="Aleo-LightItalic"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lang="en-US" altLang="ja-JP" dirty="0"/>
              <a:t>Sub Title Here</a:t>
            </a:r>
            <a:endParaRPr lang="en-US" dirty="0"/>
          </a:p>
        </p:txBody>
      </p:sp>
      <p:sp>
        <p:nvSpPr>
          <p:cNvPr id="24" name="正方形/長方形 23"/>
          <p:cNvSpPr/>
          <p:nvPr userDrawn="1"/>
        </p:nvSpPr>
        <p:spPr>
          <a:xfrm>
            <a:off x="3027612" y="1220755"/>
            <a:ext cx="9021566" cy="96011"/>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 name="テキスト プレースホルダー 5"/>
          <p:cNvSpPr>
            <a:spLocks noGrp="1"/>
          </p:cNvSpPr>
          <p:nvPr>
            <p:ph type="body" sz="quarter" idx="16" hasCustomPrompt="1"/>
          </p:nvPr>
        </p:nvSpPr>
        <p:spPr>
          <a:xfrm>
            <a:off x="718936" y="4917166"/>
            <a:ext cx="4543651" cy="1344149"/>
          </a:xfrm>
        </p:spPr>
        <p:txBody>
          <a:bodyPr anchor="t">
            <a:normAutofit/>
          </a:bodyPr>
          <a:lstStyle>
            <a:lvl1pPr algn="l">
              <a:defRPr sz="1600" baseline="0"/>
            </a:lvl1pPr>
          </a:lstStyle>
          <a:p>
            <a:pPr lvl="0"/>
            <a:r>
              <a:rPr lang="en-US" dirty="0"/>
              <a:t>Text Here</a:t>
            </a:r>
          </a:p>
        </p:txBody>
      </p:sp>
      <p:sp>
        <p:nvSpPr>
          <p:cNvPr id="26" name="テキスト プレースホルダー 5"/>
          <p:cNvSpPr>
            <a:spLocks noGrp="1"/>
          </p:cNvSpPr>
          <p:nvPr>
            <p:ph type="body" sz="quarter" idx="17" hasCustomPrompt="1"/>
          </p:nvPr>
        </p:nvSpPr>
        <p:spPr>
          <a:xfrm>
            <a:off x="5796769" y="4341102"/>
            <a:ext cx="4510241" cy="481122"/>
          </a:xfrm>
          <a:solidFill>
            <a:schemeClr val="accent3"/>
          </a:solidFill>
        </p:spPr>
        <p:txBody>
          <a:bodyPr anchor="ctr">
            <a:normAutofit/>
          </a:bodyPr>
          <a:lstStyle>
            <a:lvl1pPr algn="l">
              <a:defRPr sz="2133" baseline="0">
                <a:solidFill>
                  <a:schemeClr val="bg1">
                    <a:lumMod val="85000"/>
                  </a:schemeClr>
                </a:solidFill>
                <a:latin typeface="Aleo-Bold" pitchFamily="34" charset="0"/>
              </a:defRPr>
            </a:lvl1pPr>
          </a:lstStyle>
          <a:p>
            <a:pPr lvl="0"/>
            <a:r>
              <a:rPr lang="en-US" dirty="0"/>
              <a:t>Text Here</a:t>
            </a:r>
          </a:p>
        </p:txBody>
      </p:sp>
      <p:sp>
        <p:nvSpPr>
          <p:cNvPr id="27" name="テキスト プレースホルダー 5"/>
          <p:cNvSpPr>
            <a:spLocks noGrp="1"/>
          </p:cNvSpPr>
          <p:nvPr>
            <p:ph type="body" sz="quarter" idx="18" hasCustomPrompt="1"/>
          </p:nvPr>
        </p:nvSpPr>
        <p:spPr>
          <a:xfrm>
            <a:off x="5796770" y="4917166"/>
            <a:ext cx="4512892" cy="1344149"/>
          </a:xfrm>
        </p:spPr>
        <p:txBody>
          <a:bodyPr anchor="t">
            <a:normAutofit/>
          </a:bodyPr>
          <a:lstStyle>
            <a:lvl1pPr algn="l">
              <a:defRPr sz="1600" baseline="0"/>
            </a:lvl1pPr>
          </a:lstStyle>
          <a:p>
            <a:pPr lvl="0"/>
            <a:r>
              <a:rPr lang="en-US" dirty="0"/>
              <a:t>Text Here</a:t>
            </a:r>
          </a:p>
        </p:txBody>
      </p:sp>
    </p:spTree>
    <p:extLst>
      <p:ext uri="{BB962C8B-B14F-4D97-AF65-F5344CB8AC3E}">
        <p14:creationId xmlns:p14="http://schemas.microsoft.com/office/powerpoint/2010/main" val="13057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3">
                                            <p:txEl>
                                              <p:pRg st="0" end="0"/>
                                            </p:txEl>
                                          </p:spTgt>
                                        </p:tgtEl>
                                        <p:attrNameLst>
                                          <p:attrName>style.visibility</p:attrName>
                                        </p:attrNameLst>
                                      </p:cBhvr>
                                      <p:to>
                                        <p:strVal val="visible"/>
                                      </p:to>
                                    </p:set>
                                    <p:animEffect transition="in" filter="fade">
                                      <p:cBhvr>
                                        <p:cTn id="46" dur="500"/>
                                        <p:tgtEl>
                                          <p:spTgt spid="23">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22" grpId="0"/>
      <p:bldP spid="23" grpId="0" build="p">
        <p:tmplLst>
          <p:tmpl lvl="1">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9"/>
            <a:ext cx="10972801"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8608"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endParaRPr lang="en-US" sz="2083">
              <a:solidFill>
                <a:prstClr val="black"/>
              </a:solidFill>
            </a:endParaRPr>
          </a:p>
        </p:txBody>
      </p:sp>
      <p:sp>
        <p:nvSpPr>
          <p:cNvPr id="4" name="Footer Placeholder 3"/>
          <p:cNvSpPr>
            <a:spLocks noGrp="1"/>
          </p:cNvSpPr>
          <p:nvPr>
            <p:ph type="ftr" sz="quarter" idx="11"/>
          </p:nvPr>
        </p:nvSpPr>
        <p:spPr>
          <a:xfrm>
            <a:off x="4164333" y="6355389"/>
            <a:ext cx="3863336"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r>
              <a:rPr lang="fr-FR" sz="2083">
                <a:solidFill>
                  <a:prstClr val="black"/>
                </a:solidFill>
              </a:rPr>
              <a:t>Préventions des risques professionnels au sein du site BIMO 2 à travers l'implémentation du standard LOTO</a:t>
            </a:r>
            <a:endParaRPr lang="en-US" sz="2083">
              <a:solidFill>
                <a:prstClr val="black"/>
              </a:solidFill>
            </a:endParaRPr>
          </a:p>
        </p:txBody>
      </p:sp>
      <p:sp>
        <p:nvSpPr>
          <p:cNvPr id="5" name="Slide Number Placeholder 4"/>
          <p:cNvSpPr>
            <a:spLocks noGrp="1"/>
          </p:cNvSpPr>
          <p:nvPr>
            <p:ph type="sldNum" sz="quarter" idx="12"/>
          </p:nvPr>
        </p:nvSpPr>
        <p:spPr>
          <a:xfrm>
            <a:off x="8738813"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fld id="{94DDA2EA-88B9-4B76-A26E-D7165B735F20}" type="slidenum">
              <a:rPr lang="en-US" sz="2083">
                <a:solidFill>
                  <a:prstClr val="black"/>
                </a:solidFill>
              </a:rPr>
              <a:pPr>
                <a:defRPr/>
              </a:pPr>
              <a:t>‹N°›</a:t>
            </a:fld>
            <a:endParaRPr lang="en-US" sz="2083">
              <a:solidFill>
                <a:prstClr val="black"/>
              </a:solidFill>
            </a:endParaRPr>
          </a:p>
        </p:txBody>
      </p:sp>
    </p:spTree>
    <p:extLst>
      <p:ext uri="{BB962C8B-B14F-4D97-AF65-F5344CB8AC3E}">
        <p14:creationId xmlns:p14="http://schemas.microsoft.com/office/powerpoint/2010/main" val="2567422557"/>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Keys">
    <p:spTree>
      <p:nvGrpSpPr>
        <p:cNvPr id="1" name=""/>
        <p:cNvGrpSpPr/>
        <p:nvPr/>
      </p:nvGrpSpPr>
      <p:grpSpPr>
        <a:xfrm>
          <a:off x="0" y="0"/>
          <a:ext cx="0" cy="0"/>
          <a:chOff x="0" y="0"/>
          <a:chExt cx="0" cy="0"/>
        </a:xfrm>
      </p:grpSpPr>
      <p:sp>
        <p:nvSpPr>
          <p:cNvPr id="10" name="正方形/長方形 9"/>
          <p:cNvSpPr/>
          <p:nvPr userDrawn="1"/>
        </p:nvSpPr>
        <p:spPr>
          <a:xfrm rot="18000000">
            <a:off x="-865417" y="-4363845"/>
            <a:ext cx="12256008" cy="31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正方形/長方形 10"/>
          <p:cNvSpPr/>
          <p:nvPr userDrawn="1"/>
        </p:nvSpPr>
        <p:spPr>
          <a:xfrm rot="18000000">
            <a:off x="-1858672" y="-4446030"/>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2" name="正方形/長方形 11"/>
          <p:cNvSpPr/>
          <p:nvPr userDrawn="1"/>
        </p:nvSpPr>
        <p:spPr>
          <a:xfrm rot="18000000">
            <a:off x="-2186415" y="-4789501"/>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3" name="正方形/長方形 12"/>
          <p:cNvSpPr/>
          <p:nvPr userDrawn="1"/>
        </p:nvSpPr>
        <p:spPr>
          <a:xfrm rot="18000000">
            <a:off x="-3551420" y="-3332610"/>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5" name="スライド番号プレースホルダー 4"/>
          <p:cNvSpPr>
            <a:spLocks noGrp="1"/>
          </p:cNvSpPr>
          <p:nvPr>
            <p:ph type="sldNum" sz="quarter" idx="12"/>
          </p:nvPr>
        </p:nvSpPr>
        <p:spPr>
          <a:xfrm rot="18000000">
            <a:off x="895958" y="401845"/>
            <a:ext cx="2024717" cy="365157"/>
          </a:xfrm>
        </p:spPr>
        <p:txBody>
          <a:bodyPr/>
          <a:lstStyle>
            <a:lvl1pPr algn="l">
              <a:defRPr sz="2667">
                <a:solidFill>
                  <a:schemeClr val="bg1">
                    <a:lumMod val="85000"/>
                  </a:schemeClr>
                </a:solidFill>
              </a:defRPr>
            </a:lvl1pPr>
          </a:lstStyle>
          <a:p>
            <a:r>
              <a:rPr lang="en-US"/>
              <a:t>SLIDE </a:t>
            </a:r>
            <a:fld id="{D97FAD88-CD89-445B-80D2-D1F46C853675}" type="slidenum">
              <a:rPr lang="en-US" smtClean="0"/>
              <a:pPr/>
              <a:t>‹N°›</a:t>
            </a:fld>
            <a:endParaRPr lang="en-US"/>
          </a:p>
        </p:txBody>
      </p:sp>
      <p:sp>
        <p:nvSpPr>
          <p:cNvPr id="19" name="正方形/長方形 18"/>
          <p:cNvSpPr/>
          <p:nvPr userDrawn="1"/>
        </p:nvSpPr>
        <p:spPr>
          <a:xfrm rot="18000000">
            <a:off x="8337990" y="2351256"/>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0" name="正方形/長方形 19"/>
          <p:cNvSpPr/>
          <p:nvPr userDrawn="1"/>
        </p:nvSpPr>
        <p:spPr>
          <a:xfrm rot="18000000">
            <a:off x="7867450" y="2027256"/>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1" name="正方形/長方形 20"/>
          <p:cNvSpPr/>
          <p:nvPr userDrawn="1"/>
        </p:nvSpPr>
        <p:spPr>
          <a:xfrm rot="18000000">
            <a:off x="6530575" y="3490819"/>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4" name="フッター プレースホルダー 3"/>
          <p:cNvSpPr>
            <a:spLocks noGrp="1"/>
          </p:cNvSpPr>
          <p:nvPr>
            <p:ph type="ftr" sz="quarter" idx="11"/>
          </p:nvPr>
        </p:nvSpPr>
        <p:spPr>
          <a:xfrm rot="18000000">
            <a:off x="9946147" y="4895639"/>
            <a:ext cx="3860465" cy="365157"/>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8" name="テキスト プレースホルダー 5"/>
          <p:cNvSpPr>
            <a:spLocks noGrp="1"/>
          </p:cNvSpPr>
          <p:nvPr>
            <p:ph type="body" sz="quarter" idx="21" hasCustomPrompt="1"/>
          </p:nvPr>
        </p:nvSpPr>
        <p:spPr>
          <a:xfrm>
            <a:off x="2141889" y="2339297"/>
            <a:ext cx="3888769" cy="753666"/>
          </a:xfrm>
        </p:spPr>
        <p:txBody>
          <a:bodyPr anchor="ctr">
            <a:normAutofit/>
          </a:bodyPr>
          <a:lstStyle>
            <a:lvl1pPr algn="l">
              <a:defRPr sz="1200" baseline="0"/>
            </a:lvl1pPr>
          </a:lstStyle>
          <a:p>
            <a:pPr lvl="0"/>
            <a:r>
              <a:rPr lang="en-US" dirty="0"/>
              <a:t>Text Here</a:t>
            </a:r>
          </a:p>
          <a:p>
            <a:pPr lvl="0"/>
            <a:r>
              <a:rPr lang="en-US" dirty="0"/>
              <a:t>Text Here</a:t>
            </a:r>
          </a:p>
          <a:p>
            <a:pPr lvl="0"/>
            <a:r>
              <a:rPr lang="en-US" dirty="0"/>
              <a:t>Text Here</a:t>
            </a:r>
          </a:p>
        </p:txBody>
      </p:sp>
      <p:sp>
        <p:nvSpPr>
          <p:cNvPr id="2" name="円/楕円 1"/>
          <p:cNvSpPr/>
          <p:nvPr userDrawn="1"/>
        </p:nvSpPr>
        <p:spPr>
          <a:xfrm>
            <a:off x="1103012" y="2054176"/>
            <a:ext cx="957126" cy="95704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33">
                <a:solidFill>
                  <a:schemeClr val="bg1">
                    <a:lumMod val="95000"/>
                  </a:schemeClr>
                </a:solidFill>
              </a:rPr>
              <a:t>1</a:t>
            </a:r>
          </a:p>
        </p:txBody>
      </p:sp>
      <p:sp>
        <p:nvSpPr>
          <p:cNvPr id="22" name="テキスト プレースホルダー 5"/>
          <p:cNvSpPr>
            <a:spLocks noGrp="1"/>
          </p:cNvSpPr>
          <p:nvPr>
            <p:ph type="body" sz="quarter" idx="22" hasCustomPrompt="1"/>
          </p:nvPr>
        </p:nvSpPr>
        <p:spPr>
          <a:xfrm>
            <a:off x="2141888" y="2048720"/>
            <a:ext cx="3888771" cy="372168"/>
          </a:xfrm>
        </p:spPr>
        <p:txBody>
          <a:bodyPr anchor="b">
            <a:noAutofit/>
          </a:bodyPr>
          <a:lstStyle>
            <a:lvl1pPr algn="l">
              <a:defRPr sz="1600" baseline="0">
                <a:solidFill>
                  <a:schemeClr val="accent1">
                    <a:lumMod val="75000"/>
                  </a:schemeClr>
                </a:solidFill>
                <a:latin typeface="Aleo-BoldItalic" pitchFamily="34" charset="0"/>
              </a:defRPr>
            </a:lvl1pPr>
          </a:lstStyle>
          <a:p>
            <a:pPr lvl="0"/>
            <a:r>
              <a:rPr lang="en-US" dirty="0"/>
              <a:t>Text Here</a:t>
            </a:r>
          </a:p>
        </p:txBody>
      </p:sp>
      <p:sp>
        <p:nvSpPr>
          <p:cNvPr id="23" name="テキスト プレースホルダー 5"/>
          <p:cNvSpPr>
            <a:spLocks noGrp="1"/>
          </p:cNvSpPr>
          <p:nvPr>
            <p:ph type="body" sz="quarter" idx="23" hasCustomPrompt="1"/>
          </p:nvPr>
        </p:nvSpPr>
        <p:spPr>
          <a:xfrm>
            <a:off x="2141889" y="3725996"/>
            <a:ext cx="3888769" cy="753666"/>
          </a:xfrm>
        </p:spPr>
        <p:txBody>
          <a:bodyPr anchor="ctr">
            <a:normAutofit/>
          </a:bodyPr>
          <a:lstStyle>
            <a:lvl1pPr algn="l">
              <a:defRPr sz="1200" baseline="0"/>
            </a:lvl1pPr>
          </a:lstStyle>
          <a:p>
            <a:pPr lvl="0"/>
            <a:r>
              <a:rPr lang="en-US" dirty="0"/>
              <a:t>Text Here</a:t>
            </a:r>
          </a:p>
          <a:p>
            <a:pPr lvl="0"/>
            <a:r>
              <a:rPr lang="en-US" dirty="0"/>
              <a:t>Text Here</a:t>
            </a:r>
          </a:p>
          <a:p>
            <a:pPr lvl="0"/>
            <a:r>
              <a:rPr lang="en-US" dirty="0"/>
              <a:t>Text Here</a:t>
            </a:r>
          </a:p>
        </p:txBody>
      </p:sp>
      <p:sp>
        <p:nvSpPr>
          <p:cNvPr id="24" name="円/楕円 23"/>
          <p:cNvSpPr/>
          <p:nvPr userDrawn="1"/>
        </p:nvSpPr>
        <p:spPr>
          <a:xfrm>
            <a:off x="1103012" y="3440875"/>
            <a:ext cx="957126" cy="9570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33">
                <a:solidFill>
                  <a:schemeClr val="bg1">
                    <a:lumMod val="95000"/>
                  </a:schemeClr>
                </a:solidFill>
              </a:rPr>
              <a:t>2</a:t>
            </a:r>
          </a:p>
        </p:txBody>
      </p:sp>
      <p:sp>
        <p:nvSpPr>
          <p:cNvPr id="25" name="テキスト プレースホルダー 5"/>
          <p:cNvSpPr>
            <a:spLocks noGrp="1"/>
          </p:cNvSpPr>
          <p:nvPr>
            <p:ph type="body" sz="quarter" idx="24" hasCustomPrompt="1"/>
          </p:nvPr>
        </p:nvSpPr>
        <p:spPr>
          <a:xfrm>
            <a:off x="2141888" y="3435419"/>
            <a:ext cx="3888771" cy="372168"/>
          </a:xfrm>
        </p:spPr>
        <p:txBody>
          <a:bodyPr anchor="b">
            <a:noAutofit/>
          </a:bodyPr>
          <a:lstStyle>
            <a:lvl1pPr algn="l">
              <a:defRPr sz="1600" baseline="0">
                <a:solidFill>
                  <a:schemeClr val="accent1"/>
                </a:solidFill>
                <a:latin typeface="Aleo-BoldItalic" pitchFamily="34" charset="0"/>
              </a:defRPr>
            </a:lvl1pPr>
          </a:lstStyle>
          <a:p>
            <a:pPr lvl="0"/>
            <a:r>
              <a:rPr lang="en-US" dirty="0"/>
              <a:t>Text Here</a:t>
            </a:r>
          </a:p>
        </p:txBody>
      </p:sp>
      <p:sp>
        <p:nvSpPr>
          <p:cNvPr id="26" name="テキスト プレースホルダー 5"/>
          <p:cNvSpPr>
            <a:spLocks noGrp="1"/>
          </p:cNvSpPr>
          <p:nvPr>
            <p:ph type="body" sz="quarter" idx="25" hasCustomPrompt="1"/>
          </p:nvPr>
        </p:nvSpPr>
        <p:spPr>
          <a:xfrm>
            <a:off x="2141889" y="5123606"/>
            <a:ext cx="3888769" cy="753666"/>
          </a:xfrm>
        </p:spPr>
        <p:txBody>
          <a:bodyPr anchor="ctr">
            <a:normAutofit/>
          </a:bodyPr>
          <a:lstStyle>
            <a:lvl1pPr algn="l">
              <a:defRPr sz="1200" baseline="0"/>
            </a:lvl1pPr>
          </a:lstStyle>
          <a:p>
            <a:pPr lvl="0"/>
            <a:r>
              <a:rPr lang="en-US" dirty="0"/>
              <a:t>Text Here</a:t>
            </a:r>
          </a:p>
          <a:p>
            <a:pPr lvl="0"/>
            <a:r>
              <a:rPr lang="en-US" dirty="0"/>
              <a:t>Text Here</a:t>
            </a:r>
          </a:p>
          <a:p>
            <a:pPr lvl="0"/>
            <a:r>
              <a:rPr lang="en-US" dirty="0"/>
              <a:t>Text Here</a:t>
            </a:r>
          </a:p>
        </p:txBody>
      </p:sp>
      <p:sp>
        <p:nvSpPr>
          <p:cNvPr id="27" name="円/楕円 26"/>
          <p:cNvSpPr/>
          <p:nvPr userDrawn="1"/>
        </p:nvSpPr>
        <p:spPr>
          <a:xfrm>
            <a:off x="1103012" y="4838485"/>
            <a:ext cx="957126" cy="957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33">
                <a:solidFill>
                  <a:schemeClr val="bg1">
                    <a:lumMod val="95000"/>
                  </a:schemeClr>
                </a:solidFill>
              </a:rPr>
              <a:t>3</a:t>
            </a:r>
          </a:p>
        </p:txBody>
      </p:sp>
      <p:sp>
        <p:nvSpPr>
          <p:cNvPr id="28" name="テキスト プレースホルダー 5"/>
          <p:cNvSpPr>
            <a:spLocks noGrp="1"/>
          </p:cNvSpPr>
          <p:nvPr>
            <p:ph type="body" sz="quarter" idx="26" hasCustomPrompt="1"/>
          </p:nvPr>
        </p:nvSpPr>
        <p:spPr>
          <a:xfrm>
            <a:off x="2141888" y="4833029"/>
            <a:ext cx="3888771" cy="372168"/>
          </a:xfrm>
        </p:spPr>
        <p:txBody>
          <a:bodyPr anchor="b">
            <a:noAutofit/>
          </a:bodyPr>
          <a:lstStyle>
            <a:lvl1pPr algn="l">
              <a:defRPr sz="1600" baseline="0">
                <a:solidFill>
                  <a:schemeClr val="accent2"/>
                </a:solidFill>
                <a:latin typeface="Aleo-BoldItalic" pitchFamily="34" charset="0"/>
              </a:defRPr>
            </a:lvl1pPr>
          </a:lstStyle>
          <a:p>
            <a:pPr lvl="0"/>
            <a:r>
              <a:rPr lang="en-US" dirty="0"/>
              <a:t>Text Here</a:t>
            </a:r>
          </a:p>
        </p:txBody>
      </p:sp>
      <p:sp>
        <p:nvSpPr>
          <p:cNvPr id="29" name="テキスト プレースホルダー 5"/>
          <p:cNvSpPr>
            <a:spLocks noGrp="1"/>
          </p:cNvSpPr>
          <p:nvPr>
            <p:ph type="body" sz="quarter" idx="27" hasCustomPrompt="1"/>
          </p:nvPr>
        </p:nvSpPr>
        <p:spPr>
          <a:xfrm>
            <a:off x="7326915" y="2339297"/>
            <a:ext cx="3888769" cy="753666"/>
          </a:xfrm>
        </p:spPr>
        <p:txBody>
          <a:bodyPr anchor="ctr">
            <a:normAutofit/>
          </a:bodyPr>
          <a:lstStyle>
            <a:lvl1pPr algn="l">
              <a:defRPr sz="1200" baseline="0"/>
            </a:lvl1pPr>
          </a:lstStyle>
          <a:p>
            <a:pPr lvl="0"/>
            <a:r>
              <a:rPr lang="en-US" dirty="0"/>
              <a:t>Text Here</a:t>
            </a:r>
          </a:p>
          <a:p>
            <a:pPr lvl="0"/>
            <a:r>
              <a:rPr lang="en-US" dirty="0"/>
              <a:t>Text Here</a:t>
            </a:r>
          </a:p>
          <a:p>
            <a:pPr lvl="0"/>
            <a:r>
              <a:rPr lang="en-US" dirty="0"/>
              <a:t>Text Here</a:t>
            </a:r>
          </a:p>
        </p:txBody>
      </p:sp>
      <p:sp>
        <p:nvSpPr>
          <p:cNvPr id="30" name="円/楕円 29"/>
          <p:cNvSpPr/>
          <p:nvPr userDrawn="1"/>
        </p:nvSpPr>
        <p:spPr>
          <a:xfrm>
            <a:off x="6288038" y="2054176"/>
            <a:ext cx="957126" cy="957043"/>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33">
                <a:solidFill>
                  <a:schemeClr val="bg1">
                    <a:lumMod val="95000"/>
                  </a:schemeClr>
                </a:solidFill>
              </a:rPr>
              <a:t>4</a:t>
            </a:r>
          </a:p>
        </p:txBody>
      </p:sp>
      <p:sp>
        <p:nvSpPr>
          <p:cNvPr id="31" name="テキスト プレースホルダー 5"/>
          <p:cNvSpPr>
            <a:spLocks noGrp="1"/>
          </p:cNvSpPr>
          <p:nvPr>
            <p:ph type="body" sz="quarter" idx="28" hasCustomPrompt="1"/>
          </p:nvPr>
        </p:nvSpPr>
        <p:spPr>
          <a:xfrm>
            <a:off x="7326914" y="2048720"/>
            <a:ext cx="3888771" cy="372168"/>
          </a:xfrm>
        </p:spPr>
        <p:txBody>
          <a:bodyPr anchor="b">
            <a:noAutofit/>
          </a:bodyPr>
          <a:lstStyle>
            <a:lvl1pPr algn="l">
              <a:defRPr sz="1600" baseline="0">
                <a:solidFill>
                  <a:schemeClr val="accent2">
                    <a:lumMod val="60000"/>
                    <a:lumOff val="40000"/>
                  </a:schemeClr>
                </a:solidFill>
                <a:latin typeface="Aleo-BoldItalic" pitchFamily="34" charset="0"/>
              </a:defRPr>
            </a:lvl1pPr>
          </a:lstStyle>
          <a:p>
            <a:pPr lvl="0"/>
            <a:r>
              <a:rPr lang="en-US" dirty="0"/>
              <a:t>Text Here</a:t>
            </a:r>
          </a:p>
        </p:txBody>
      </p:sp>
      <p:sp>
        <p:nvSpPr>
          <p:cNvPr id="32" name="テキスト プレースホルダー 5"/>
          <p:cNvSpPr>
            <a:spLocks noGrp="1"/>
          </p:cNvSpPr>
          <p:nvPr>
            <p:ph type="body" sz="quarter" idx="29" hasCustomPrompt="1"/>
          </p:nvPr>
        </p:nvSpPr>
        <p:spPr>
          <a:xfrm>
            <a:off x="7326915" y="3725996"/>
            <a:ext cx="3888769" cy="753666"/>
          </a:xfrm>
        </p:spPr>
        <p:txBody>
          <a:bodyPr anchor="ctr">
            <a:normAutofit/>
          </a:bodyPr>
          <a:lstStyle>
            <a:lvl1pPr algn="l">
              <a:defRPr sz="1200" baseline="0"/>
            </a:lvl1pPr>
          </a:lstStyle>
          <a:p>
            <a:pPr lvl="0"/>
            <a:r>
              <a:rPr lang="en-US" dirty="0"/>
              <a:t>Text Here</a:t>
            </a:r>
          </a:p>
          <a:p>
            <a:pPr lvl="0"/>
            <a:r>
              <a:rPr lang="en-US" dirty="0"/>
              <a:t>Text Here</a:t>
            </a:r>
          </a:p>
          <a:p>
            <a:pPr lvl="0"/>
            <a:r>
              <a:rPr lang="en-US" dirty="0"/>
              <a:t>Text Here</a:t>
            </a:r>
          </a:p>
        </p:txBody>
      </p:sp>
      <p:sp>
        <p:nvSpPr>
          <p:cNvPr id="33" name="円/楕円 32"/>
          <p:cNvSpPr/>
          <p:nvPr userDrawn="1"/>
        </p:nvSpPr>
        <p:spPr>
          <a:xfrm>
            <a:off x="6288038" y="3440875"/>
            <a:ext cx="957126" cy="95704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33">
                <a:solidFill>
                  <a:schemeClr val="bg1">
                    <a:lumMod val="95000"/>
                  </a:schemeClr>
                </a:solidFill>
              </a:rPr>
              <a:t>5</a:t>
            </a:r>
          </a:p>
        </p:txBody>
      </p:sp>
      <p:sp>
        <p:nvSpPr>
          <p:cNvPr id="34" name="テキスト プレースホルダー 5"/>
          <p:cNvSpPr>
            <a:spLocks noGrp="1"/>
          </p:cNvSpPr>
          <p:nvPr>
            <p:ph type="body" sz="quarter" idx="30" hasCustomPrompt="1"/>
          </p:nvPr>
        </p:nvSpPr>
        <p:spPr>
          <a:xfrm>
            <a:off x="7326914" y="3435419"/>
            <a:ext cx="3888771" cy="372168"/>
          </a:xfrm>
        </p:spPr>
        <p:txBody>
          <a:bodyPr anchor="b">
            <a:noAutofit/>
          </a:bodyPr>
          <a:lstStyle>
            <a:lvl1pPr algn="l">
              <a:defRPr sz="1600" baseline="0">
                <a:solidFill>
                  <a:schemeClr val="accent3"/>
                </a:solidFill>
                <a:latin typeface="Aleo-BoldItalic" pitchFamily="34" charset="0"/>
              </a:defRPr>
            </a:lvl1pPr>
          </a:lstStyle>
          <a:p>
            <a:pPr lvl="0"/>
            <a:r>
              <a:rPr lang="en-US" dirty="0"/>
              <a:t>Text Here</a:t>
            </a:r>
          </a:p>
        </p:txBody>
      </p:sp>
      <p:sp>
        <p:nvSpPr>
          <p:cNvPr id="35" name="テキスト プレースホルダー 5"/>
          <p:cNvSpPr>
            <a:spLocks noGrp="1"/>
          </p:cNvSpPr>
          <p:nvPr>
            <p:ph type="body" sz="quarter" idx="31" hasCustomPrompt="1"/>
          </p:nvPr>
        </p:nvSpPr>
        <p:spPr>
          <a:xfrm>
            <a:off x="7326915" y="5123606"/>
            <a:ext cx="3888769" cy="753666"/>
          </a:xfrm>
        </p:spPr>
        <p:txBody>
          <a:bodyPr anchor="ctr">
            <a:normAutofit/>
          </a:bodyPr>
          <a:lstStyle>
            <a:lvl1pPr algn="l">
              <a:defRPr sz="1200" baseline="0"/>
            </a:lvl1pPr>
          </a:lstStyle>
          <a:p>
            <a:pPr lvl="0"/>
            <a:r>
              <a:rPr lang="en-US" dirty="0"/>
              <a:t>Text Here</a:t>
            </a:r>
          </a:p>
          <a:p>
            <a:pPr lvl="0"/>
            <a:r>
              <a:rPr lang="en-US" dirty="0"/>
              <a:t>Text Here</a:t>
            </a:r>
          </a:p>
          <a:p>
            <a:pPr lvl="0"/>
            <a:r>
              <a:rPr lang="en-US" dirty="0"/>
              <a:t>Text Here</a:t>
            </a:r>
          </a:p>
        </p:txBody>
      </p:sp>
      <p:sp>
        <p:nvSpPr>
          <p:cNvPr id="36" name="円/楕円 35"/>
          <p:cNvSpPr/>
          <p:nvPr userDrawn="1"/>
        </p:nvSpPr>
        <p:spPr>
          <a:xfrm>
            <a:off x="6288038" y="4838485"/>
            <a:ext cx="957126" cy="95704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33">
                <a:solidFill>
                  <a:schemeClr val="bg1">
                    <a:lumMod val="95000"/>
                  </a:schemeClr>
                </a:solidFill>
              </a:rPr>
              <a:t>6</a:t>
            </a:r>
          </a:p>
        </p:txBody>
      </p:sp>
      <p:sp>
        <p:nvSpPr>
          <p:cNvPr id="37" name="テキスト プレースホルダー 5"/>
          <p:cNvSpPr>
            <a:spLocks noGrp="1"/>
          </p:cNvSpPr>
          <p:nvPr>
            <p:ph type="body" sz="quarter" idx="32" hasCustomPrompt="1"/>
          </p:nvPr>
        </p:nvSpPr>
        <p:spPr>
          <a:xfrm>
            <a:off x="7326914" y="4833029"/>
            <a:ext cx="3888771" cy="372168"/>
          </a:xfrm>
        </p:spPr>
        <p:txBody>
          <a:bodyPr anchor="b">
            <a:noAutofit/>
          </a:bodyPr>
          <a:lstStyle>
            <a:lvl1pPr algn="l">
              <a:defRPr sz="1600" baseline="0">
                <a:solidFill>
                  <a:schemeClr val="accent4"/>
                </a:solidFill>
                <a:latin typeface="Aleo-BoldItalic" pitchFamily="34" charset="0"/>
              </a:defRPr>
            </a:lvl1pPr>
          </a:lstStyle>
          <a:p>
            <a:pPr lvl="0"/>
            <a:r>
              <a:rPr lang="en-US" dirty="0"/>
              <a:t>Text Here</a:t>
            </a:r>
          </a:p>
        </p:txBody>
      </p:sp>
      <p:sp>
        <p:nvSpPr>
          <p:cNvPr id="38" name="タイトル 1"/>
          <p:cNvSpPr>
            <a:spLocks noGrp="1"/>
          </p:cNvSpPr>
          <p:nvPr>
            <p:ph type="title" hasCustomPrompt="1"/>
          </p:nvPr>
        </p:nvSpPr>
        <p:spPr>
          <a:xfrm>
            <a:off x="2927373" y="274640"/>
            <a:ext cx="9121805" cy="658083"/>
          </a:xfrm>
        </p:spPr>
        <p:txBody>
          <a:bodyPr>
            <a:noAutofit/>
          </a:bodyPr>
          <a:lstStyle>
            <a:lvl1pPr algn="l">
              <a:defRPr sz="4000"/>
            </a:lvl1pPr>
          </a:lstStyle>
          <a:p>
            <a:r>
              <a:rPr lang="en-US" altLang="ja-JP" dirty="0"/>
              <a:t>SLIDE TITLE HERE</a:t>
            </a:r>
            <a:endParaRPr lang="en-US" dirty="0"/>
          </a:p>
        </p:txBody>
      </p:sp>
      <p:sp>
        <p:nvSpPr>
          <p:cNvPr id="39" name="サブタイトル 2"/>
          <p:cNvSpPr>
            <a:spLocks noGrp="1"/>
          </p:cNvSpPr>
          <p:nvPr>
            <p:ph type="subTitle" idx="1" hasCustomPrompt="1"/>
          </p:nvPr>
        </p:nvSpPr>
        <p:spPr>
          <a:xfrm>
            <a:off x="2927373" y="816748"/>
            <a:ext cx="9121805" cy="356001"/>
          </a:xfrm>
        </p:spPr>
        <p:txBody>
          <a:bodyPr>
            <a:noAutofit/>
          </a:bodyPr>
          <a:lstStyle>
            <a:lvl1pPr marL="0" indent="0" algn="l">
              <a:lnSpc>
                <a:spcPts val="2000"/>
              </a:lnSpc>
              <a:buNone/>
              <a:defRPr sz="1867" i="0" baseline="0">
                <a:solidFill>
                  <a:schemeClr val="tx1">
                    <a:tint val="75000"/>
                  </a:schemeClr>
                </a:solidFill>
                <a:latin typeface="Aleo-LightItalic"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lang="en-US" altLang="ja-JP" dirty="0"/>
              <a:t>Sub Title Here</a:t>
            </a:r>
            <a:endParaRPr lang="en-US" dirty="0"/>
          </a:p>
        </p:txBody>
      </p:sp>
      <p:sp>
        <p:nvSpPr>
          <p:cNvPr id="40" name="正方形/長方形 39"/>
          <p:cNvSpPr/>
          <p:nvPr userDrawn="1"/>
        </p:nvSpPr>
        <p:spPr>
          <a:xfrm>
            <a:off x="3027612" y="1220755"/>
            <a:ext cx="9021566" cy="96011"/>
          </a:xfrm>
          <a:prstGeom prst="rect">
            <a:avLst/>
          </a:prstGeom>
          <a:blipFill dpi="0" rotWithShape="1">
            <a:blip r:embed="rId2"/>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51256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5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39">
                                            <p:txEl>
                                              <p:pRg st="0" end="0"/>
                                            </p:txEl>
                                          </p:spTgt>
                                        </p:tgtEl>
                                        <p:attrNameLst>
                                          <p:attrName>style.visibility</p:attrName>
                                        </p:attrNameLst>
                                      </p:cBhvr>
                                      <p:to>
                                        <p:strVal val="visible"/>
                                      </p:to>
                                    </p:set>
                                    <p:animEffect transition="in" filter="fade">
                                      <p:cBhvr>
                                        <p:cTn id="46" dur="500"/>
                                        <p:tgtEl>
                                          <p:spTgt spid="39">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childTnLst>
                          </p:cTn>
                        </p:par>
                        <p:par>
                          <p:cTn id="50" fill="hold">
                            <p:stCondLst>
                              <p:cond delay="750"/>
                            </p:stCondLst>
                            <p:childTnLst>
                              <p:par>
                                <p:cTn id="51" presetID="49" presetClass="entr" presetSubtype="0" decel="100000" fill="hold" grpId="0" nodeType="after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p:cTn id="53" dur="500" fill="hold"/>
                                        <p:tgtEl>
                                          <p:spTgt spid="2"/>
                                        </p:tgtEl>
                                        <p:attrNameLst>
                                          <p:attrName>ppt_w</p:attrName>
                                        </p:attrNameLst>
                                      </p:cBhvr>
                                      <p:tavLst>
                                        <p:tav tm="0">
                                          <p:val>
                                            <p:fltVal val="0"/>
                                          </p:val>
                                        </p:tav>
                                        <p:tav tm="100000">
                                          <p:val>
                                            <p:strVal val="#ppt_w"/>
                                          </p:val>
                                        </p:tav>
                                      </p:tavLst>
                                    </p:anim>
                                    <p:anim calcmode="lin" valueType="num">
                                      <p:cBhvr>
                                        <p:cTn id="54" dur="500" fill="hold"/>
                                        <p:tgtEl>
                                          <p:spTgt spid="2"/>
                                        </p:tgtEl>
                                        <p:attrNameLst>
                                          <p:attrName>ppt_h</p:attrName>
                                        </p:attrNameLst>
                                      </p:cBhvr>
                                      <p:tavLst>
                                        <p:tav tm="0">
                                          <p:val>
                                            <p:fltVal val="0"/>
                                          </p:val>
                                        </p:tav>
                                        <p:tav tm="100000">
                                          <p:val>
                                            <p:strVal val="#ppt_h"/>
                                          </p:val>
                                        </p:tav>
                                      </p:tavLst>
                                    </p:anim>
                                    <p:anim calcmode="lin" valueType="num">
                                      <p:cBhvr>
                                        <p:cTn id="55" dur="500" fill="hold"/>
                                        <p:tgtEl>
                                          <p:spTgt spid="2"/>
                                        </p:tgtEl>
                                        <p:attrNameLst>
                                          <p:attrName>style.rotation</p:attrName>
                                        </p:attrNameLst>
                                      </p:cBhvr>
                                      <p:tavLst>
                                        <p:tav tm="0">
                                          <p:val>
                                            <p:fltVal val="360"/>
                                          </p:val>
                                        </p:tav>
                                        <p:tav tm="100000">
                                          <p:val>
                                            <p:fltVal val="0"/>
                                          </p:val>
                                        </p:tav>
                                      </p:tavLst>
                                    </p:anim>
                                    <p:animEffect transition="in" filter="fade">
                                      <p:cBhvr>
                                        <p:cTn id="56" dur="500"/>
                                        <p:tgtEl>
                                          <p:spTgt spid="2"/>
                                        </p:tgtEl>
                                      </p:cBhvr>
                                    </p:animEffect>
                                  </p:childTnLst>
                                </p:cTn>
                              </p:par>
                            </p:childTnLst>
                          </p:cTn>
                        </p:par>
                        <p:par>
                          <p:cTn id="57" fill="hold">
                            <p:stCondLst>
                              <p:cond delay="1250"/>
                            </p:stCondLst>
                            <p:childTnLst>
                              <p:par>
                                <p:cTn id="58" presetID="14" presetClass="entr" presetSubtype="1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randombar(horizontal)">
                                      <p:cBhvr>
                                        <p:cTn id="60" dur="500"/>
                                        <p:tgtEl>
                                          <p:spTgt spid="22">
                                            <p:txEl>
                                              <p:pRg st="0" end="0"/>
                                            </p:txEl>
                                          </p:spTgt>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63" dur="500"/>
                                        <p:tgtEl>
                                          <p:spTgt spid="18">
                                            <p:txEl>
                                              <p:pRg st="0" end="0"/>
                                            </p:txEl>
                                          </p:spTgt>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66" dur="500"/>
                                        <p:tgtEl>
                                          <p:spTgt spid="18">
                                            <p:txEl>
                                              <p:pRg st="1" end="1"/>
                                            </p:txEl>
                                          </p:spTgt>
                                        </p:tgtEl>
                                      </p:cBhvr>
                                    </p:animEffect>
                                  </p:childTnLst>
                                </p:cTn>
                              </p:par>
                              <p:par>
                                <p:cTn id="67" presetID="14" presetClass="entr" presetSubtype="10" fill="hold" grpId="0" nodeType="withEffect">
                                  <p:stCondLst>
                                    <p:cond delay="0"/>
                                  </p:stCondLst>
                                  <p:childTnLst>
                                    <p:set>
                                      <p:cBhvr>
                                        <p:cTn id="68" dur="1" fill="hold">
                                          <p:stCondLst>
                                            <p:cond delay="0"/>
                                          </p:stCondLst>
                                        </p:cTn>
                                        <p:tgtEl>
                                          <p:spTgt spid="18">
                                            <p:txEl>
                                              <p:pRg st="2" end="2"/>
                                            </p:txEl>
                                          </p:spTgt>
                                        </p:tgtEl>
                                        <p:attrNameLst>
                                          <p:attrName>style.visibility</p:attrName>
                                        </p:attrNameLst>
                                      </p:cBhvr>
                                      <p:to>
                                        <p:strVal val="visible"/>
                                      </p:to>
                                    </p:set>
                                    <p:animEffect transition="in" filter="randombar(horizontal)">
                                      <p:cBhvr>
                                        <p:cTn id="69" dur="500"/>
                                        <p:tgtEl>
                                          <p:spTgt spid="18">
                                            <p:txEl>
                                              <p:pRg st="2" end="2"/>
                                            </p:txEl>
                                          </p:spTgt>
                                        </p:tgtEl>
                                      </p:cBhvr>
                                    </p:animEffect>
                                  </p:childTnLst>
                                </p:cTn>
                              </p:par>
                            </p:childTnLst>
                          </p:cTn>
                        </p:par>
                        <p:par>
                          <p:cTn id="70" fill="hold">
                            <p:stCondLst>
                              <p:cond delay="1750"/>
                            </p:stCondLst>
                            <p:childTnLst>
                              <p:par>
                                <p:cTn id="71" presetID="49" presetClass="entr" presetSubtype="0" decel="100000" fill="hold" grpId="0" nodeType="after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p:cTn id="73" dur="500" fill="hold"/>
                                        <p:tgtEl>
                                          <p:spTgt spid="24"/>
                                        </p:tgtEl>
                                        <p:attrNameLst>
                                          <p:attrName>ppt_w</p:attrName>
                                        </p:attrNameLst>
                                      </p:cBhvr>
                                      <p:tavLst>
                                        <p:tav tm="0">
                                          <p:val>
                                            <p:fltVal val="0"/>
                                          </p:val>
                                        </p:tav>
                                        <p:tav tm="100000">
                                          <p:val>
                                            <p:strVal val="#ppt_w"/>
                                          </p:val>
                                        </p:tav>
                                      </p:tavLst>
                                    </p:anim>
                                    <p:anim calcmode="lin" valueType="num">
                                      <p:cBhvr>
                                        <p:cTn id="74" dur="500" fill="hold"/>
                                        <p:tgtEl>
                                          <p:spTgt spid="24"/>
                                        </p:tgtEl>
                                        <p:attrNameLst>
                                          <p:attrName>ppt_h</p:attrName>
                                        </p:attrNameLst>
                                      </p:cBhvr>
                                      <p:tavLst>
                                        <p:tav tm="0">
                                          <p:val>
                                            <p:fltVal val="0"/>
                                          </p:val>
                                        </p:tav>
                                        <p:tav tm="100000">
                                          <p:val>
                                            <p:strVal val="#ppt_h"/>
                                          </p:val>
                                        </p:tav>
                                      </p:tavLst>
                                    </p:anim>
                                    <p:anim calcmode="lin" valueType="num">
                                      <p:cBhvr>
                                        <p:cTn id="75" dur="500" fill="hold"/>
                                        <p:tgtEl>
                                          <p:spTgt spid="24"/>
                                        </p:tgtEl>
                                        <p:attrNameLst>
                                          <p:attrName>style.rotation</p:attrName>
                                        </p:attrNameLst>
                                      </p:cBhvr>
                                      <p:tavLst>
                                        <p:tav tm="0">
                                          <p:val>
                                            <p:fltVal val="360"/>
                                          </p:val>
                                        </p:tav>
                                        <p:tav tm="100000">
                                          <p:val>
                                            <p:fltVal val="0"/>
                                          </p:val>
                                        </p:tav>
                                      </p:tavLst>
                                    </p:anim>
                                    <p:animEffect transition="in" filter="fade">
                                      <p:cBhvr>
                                        <p:cTn id="76" dur="500"/>
                                        <p:tgtEl>
                                          <p:spTgt spid="24"/>
                                        </p:tgtEl>
                                      </p:cBhvr>
                                    </p:animEffect>
                                  </p:childTnLst>
                                </p:cTn>
                              </p:par>
                            </p:childTnLst>
                          </p:cTn>
                        </p:par>
                        <p:par>
                          <p:cTn id="77" fill="hold">
                            <p:stCondLst>
                              <p:cond delay="2250"/>
                            </p:stCondLst>
                            <p:childTnLst>
                              <p:par>
                                <p:cTn id="78" presetID="14" presetClass="entr" presetSubtype="10" fill="hold" grpId="0" nodeType="afterEffect">
                                  <p:stCondLst>
                                    <p:cond delay="0"/>
                                  </p:stCondLst>
                                  <p:childTnLst>
                                    <p:set>
                                      <p:cBhvr>
                                        <p:cTn id="79"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80" dur="500"/>
                                        <p:tgtEl>
                                          <p:spTgt spid="25">
                                            <p:txEl>
                                              <p:pRg st="0" end="0"/>
                                            </p:txEl>
                                          </p:spTgt>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83" dur="500"/>
                                        <p:tgtEl>
                                          <p:spTgt spid="23">
                                            <p:txEl>
                                              <p:pRg st="0" end="0"/>
                                            </p:txEl>
                                          </p:spTgt>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23">
                                            <p:txEl>
                                              <p:pRg st="1" end="1"/>
                                            </p:txEl>
                                          </p:spTgt>
                                        </p:tgtEl>
                                        <p:attrNameLst>
                                          <p:attrName>style.visibility</p:attrName>
                                        </p:attrNameLst>
                                      </p:cBhvr>
                                      <p:to>
                                        <p:strVal val="visible"/>
                                      </p:to>
                                    </p:set>
                                    <p:animEffect transition="in" filter="randombar(horizontal)">
                                      <p:cBhvr>
                                        <p:cTn id="86" dur="500"/>
                                        <p:tgtEl>
                                          <p:spTgt spid="23">
                                            <p:txEl>
                                              <p:pRg st="1" end="1"/>
                                            </p:txEl>
                                          </p:spTgt>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23">
                                            <p:txEl>
                                              <p:pRg st="2" end="2"/>
                                            </p:txEl>
                                          </p:spTgt>
                                        </p:tgtEl>
                                        <p:attrNameLst>
                                          <p:attrName>style.visibility</p:attrName>
                                        </p:attrNameLst>
                                      </p:cBhvr>
                                      <p:to>
                                        <p:strVal val="visible"/>
                                      </p:to>
                                    </p:set>
                                    <p:animEffect transition="in" filter="randombar(horizontal)">
                                      <p:cBhvr>
                                        <p:cTn id="89" dur="500"/>
                                        <p:tgtEl>
                                          <p:spTgt spid="23">
                                            <p:txEl>
                                              <p:pRg st="2" end="2"/>
                                            </p:txEl>
                                          </p:spTgt>
                                        </p:tgtEl>
                                      </p:cBhvr>
                                    </p:animEffect>
                                  </p:childTnLst>
                                </p:cTn>
                              </p:par>
                            </p:childTnLst>
                          </p:cTn>
                        </p:par>
                        <p:par>
                          <p:cTn id="90" fill="hold">
                            <p:stCondLst>
                              <p:cond delay="2750"/>
                            </p:stCondLst>
                            <p:childTnLst>
                              <p:par>
                                <p:cTn id="91" presetID="49" presetClass="entr" presetSubtype="0" decel="100000" fill="hold" grpId="0" nodeType="afterEffect">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cBhvr>
                                        <p:cTn id="93" dur="500" fill="hold"/>
                                        <p:tgtEl>
                                          <p:spTgt spid="27"/>
                                        </p:tgtEl>
                                        <p:attrNameLst>
                                          <p:attrName>ppt_w</p:attrName>
                                        </p:attrNameLst>
                                      </p:cBhvr>
                                      <p:tavLst>
                                        <p:tav tm="0">
                                          <p:val>
                                            <p:fltVal val="0"/>
                                          </p:val>
                                        </p:tav>
                                        <p:tav tm="100000">
                                          <p:val>
                                            <p:strVal val="#ppt_w"/>
                                          </p:val>
                                        </p:tav>
                                      </p:tavLst>
                                    </p:anim>
                                    <p:anim calcmode="lin" valueType="num">
                                      <p:cBhvr>
                                        <p:cTn id="94" dur="500" fill="hold"/>
                                        <p:tgtEl>
                                          <p:spTgt spid="27"/>
                                        </p:tgtEl>
                                        <p:attrNameLst>
                                          <p:attrName>ppt_h</p:attrName>
                                        </p:attrNameLst>
                                      </p:cBhvr>
                                      <p:tavLst>
                                        <p:tav tm="0">
                                          <p:val>
                                            <p:fltVal val="0"/>
                                          </p:val>
                                        </p:tav>
                                        <p:tav tm="100000">
                                          <p:val>
                                            <p:strVal val="#ppt_h"/>
                                          </p:val>
                                        </p:tav>
                                      </p:tavLst>
                                    </p:anim>
                                    <p:anim calcmode="lin" valueType="num">
                                      <p:cBhvr>
                                        <p:cTn id="95" dur="500" fill="hold"/>
                                        <p:tgtEl>
                                          <p:spTgt spid="27"/>
                                        </p:tgtEl>
                                        <p:attrNameLst>
                                          <p:attrName>style.rotation</p:attrName>
                                        </p:attrNameLst>
                                      </p:cBhvr>
                                      <p:tavLst>
                                        <p:tav tm="0">
                                          <p:val>
                                            <p:fltVal val="360"/>
                                          </p:val>
                                        </p:tav>
                                        <p:tav tm="100000">
                                          <p:val>
                                            <p:fltVal val="0"/>
                                          </p:val>
                                        </p:tav>
                                      </p:tavLst>
                                    </p:anim>
                                    <p:animEffect transition="in" filter="fade">
                                      <p:cBhvr>
                                        <p:cTn id="96" dur="500"/>
                                        <p:tgtEl>
                                          <p:spTgt spid="27"/>
                                        </p:tgtEl>
                                      </p:cBhvr>
                                    </p:animEffect>
                                  </p:childTnLst>
                                </p:cTn>
                              </p:par>
                            </p:childTnLst>
                          </p:cTn>
                        </p:par>
                        <p:par>
                          <p:cTn id="97" fill="hold">
                            <p:stCondLst>
                              <p:cond delay="3250"/>
                            </p:stCondLst>
                            <p:childTnLst>
                              <p:par>
                                <p:cTn id="98" presetID="14" presetClass="entr" presetSubtype="10" fill="hold" grpId="0" nodeType="afterEffect">
                                  <p:stCondLst>
                                    <p:cond delay="0"/>
                                  </p:stCondLst>
                                  <p:childTnLst>
                                    <p:set>
                                      <p:cBhvr>
                                        <p:cTn id="99"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100" dur="500"/>
                                        <p:tgtEl>
                                          <p:spTgt spid="28">
                                            <p:txEl>
                                              <p:pRg st="0" end="0"/>
                                            </p:txEl>
                                          </p:spTgt>
                                        </p:tgtEl>
                                      </p:cBhvr>
                                    </p:animEffect>
                                  </p:childTnLst>
                                </p:cTn>
                              </p:par>
                              <p:par>
                                <p:cTn id="101" presetID="14" presetClass="entr" presetSubtype="10" fill="hold" grpId="0" nodeType="withEffect">
                                  <p:stCondLst>
                                    <p:cond delay="0"/>
                                  </p:stCondLst>
                                  <p:childTnLst>
                                    <p:set>
                                      <p:cBhvr>
                                        <p:cTn id="102" dur="1" fill="hold">
                                          <p:stCondLst>
                                            <p:cond delay="0"/>
                                          </p:stCondLst>
                                        </p:cTn>
                                        <p:tgtEl>
                                          <p:spTgt spid="26">
                                            <p:txEl>
                                              <p:pRg st="0" end="0"/>
                                            </p:txEl>
                                          </p:spTgt>
                                        </p:tgtEl>
                                        <p:attrNameLst>
                                          <p:attrName>style.visibility</p:attrName>
                                        </p:attrNameLst>
                                      </p:cBhvr>
                                      <p:to>
                                        <p:strVal val="visible"/>
                                      </p:to>
                                    </p:set>
                                    <p:animEffect transition="in" filter="randombar(horizontal)">
                                      <p:cBhvr>
                                        <p:cTn id="103" dur="500"/>
                                        <p:tgtEl>
                                          <p:spTgt spid="26">
                                            <p:txEl>
                                              <p:pRg st="0" end="0"/>
                                            </p:txEl>
                                          </p:spTgt>
                                        </p:tgtEl>
                                      </p:cBhvr>
                                    </p:animEffect>
                                  </p:childTnLst>
                                </p:cTn>
                              </p:par>
                              <p:par>
                                <p:cTn id="104" presetID="14" presetClass="entr" presetSubtype="10" fill="hold" grpId="0" nodeType="withEffect">
                                  <p:stCondLst>
                                    <p:cond delay="0"/>
                                  </p:stCondLst>
                                  <p:childTnLst>
                                    <p:set>
                                      <p:cBhvr>
                                        <p:cTn id="105" dur="1" fill="hold">
                                          <p:stCondLst>
                                            <p:cond delay="0"/>
                                          </p:stCondLst>
                                        </p:cTn>
                                        <p:tgtEl>
                                          <p:spTgt spid="26">
                                            <p:txEl>
                                              <p:pRg st="1" end="1"/>
                                            </p:txEl>
                                          </p:spTgt>
                                        </p:tgtEl>
                                        <p:attrNameLst>
                                          <p:attrName>style.visibility</p:attrName>
                                        </p:attrNameLst>
                                      </p:cBhvr>
                                      <p:to>
                                        <p:strVal val="visible"/>
                                      </p:to>
                                    </p:set>
                                    <p:animEffect transition="in" filter="randombar(horizontal)">
                                      <p:cBhvr>
                                        <p:cTn id="106" dur="500"/>
                                        <p:tgtEl>
                                          <p:spTgt spid="26">
                                            <p:txEl>
                                              <p:pRg st="1" end="1"/>
                                            </p:txEl>
                                          </p:spTgt>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26">
                                            <p:txEl>
                                              <p:pRg st="2" end="2"/>
                                            </p:txEl>
                                          </p:spTgt>
                                        </p:tgtEl>
                                        <p:attrNameLst>
                                          <p:attrName>style.visibility</p:attrName>
                                        </p:attrNameLst>
                                      </p:cBhvr>
                                      <p:to>
                                        <p:strVal val="visible"/>
                                      </p:to>
                                    </p:set>
                                    <p:animEffect transition="in" filter="randombar(horizontal)">
                                      <p:cBhvr>
                                        <p:cTn id="109" dur="500"/>
                                        <p:tgtEl>
                                          <p:spTgt spid="26">
                                            <p:txEl>
                                              <p:pRg st="2" end="2"/>
                                            </p:txEl>
                                          </p:spTgt>
                                        </p:tgtEl>
                                      </p:cBhvr>
                                    </p:animEffect>
                                  </p:childTnLst>
                                </p:cTn>
                              </p:par>
                            </p:childTnLst>
                          </p:cTn>
                        </p:par>
                        <p:par>
                          <p:cTn id="110" fill="hold">
                            <p:stCondLst>
                              <p:cond delay="3750"/>
                            </p:stCondLst>
                            <p:childTnLst>
                              <p:par>
                                <p:cTn id="111" presetID="49" presetClass="entr" presetSubtype="0" decel="100000" fill="hold" grpId="0" nodeType="afterEffect">
                                  <p:stCondLst>
                                    <p:cond delay="0"/>
                                  </p:stCondLst>
                                  <p:childTnLst>
                                    <p:set>
                                      <p:cBhvr>
                                        <p:cTn id="112" dur="1" fill="hold">
                                          <p:stCondLst>
                                            <p:cond delay="0"/>
                                          </p:stCondLst>
                                        </p:cTn>
                                        <p:tgtEl>
                                          <p:spTgt spid="30"/>
                                        </p:tgtEl>
                                        <p:attrNameLst>
                                          <p:attrName>style.visibility</p:attrName>
                                        </p:attrNameLst>
                                      </p:cBhvr>
                                      <p:to>
                                        <p:strVal val="visible"/>
                                      </p:to>
                                    </p:set>
                                    <p:anim calcmode="lin" valueType="num">
                                      <p:cBhvr>
                                        <p:cTn id="113" dur="500" fill="hold"/>
                                        <p:tgtEl>
                                          <p:spTgt spid="30"/>
                                        </p:tgtEl>
                                        <p:attrNameLst>
                                          <p:attrName>ppt_w</p:attrName>
                                        </p:attrNameLst>
                                      </p:cBhvr>
                                      <p:tavLst>
                                        <p:tav tm="0">
                                          <p:val>
                                            <p:fltVal val="0"/>
                                          </p:val>
                                        </p:tav>
                                        <p:tav tm="100000">
                                          <p:val>
                                            <p:strVal val="#ppt_w"/>
                                          </p:val>
                                        </p:tav>
                                      </p:tavLst>
                                    </p:anim>
                                    <p:anim calcmode="lin" valueType="num">
                                      <p:cBhvr>
                                        <p:cTn id="114" dur="500" fill="hold"/>
                                        <p:tgtEl>
                                          <p:spTgt spid="30"/>
                                        </p:tgtEl>
                                        <p:attrNameLst>
                                          <p:attrName>ppt_h</p:attrName>
                                        </p:attrNameLst>
                                      </p:cBhvr>
                                      <p:tavLst>
                                        <p:tav tm="0">
                                          <p:val>
                                            <p:fltVal val="0"/>
                                          </p:val>
                                        </p:tav>
                                        <p:tav tm="100000">
                                          <p:val>
                                            <p:strVal val="#ppt_h"/>
                                          </p:val>
                                        </p:tav>
                                      </p:tavLst>
                                    </p:anim>
                                    <p:anim calcmode="lin" valueType="num">
                                      <p:cBhvr>
                                        <p:cTn id="115" dur="500" fill="hold"/>
                                        <p:tgtEl>
                                          <p:spTgt spid="30"/>
                                        </p:tgtEl>
                                        <p:attrNameLst>
                                          <p:attrName>style.rotation</p:attrName>
                                        </p:attrNameLst>
                                      </p:cBhvr>
                                      <p:tavLst>
                                        <p:tav tm="0">
                                          <p:val>
                                            <p:fltVal val="360"/>
                                          </p:val>
                                        </p:tav>
                                        <p:tav tm="100000">
                                          <p:val>
                                            <p:fltVal val="0"/>
                                          </p:val>
                                        </p:tav>
                                      </p:tavLst>
                                    </p:anim>
                                    <p:animEffect transition="in" filter="fade">
                                      <p:cBhvr>
                                        <p:cTn id="116" dur="500"/>
                                        <p:tgtEl>
                                          <p:spTgt spid="30"/>
                                        </p:tgtEl>
                                      </p:cBhvr>
                                    </p:animEffect>
                                  </p:childTnLst>
                                </p:cTn>
                              </p:par>
                            </p:childTnLst>
                          </p:cTn>
                        </p:par>
                        <p:par>
                          <p:cTn id="117" fill="hold">
                            <p:stCondLst>
                              <p:cond delay="4250"/>
                            </p:stCondLst>
                            <p:childTnLst>
                              <p:par>
                                <p:cTn id="118" presetID="14" presetClass="entr" presetSubtype="10" fill="hold" grpId="0" nodeType="afterEffect">
                                  <p:stCondLst>
                                    <p:cond delay="0"/>
                                  </p:stCondLst>
                                  <p:childTnLst>
                                    <p:set>
                                      <p:cBhvr>
                                        <p:cTn id="119" dur="1" fill="hold">
                                          <p:stCondLst>
                                            <p:cond delay="0"/>
                                          </p:stCondLst>
                                        </p:cTn>
                                        <p:tgtEl>
                                          <p:spTgt spid="31">
                                            <p:txEl>
                                              <p:pRg st="0" end="0"/>
                                            </p:txEl>
                                          </p:spTgt>
                                        </p:tgtEl>
                                        <p:attrNameLst>
                                          <p:attrName>style.visibility</p:attrName>
                                        </p:attrNameLst>
                                      </p:cBhvr>
                                      <p:to>
                                        <p:strVal val="visible"/>
                                      </p:to>
                                    </p:set>
                                    <p:animEffect transition="in" filter="randombar(horizontal)">
                                      <p:cBhvr>
                                        <p:cTn id="120" dur="500"/>
                                        <p:tgtEl>
                                          <p:spTgt spid="31">
                                            <p:txEl>
                                              <p:pRg st="0" end="0"/>
                                            </p:txEl>
                                          </p:spTgt>
                                        </p:tgtEl>
                                      </p:cBhvr>
                                    </p:animEffect>
                                  </p:childTnLst>
                                </p:cTn>
                              </p:par>
                              <p:par>
                                <p:cTn id="121" presetID="14" presetClass="entr" presetSubtype="10" fill="hold" grpId="0" nodeType="withEffect">
                                  <p:stCondLst>
                                    <p:cond delay="0"/>
                                  </p:stCondLst>
                                  <p:childTnLst>
                                    <p:set>
                                      <p:cBhvr>
                                        <p:cTn id="122" dur="1" fill="hold">
                                          <p:stCondLst>
                                            <p:cond delay="0"/>
                                          </p:stCondLst>
                                        </p:cTn>
                                        <p:tgtEl>
                                          <p:spTgt spid="29">
                                            <p:txEl>
                                              <p:pRg st="0" end="0"/>
                                            </p:txEl>
                                          </p:spTgt>
                                        </p:tgtEl>
                                        <p:attrNameLst>
                                          <p:attrName>style.visibility</p:attrName>
                                        </p:attrNameLst>
                                      </p:cBhvr>
                                      <p:to>
                                        <p:strVal val="visible"/>
                                      </p:to>
                                    </p:set>
                                    <p:animEffect transition="in" filter="randombar(horizontal)">
                                      <p:cBhvr>
                                        <p:cTn id="123" dur="500"/>
                                        <p:tgtEl>
                                          <p:spTgt spid="29">
                                            <p:txEl>
                                              <p:pRg st="0" end="0"/>
                                            </p:txEl>
                                          </p:spTgt>
                                        </p:tgtEl>
                                      </p:cBhvr>
                                    </p:animEffect>
                                  </p:childTnLst>
                                </p:cTn>
                              </p:par>
                              <p:par>
                                <p:cTn id="124" presetID="14" presetClass="entr" presetSubtype="10" fill="hold" grpId="0" nodeType="withEffect">
                                  <p:stCondLst>
                                    <p:cond delay="0"/>
                                  </p:stCondLst>
                                  <p:childTnLst>
                                    <p:set>
                                      <p:cBhvr>
                                        <p:cTn id="125" dur="1" fill="hold">
                                          <p:stCondLst>
                                            <p:cond delay="0"/>
                                          </p:stCondLst>
                                        </p:cTn>
                                        <p:tgtEl>
                                          <p:spTgt spid="29">
                                            <p:txEl>
                                              <p:pRg st="1" end="1"/>
                                            </p:txEl>
                                          </p:spTgt>
                                        </p:tgtEl>
                                        <p:attrNameLst>
                                          <p:attrName>style.visibility</p:attrName>
                                        </p:attrNameLst>
                                      </p:cBhvr>
                                      <p:to>
                                        <p:strVal val="visible"/>
                                      </p:to>
                                    </p:set>
                                    <p:animEffect transition="in" filter="randombar(horizontal)">
                                      <p:cBhvr>
                                        <p:cTn id="126" dur="500"/>
                                        <p:tgtEl>
                                          <p:spTgt spid="29">
                                            <p:txEl>
                                              <p:pRg st="1" end="1"/>
                                            </p:txEl>
                                          </p:spTgt>
                                        </p:tgtEl>
                                      </p:cBhvr>
                                    </p:animEffect>
                                  </p:childTnLst>
                                </p:cTn>
                              </p:par>
                              <p:par>
                                <p:cTn id="127" presetID="14" presetClass="entr" presetSubtype="10" fill="hold" grpId="0" nodeType="withEffect">
                                  <p:stCondLst>
                                    <p:cond delay="0"/>
                                  </p:stCondLst>
                                  <p:childTnLst>
                                    <p:set>
                                      <p:cBhvr>
                                        <p:cTn id="128" dur="1" fill="hold">
                                          <p:stCondLst>
                                            <p:cond delay="0"/>
                                          </p:stCondLst>
                                        </p:cTn>
                                        <p:tgtEl>
                                          <p:spTgt spid="29">
                                            <p:txEl>
                                              <p:pRg st="2" end="2"/>
                                            </p:txEl>
                                          </p:spTgt>
                                        </p:tgtEl>
                                        <p:attrNameLst>
                                          <p:attrName>style.visibility</p:attrName>
                                        </p:attrNameLst>
                                      </p:cBhvr>
                                      <p:to>
                                        <p:strVal val="visible"/>
                                      </p:to>
                                    </p:set>
                                    <p:animEffect transition="in" filter="randombar(horizontal)">
                                      <p:cBhvr>
                                        <p:cTn id="129" dur="500"/>
                                        <p:tgtEl>
                                          <p:spTgt spid="29">
                                            <p:txEl>
                                              <p:pRg st="2" end="2"/>
                                            </p:txEl>
                                          </p:spTgt>
                                        </p:tgtEl>
                                      </p:cBhvr>
                                    </p:animEffect>
                                  </p:childTnLst>
                                </p:cTn>
                              </p:par>
                            </p:childTnLst>
                          </p:cTn>
                        </p:par>
                        <p:par>
                          <p:cTn id="130" fill="hold">
                            <p:stCondLst>
                              <p:cond delay="4750"/>
                            </p:stCondLst>
                            <p:childTnLst>
                              <p:par>
                                <p:cTn id="131" presetID="49" presetClass="entr" presetSubtype="0" decel="100000" fill="hold" grpId="0" nodeType="after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500" fill="hold"/>
                                        <p:tgtEl>
                                          <p:spTgt spid="33"/>
                                        </p:tgtEl>
                                        <p:attrNameLst>
                                          <p:attrName>ppt_w</p:attrName>
                                        </p:attrNameLst>
                                      </p:cBhvr>
                                      <p:tavLst>
                                        <p:tav tm="0">
                                          <p:val>
                                            <p:fltVal val="0"/>
                                          </p:val>
                                        </p:tav>
                                        <p:tav tm="100000">
                                          <p:val>
                                            <p:strVal val="#ppt_w"/>
                                          </p:val>
                                        </p:tav>
                                      </p:tavLst>
                                    </p:anim>
                                    <p:anim calcmode="lin" valueType="num">
                                      <p:cBhvr>
                                        <p:cTn id="134" dur="500" fill="hold"/>
                                        <p:tgtEl>
                                          <p:spTgt spid="33"/>
                                        </p:tgtEl>
                                        <p:attrNameLst>
                                          <p:attrName>ppt_h</p:attrName>
                                        </p:attrNameLst>
                                      </p:cBhvr>
                                      <p:tavLst>
                                        <p:tav tm="0">
                                          <p:val>
                                            <p:fltVal val="0"/>
                                          </p:val>
                                        </p:tav>
                                        <p:tav tm="100000">
                                          <p:val>
                                            <p:strVal val="#ppt_h"/>
                                          </p:val>
                                        </p:tav>
                                      </p:tavLst>
                                    </p:anim>
                                    <p:anim calcmode="lin" valueType="num">
                                      <p:cBhvr>
                                        <p:cTn id="135" dur="500" fill="hold"/>
                                        <p:tgtEl>
                                          <p:spTgt spid="33"/>
                                        </p:tgtEl>
                                        <p:attrNameLst>
                                          <p:attrName>style.rotation</p:attrName>
                                        </p:attrNameLst>
                                      </p:cBhvr>
                                      <p:tavLst>
                                        <p:tav tm="0">
                                          <p:val>
                                            <p:fltVal val="360"/>
                                          </p:val>
                                        </p:tav>
                                        <p:tav tm="100000">
                                          <p:val>
                                            <p:fltVal val="0"/>
                                          </p:val>
                                        </p:tav>
                                      </p:tavLst>
                                    </p:anim>
                                    <p:animEffect transition="in" filter="fade">
                                      <p:cBhvr>
                                        <p:cTn id="136" dur="500"/>
                                        <p:tgtEl>
                                          <p:spTgt spid="33"/>
                                        </p:tgtEl>
                                      </p:cBhvr>
                                    </p:animEffect>
                                  </p:childTnLst>
                                </p:cTn>
                              </p:par>
                            </p:childTnLst>
                          </p:cTn>
                        </p:par>
                        <p:par>
                          <p:cTn id="137" fill="hold">
                            <p:stCondLst>
                              <p:cond delay="5250"/>
                            </p:stCondLst>
                            <p:childTnLst>
                              <p:par>
                                <p:cTn id="138" presetID="14" presetClass="entr" presetSubtype="10" fill="hold" grpId="0" nodeType="afterEffect">
                                  <p:stCondLst>
                                    <p:cond delay="0"/>
                                  </p:stCondLst>
                                  <p:childTnLst>
                                    <p:set>
                                      <p:cBhvr>
                                        <p:cTn id="139" dur="1" fill="hold">
                                          <p:stCondLst>
                                            <p:cond delay="0"/>
                                          </p:stCondLst>
                                        </p:cTn>
                                        <p:tgtEl>
                                          <p:spTgt spid="34">
                                            <p:txEl>
                                              <p:pRg st="0" end="0"/>
                                            </p:txEl>
                                          </p:spTgt>
                                        </p:tgtEl>
                                        <p:attrNameLst>
                                          <p:attrName>style.visibility</p:attrName>
                                        </p:attrNameLst>
                                      </p:cBhvr>
                                      <p:to>
                                        <p:strVal val="visible"/>
                                      </p:to>
                                    </p:set>
                                    <p:animEffect transition="in" filter="randombar(horizontal)">
                                      <p:cBhvr>
                                        <p:cTn id="140" dur="500"/>
                                        <p:tgtEl>
                                          <p:spTgt spid="34">
                                            <p:txEl>
                                              <p:pRg st="0" end="0"/>
                                            </p:txEl>
                                          </p:spTgt>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32">
                                            <p:txEl>
                                              <p:pRg st="0" end="0"/>
                                            </p:txEl>
                                          </p:spTgt>
                                        </p:tgtEl>
                                        <p:attrNameLst>
                                          <p:attrName>style.visibility</p:attrName>
                                        </p:attrNameLst>
                                      </p:cBhvr>
                                      <p:to>
                                        <p:strVal val="visible"/>
                                      </p:to>
                                    </p:set>
                                    <p:animEffect transition="in" filter="randombar(horizontal)">
                                      <p:cBhvr>
                                        <p:cTn id="143" dur="500"/>
                                        <p:tgtEl>
                                          <p:spTgt spid="32">
                                            <p:txEl>
                                              <p:pRg st="0" end="0"/>
                                            </p:txEl>
                                          </p:spTgt>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32">
                                            <p:txEl>
                                              <p:pRg st="1" end="1"/>
                                            </p:txEl>
                                          </p:spTgt>
                                        </p:tgtEl>
                                        <p:attrNameLst>
                                          <p:attrName>style.visibility</p:attrName>
                                        </p:attrNameLst>
                                      </p:cBhvr>
                                      <p:to>
                                        <p:strVal val="visible"/>
                                      </p:to>
                                    </p:set>
                                    <p:animEffect transition="in" filter="randombar(horizontal)">
                                      <p:cBhvr>
                                        <p:cTn id="146" dur="500"/>
                                        <p:tgtEl>
                                          <p:spTgt spid="32">
                                            <p:txEl>
                                              <p:pRg st="1" end="1"/>
                                            </p:txEl>
                                          </p:spTgt>
                                        </p:tgtEl>
                                      </p:cBhvr>
                                    </p:animEffect>
                                  </p:childTnLst>
                                </p:cTn>
                              </p:par>
                              <p:par>
                                <p:cTn id="147" presetID="14" presetClass="entr" presetSubtype="10" fill="hold" grpId="0" nodeType="withEffect">
                                  <p:stCondLst>
                                    <p:cond delay="0"/>
                                  </p:stCondLst>
                                  <p:childTnLst>
                                    <p:set>
                                      <p:cBhvr>
                                        <p:cTn id="148" dur="1" fill="hold">
                                          <p:stCondLst>
                                            <p:cond delay="0"/>
                                          </p:stCondLst>
                                        </p:cTn>
                                        <p:tgtEl>
                                          <p:spTgt spid="32">
                                            <p:txEl>
                                              <p:pRg st="2" end="2"/>
                                            </p:txEl>
                                          </p:spTgt>
                                        </p:tgtEl>
                                        <p:attrNameLst>
                                          <p:attrName>style.visibility</p:attrName>
                                        </p:attrNameLst>
                                      </p:cBhvr>
                                      <p:to>
                                        <p:strVal val="visible"/>
                                      </p:to>
                                    </p:set>
                                    <p:animEffect transition="in" filter="randombar(horizontal)">
                                      <p:cBhvr>
                                        <p:cTn id="149" dur="500"/>
                                        <p:tgtEl>
                                          <p:spTgt spid="32">
                                            <p:txEl>
                                              <p:pRg st="2" end="2"/>
                                            </p:txEl>
                                          </p:spTgt>
                                        </p:tgtEl>
                                      </p:cBhvr>
                                    </p:animEffect>
                                  </p:childTnLst>
                                </p:cTn>
                              </p:par>
                            </p:childTnLst>
                          </p:cTn>
                        </p:par>
                        <p:par>
                          <p:cTn id="150" fill="hold">
                            <p:stCondLst>
                              <p:cond delay="5750"/>
                            </p:stCondLst>
                            <p:childTnLst>
                              <p:par>
                                <p:cTn id="151" presetID="49" presetClass="entr" presetSubtype="0" decel="100000" fill="hold" grpId="0" nodeType="afterEffect">
                                  <p:stCondLst>
                                    <p:cond delay="0"/>
                                  </p:stCondLst>
                                  <p:childTnLst>
                                    <p:set>
                                      <p:cBhvr>
                                        <p:cTn id="152" dur="1" fill="hold">
                                          <p:stCondLst>
                                            <p:cond delay="0"/>
                                          </p:stCondLst>
                                        </p:cTn>
                                        <p:tgtEl>
                                          <p:spTgt spid="36"/>
                                        </p:tgtEl>
                                        <p:attrNameLst>
                                          <p:attrName>style.visibility</p:attrName>
                                        </p:attrNameLst>
                                      </p:cBhvr>
                                      <p:to>
                                        <p:strVal val="visible"/>
                                      </p:to>
                                    </p:set>
                                    <p:anim calcmode="lin" valueType="num">
                                      <p:cBhvr>
                                        <p:cTn id="153" dur="500" fill="hold"/>
                                        <p:tgtEl>
                                          <p:spTgt spid="36"/>
                                        </p:tgtEl>
                                        <p:attrNameLst>
                                          <p:attrName>ppt_w</p:attrName>
                                        </p:attrNameLst>
                                      </p:cBhvr>
                                      <p:tavLst>
                                        <p:tav tm="0">
                                          <p:val>
                                            <p:fltVal val="0"/>
                                          </p:val>
                                        </p:tav>
                                        <p:tav tm="100000">
                                          <p:val>
                                            <p:strVal val="#ppt_w"/>
                                          </p:val>
                                        </p:tav>
                                      </p:tavLst>
                                    </p:anim>
                                    <p:anim calcmode="lin" valueType="num">
                                      <p:cBhvr>
                                        <p:cTn id="154" dur="500" fill="hold"/>
                                        <p:tgtEl>
                                          <p:spTgt spid="36"/>
                                        </p:tgtEl>
                                        <p:attrNameLst>
                                          <p:attrName>ppt_h</p:attrName>
                                        </p:attrNameLst>
                                      </p:cBhvr>
                                      <p:tavLst>
                                        <p:tav tm="0">
                                          <p:val>
                                            <p:fltVal val="0"/>
                                          </p:val>
                                        </p:tav>
                                        <p:tav tm="100000">
                                          <p:val>
                                            <p:strVal val="#ppt_h"/>
                                          </p:val>
                                        </p:tav>
                                      </p:tavLst>
                                    </p:anim>
                                    <p:anim calcmode="lin" valueType="num">
                                      <p:cBhvr>
                                        <p:cTn id="155" dur="500" fill="hold"/>
                                        <p:tgtEl>
                                          <p:spTgt spid="36"/>
                                        </p:tgtEl>
                                        <p:attrNameLst>
                                          <p:attrName>style.rotation</p:attrName>
                                        </p:attrNameLst>
                                      </p:cBhvr>
                                      <p:tavLst>
                                        <p:tav tm="0">
                                          <p:val>
                                            <p:fltVal val="360"/>
                                          </p:val>
                                        </p:tav>
                                        <p:tav tm="100000">
                                          <p:val>
                                            <p:fltVal val="0"/>
                                          </p:val>
                                        </p:tav>
                                      </p:tavLst>
                                    </p:anim>
                                    <p:animEffect transition="in" filter="fade">
                                      <p:cBhvr>
                                        <p:cTn id="156" dur="500"/>
                                        <p:tgtEl>
                                          <p:spTgt spid="36"/>
                                        </p:tgtEl>
                                      </p:cBhvr>
                                    </p:animEffect>
                                  </p:childTnLst>
                                </p:cTn>
                              </p:par>
                            </p:childTnLst>
                          </p:cTn>
                        </p:par>
                        <p:par>
                          <p:cTn id="157" fill="hold">
                            <p:stCondLst>
                              <p:cond delay="6250"/>
                            </p:stCondLst>
                            <p:childTnLst>
                              <p:par>
                                <p:cTn id="158" presetID="14" presetClass="entr" presetSubtype="10" fill="hold" grpId="0" nodeType="afterEffect">
                                  <p:stCondLst>
                                    <p:cond delay="0"/>
                                  </p:stCondLst>
                                  <p:childTnLst>
                                    <p:set>
                                      <p:cBhvr>
                                        <p:cTn id="159" dur="1" fill="hold">
                                          <p:stCondLst>
                                            <p:cond delay="0"/>
                                          </p:stCondLst>
                                        </p:cTn>
                                        <p:tgtEl>
                                          <p:spTgt spid="37">
                                            <p:txEl>
                                              <p:pRg st="0" end="0"/>
                                            </p:txEl>
                                          </p:spTgt>
                                        </p:tgtEl>
                                        <p:attrNameLst>
                                          <p:attrName>style.visibility</p:attrName>
                                        </p:attrNameLst>
                                      </p:cBhvr>
                                      <p:to>
                                        <p:strVal val="visible"/>
                                      </p:to>
                                    </p:set>
                                    <p:animEffect transition="in" filter="randombar(horizontal)">
                                      <p:cBhvr>
                                        <p:cTn id="160" dur="500"/>
                                        <p:tgtEl>
                                          <p:spTgt spid="37">
                                            <p:txEl>
                                              <p:pRg st="0" end="0"/>
                                            </p:txEl>
                                          </p:spTgt>
                                        </p:tgtEl>
                                      </p:cBhvr>
                                    </p:animEffect>
                                  </p:childTnLst>
                                </p:cTn>
                              </p:par>
                              <p:par>
                                <p:cTn id="161" presetID="14" presetClass="entr" presetSubtype="10" fill="hold" grpId="0" nodeType="withEffect">
                                  <p:stCondLst>
                                    <p:cond delay="0"/>
                                  </p:stCondLst>
                                  <p:childTnLst>
                                    <p:set>
                                      <p:cBhvr>
                                        <p:cTn id="162" dur="1" fill="hold">
                                          <p:stCondLst>
                                            <p:cond delay="0"/>
                                          </p:stCondLst>
                                        </p:cTn>
                                        <p:tgtEl>
                                          <p:spTgt spid="35">
                                            <p:txEl>
                                              <p:pRg st="0" end="0"/>
                                            </p:txEl>
                                          </p:spTgt>
                                        </p:tgtEl>
                                        <p:attrNameLst>
                                          <p:attrName>style.visibility</p:attrName>
                                        </p:attrNameLst>
                                      </p:cBhvr>
                                      <p:to>
                                        <p:strVal val="visible"/>
                                      </p:to>
                                    </p:set>
                                    <p:animEffect transition="in" filter="randombar(horizontal)">
                                      <p:cBhvr>
                                        <p:cTn id="163" dur="500"/>
                                        <p:tgtEl>
                                          <p:spTgt spid="35">
                                            <p:txEl>
                                              <p:pRg st="0" end="0"/>
                                            </p:txEl>
                                          </p:spTgt>
                                        </p:tgtEl>
                                      </p:cBhvr>
                                    </p:animEffect>
                                  </p:childTnLst>
                                </p:cTn>
                              </p:par>
                              <p:par>
                                <p:cTn id="164" presetID="14" presetClass="entr" presetSubtype="10" fill="hold" grpId="0" nodeType="withEffect">
                                  <p:stCondLst>
                                    <p:cond delay="0"/>
                                  </p:stCondLst>
                                  <p:childTnLst>
                                    <p:set>
                                      <p:cBhvr>
                                        <p:cTn id="165" dur="1" fill="hold">
                                          <p:stCondLst>
                                            <p:cond delay="0"/>
                                          </p:stCondLst>
                                        </p:cTn>
                                        <p:tgtEl>
                                          <p:spTgt spid="35">
                                            <p:txEl>
                                              <p:pRg st="1" end="1"/>
                                            </p:txEl>
                                          </p:spTgt>
                                        </p:tgtEl>
                                        <p:attrNameLst>
                                          <p:attrName>style.visibility</p:attrName>
                                        </p:attrNameLst>
                                      </p:cBhvr>
                                      <p:to>
                                        <p:strVal val="visible"/>
                                      </p:to>
                                    </p:set>
                                    <p:animEffect transition="in" filter="randombar(horizontal)">
                                      <p:cBhvr>
                                        <p:cTn id="166" dur="500"/>
                                        <p:tgtEl>
                                          <p:spTgt spid="35">
                                            <p:txEl>
                                              <p:pRg st="1" end="1"/>
                                            </p:txEl>
                                          </p:spTgt>
                                        </p:tgtEl>
                                      </p:cBhvr>
                                    </p:animEffect>
                                  </p:childTnLst>
                                </p:cTn>
                              </p:par>
                              <p:par>
                                <p:cTn id="167" presetID="14" presetClass="entr" presetSubtype="10" fill="hold" grpId="0" nodeType="withEffect">
                                  <p:stCondLst>
                                    <p:cond delay="0"/>
                                  </p:stCondLst>
                                  <p:childTnLst>
                                    <p:set>
                                      <p:cBhvr>
                                        <p:cTn id="168" dur="1" fill="hold">
                                          <p:stCondLst>
                                            <p:cond delay="0"/>
                                          </p:stCondLst>
                                        </p:cTn>
                                        <p:tgtEl>
                                          <p:spTgt spid="35">
                                            <p:txEl>
                                              <p:pRg st="2" end="2"/>
                                            </p:txEl>
                                          </p:spTgt>
                                        </p:tgtEl>
                                        <p:attrNameLst>
                                          <p:attrName>style.visibility</p:attrName>
                                        </p:attrNameLst>
                                      </p:cBhvr>
                                      <p:to>
                                        <p:strVal val="visible"/>
                                      </p:to>
                                    </p:set>
                                    <p:animEffect transition="in" filter="randombar(horizontal)">
                                      <p:cBhvr>
                                        <p:cTn id="169" dur="500"/>
                                        <p:tgtEl>
                                          <p:spTgt spid="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18" grpId="0" build="p">
        <p:tmplLst>
          <p:tmpl lvl="1">
            <p:tnLst>
              <p:par>
                <p:cTn presetID="14" presetClass="entr" presetSubtype="1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randombar(horizontal)">
                      <p:cBhvr>
                        <p:cTn dur="500"/>
                        <p:tgtEl>
                          <p:spTgt spid="18"/>
                        </p:tgtEl>
                      </p:cBhvr>
                    </p:animEffect>
                  </p:childTnLst>
                </p:cTn>
              </p:par>
            </p:tnLst>
          </p:tmpl>
        </p:tmplLst>
      </p:bldP>
      <p:bldP spid="2" grpId="0" animBg="1"/>
      <p:bldP spid="22" grpId="0" build="p">
        <p:tmplLst>
          <p:tmpl lvl="1">
            <p:tnLst>
              <p:par>
                <p:cTn presetID="14" presetClass="entr" presetSubtype="1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randombar(horizontal)">
                      <p:cBhvr>
                        <p:cTn dur="500"/>
                        <p:tgtEl>
                          <p:spTgt spid="22"/>
                        </p:tgtEl>
                      </p:cBhvr>
                    </p:animEffect>
                  </p:childTnLst>
                </p:cTn>
              </p:par>
            </p:tnLst>
          </p:tmpl>
        </p:tmplLst>
      </p:bldP>
      <p:bldP spid="23" grpId="0" build="p">
        <p:tmplLst>
          <p:tmpl lvl="1">
            <p:tnLst>
              <p:par>
                <p:cTn presetID="14" presetClass="entr" presetSubtype="1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randombar(horizontal)">
                      <p:cBhvr>
                        <p:cTn dur="500"/>
                        <p:tgtEl>
                          <p:spTgt spid="23"/>
                        </p:tgtEl>
                      </p:cBhvr>
                    </p:animEffect>
                  </p:childTnLst>
                </p:cTn>
              </p:par>
            </p:tnLst>
          </p:tmpl>
        </p:tmplLst>
      </p:bldP>
      <p:bldP spid="24" grpId="0" animBg="1"/>
      <p:bldP spid="25" grpId="0" build="p">
        <p:tmplLst>
          <p:tmpl lvl="1">
            <p:tnLst>
              <p:par>
                <p:cTn presetID="14" presetClass="entr" presetSubtype="1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randombar(horizontal)">
                      <p:cBhvr>
                        <p:cTn dur="500"/>
                        <p:tgtEl>
                          <p:spTgt spid="25"/>
                        </p:tgtEl>
                      </p:cBhvr>
                    </p:animEffect>
                  </p:childTnLst>
                </p:cTn>
              </p:par>
            </p:tnLst>
          </p:tmpl>
        </p:tmplLst>
      </p:bldP>
      <p:bldP spid="26" grpId="0" build="p">
        <p:tmplLst>
          <p:tmpl lvl="1">
            <p:tnLst>
              <p:par>
                <p:cTn presetID="14" presetClass="entr" presetSubtype="1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randombar(horizontal)">
                      <p:cBhvr>
                        <p:cTn dur="500"/>
                        <p:tgtEl>
                          <p:spTgt spid="26"/>
                        </p:tgtEl>
                      </p:cBhvr>
                    </p:animEffect>
                  </p:childTnLst>
                </p:cTn>
              </p:par>
            </p:tnLst>
          </p:tmpl>
        </p:tmplLst>
      </p:bldP>
      <p:bldP spid="27" grpId="0" animBg="1"/>
      <p:bldP spid="28" grpId="0" build="p">
        <p:tmplLst>
          <p:tmpl lvl="1">
            <p:tnLst>
              <p:par>
                <p:cTn presetID="14" presetClass="entr" presetSubtype="1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randombar(horizontal)">
                      <p:cBhvr>
                        <p:cTn dur="500"/>
                        <p:tgtEl>
                          <p:spTgt spid="28"/>
                        </p:tgtEl>
                      </p:cBhvr>
                    </p:animEffect>
                  </p:childTnLst>
                </p:cTn>
              </p:par>
            </p:tnLst>
          </p:tmpl>
        </p:tmplLst>
      </p:bldP>
      <p:bldP spid="29" grpId="0" build="p">
        <p:tmplLst>
          <p:tmpl lvl="1">
            <p:tnLst>
              <p:par>
                <p:cTn presetID="14" presetClass="entr" presetSubtype="1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randombar(horizontal)">
                      <p:cBhvr>
                        <p:cTn dur="500"/>
                        <p:tgtEl>
                          <p:spTgt spid="29"/>
                        </p:tgtEl>
                      </p:cBhvr>
                    </p:animEffect>
                  </p:childTnLst>
                </p:cTn>
              </p:par>
            </p:tnLst>
          </p:tmpl>
        </p:tmplLst>
      </p:bldP>
      <p:bldP spid="30" grpId="0" animBg="1"/>
      <p:bldP spid="31" grpId="0" build="p">
        <p:tmplLst>
          <p:tmpl lvl="1">
            <p:tnLst>
              <p:par>
                <p:cTn presetID="14" presetClass="entr" presetSubtype="1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randombar(horizontal)">
                      <p:cBhvr>
                        <p:cTn dur="500"/>
                        <p:tgtEl>
                          <p:spTgt spid="31"/>
                        </p:tgtEl>
                      </p:cBhvr>
                    </p:animEffect>
                  </p:childTnLst>
                </p:cTn>
              </p:par>
            </p:tnLst>
          </p:tmpl>
        </p:tmplLst>
      </p:bldP>
      <p:bldP spid="32" grpId="0" build="p">
        <p:tmplLst>
          <p:tmpl lvl="1">
            <p:tnLst>
              <p:par>
                <p:cTn presetID="14" presetClass="entr" presetSubtype="1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randombar(horizontal)">
                      <p:cBhvr>
                        <p:cTn dur="500"/>
                        <p:tgtEl>
                          <p:spTgt spid="32"/>
                        </p:tgtEl>
                      </p:cBhvr>
                    </p:animEffect>
                  </p:childTnLst>
                </p:cTn>
              </p:par>
            </p:tnLst>
          </p:tmpl>
        </p:tmplLst>
      </p:bldP>
      <p:bldP spid="33" grpId="0" animBg="1"/>
      <p:bldP spid="34" grpId="0" build="p">
        <p:tmplLst>
          <p:tmpl lvl="1">
            <p:tnLst>
              <p:par>
                <p:cTn presetID="14" presetClass="entr" presetSubtype="1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randombar(horizontal)">
                      <p:cBhvr>
                        <p:cTn dur="500"/>
                        <p:tgtEl>
                          <p:spTgt spid="34"/>
                        </p:tgtEl>
                      </p:cBhvr>
                    </p:animEffect>
                  </p:childTnLst>
                </p:cTn>
              </p:par>
            </p:tnLst>
          </p:tmpl>
        </p:tmplLst>
      </p:bldP>
      <p:bldP spid="35" grpId="0" build="p">
        <p:tmplLst>
          <p:tmpl lvl="1">
            <p:tnLst>
              <p:par>
                <p:cTn presetID="14" presetClass="entr" presetSubtype="1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randombar(horizontal)">
                      <p:cBhvr>
                        <p:cTn dur="500"/>
                        <p:tgtEl>
                          <p:spTgt spid="35"/>
                        </p:tgtEl>
                      </p:cBhvr>
                    </p:animEffect>
                  </p:childTnLst>
                </p:cTn>
              </p:par>
            </p:tnLst>
          </p:tmpl>
        </p:tmplLst>
      </p:bldP>
      <p:bldP spid="36" grpId="0" animBg="1"/>
      <p:bldP spid="37" grpId="0" build="p">
        <p:tmplLst>
          <p:tmpl lvl="1">
            <p:tnLst>
              <p:par>
                <p:cTn presetID="14" presetClass="entr" presetSubtype="1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randombar(horizontal)">
                      <p:cBhvr>
                        <p:cTn dur="500"/>
                        <p:tgtEl>
                          <p:spTgt spid="37"/>
                        </p:tgtEl>
                      </p:cBhvr>
                    </p:animEffect>
                  </p:childTnLst>
                </p:cTn>
              </p:par>
            </p:tnLst>
          </p:tmpl>
        </p:tmplLst>
      </p:bldP>
      <p:bldP spid="38" grpId="0"/>
      <p:bldP spid="39" grpId="0" build="p">
        <p:tmplLst>
          <p:tmpl lvl="1">
            <p:tnLst>
              <p:par>
                <p:cTn presetID="10" presetClass="entr" presetSubtype="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No Image - 1 Column">
    <p:spTree>
      <p:nvGrpSpPr>
        <p:cNvPr id="1" name=""/>
        <p:cNvGrpSpPr/>
        <p:nvPr/>
      </p:nvGrpSpPr>
      <p:grpSpPr>
        <a:xfrm>
          <a:off x="0" y="0"/>
          <a:ext cx="0" cy="0"/>
          <a:chOff x="0" y="0"/>
          <a:chExt cx="0" cy="0"/>
        </a:xfrm>
      </p:grpSpPr>
      <p:sp>
        <p:nvSpPr>
          <p:cNvPr id="10" name="正方形/長方形 9"/>
          <p:cNvSpPr/>
          <p:nvPr userDrawn="1"/>
        </p:nvSpPr>
        <p:spPr>
          <a:xfrm rot="18000000">
            <a:off x="-865417" y="-4363845"/>
            <a:ext cx="12256008" cy="3120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正方形/長方形 10"/>
          <p:cNvSpPr/>
          <p:nvPr userDrawn="1"/>
        </p:nvSpPr>
        <p:spPr>
          <a:xfrm rot="18000000">
            <a:off x="-1858672" y="-4446030"/>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2" name="正方形/長方形 11"/>
          <p:cNvSpPr/>
          <p:nvPr userDrawn="1"/>
        </p:nvSpPr>
        <p:spPr>
          <a:xfrm rot="18000000">
            <a:off x="-2186415" y="-4789501"/>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13" name="正方形/長方形 12"/>
          <p:cNvSpPr/>
          <p:nvPr userDrawn="1"/>
        </p:nvSpPr>
        <p:spPr>
          <a:xfrm rot="18000000">
            <a:off x="-3551420" y="-3332610"/>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5" name="スライド番号プレースホルダー 4"/>
          <p:cNvSpPr>
            <a:spLocks noGrp="1"/>
          </p:cNvSpPr>
          <p:nvPr>
            <p:ph type="sldNum" sz="quarter" idx="12"/>
          </p:nvPr>
        </p:nvSpPr>
        <p:spPr>
          <a:xfrm rot="18000000">
            <a:off x="895958" y="401845"/>
            <a:ext cx="2024717" cy="365157"/>
          </a:xfrm>
        </p:spPr>
        <p:txBody>
          <a:bodyPr/>
          <a:lstStyle>
            <a:lvl1pPr algn="l">
              <a:defRPr sz="2667">
                <a:solidFill>
                  <a:schemeClr val="bg1">
                    <a:lumMod val="85000"/>
                  </a:schemeClr>
                </a:solidFill>
              </a:defRPr>
            </a:lvl1pPr>
          </a:lstStyle>
          <a:p>
            <a:r>
              <a:rPr lang="en-US"/>
              <a:t>SLIDE </a:t>
            </a:r>
            <a:fld id="{D97FAD88-CD89-445B-80D2-D1F46C853675}" type="slidenum">
              <a:rPr lang="en-US" smtClean="0"/>
              <a:pPr/>
              <a:t>‹N°›</a:t>
            </a:fld>
            <a:endParaRPr lang="en-US"/>
          </a:p>
        </p:txBody>
      </p:sp>
      <p:sp>
        <p:nvSpPr>
          <p:cNvPr id="19" name="正方形/長方形 18"/>
          <p:cNvSpPr/>
          <p:nvPr userDrawn="1"/>
        </p:nvSpPr>
        <p:spPr>
          <a:xfrm rot="18000000">
            <a:off x="8337990" y="2351256"/>
            <a:ext cx="12241973" cy="9358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0" name="正方形/長方形 19"/>
          <p:cNvSpPr/>
          <p:nvPr userDrawn="1"/>
        </p:nvSpPr>
        <p:spPr>
          <a:xfrm rot="18000000">
            <a:off x="7867450" y="2027256"/>
            <a:ext cx="12256008" cy="1440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21" name="正方形/長方形 20"/>
          <p:cNvSpPr/>
          <p:nvPr userDrawn="1"/>
        </p:nvSpPr>
        <p:spPr>
          <a:xfrm rot="18000000">
            <a:off x="6530575" y="3490819"/>
            <a:ext cx="12226269" cy="4115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solidFill>
            </a:endParaRPr>
          </a:p>
        </p:txBody>
      </p:sp>
      <p:sp>
        <p:nvSpPr>
          <p:cNvPr id="4" name="フッター プレースホルダー 3"/>
          <p:cNvSpPr>
            <a:spLocks noGrp="1"/>
          </p:cNvSpPr>
          <p:nvPr>
            <p:ph type="ftr" sz="quarter" idx="11"/>
          </p:nvPr>
        </p:nvSpPr>
        <p:spPr>
          <a:xfrm rot="18000000">
            <a:off x="9946147" y="4895639"/>
            <a:ext cx="3860465" cy="365157"/>
          </a:xfrm>
        </p:spPr>
        <p:txBody>
          <a:bodyPr/>
          <a:lstStyle>
            <a:lvl1pPr algn="l">
              <a:defRPr>
                <a:solidFill>
                  <a:schemeClr val="bg1">
                    <a:lumMod val="95000"/>
                  </a:schemeClr>
                </a:solidFill>
                <a:latin typeface="Aleo-LightItalic" pitchFamily="34" charset="0"/>
              </a:defRPr>
            </a:lvl1pPr>
          </a:lstStyle>
          <a:p>
            <a:r>
              <a:rPr lang="en-US"/>
              <a:t>The Power of PowerPoint</a:t>
            </a:r>
          </a:p>
        </p:txBody>
      </p:sp>
      <p:sp>
        <p:nvSpPr>
          <p:cNvPr id="16" name="テキスト プレースホルダー 5"/>
          <p:cNvSpPr>
            <a:spLocks noGrp="1"/>
          </p:cNvSpPr>
          <p:nvPr>
            <p:ph type="body" sz="quarter" idx="15" hasCustomPrompt="1"/>
          </p:nvPr>
        </p:nvSpPr>
        <p:spPr>
          <a:xfrm>
            <a:off x="837364" y="4779203"/>
            <a:ext cx="4510241" cy="481122"/>
          </a:xfrm>
          <a:solidFill>
            <a:schemeClr val="accent1"/>
          </a:solidFill>
        </p:spPr>
        <p:txBody>
          <a:bodyPr anchor="ctr">
            <a:normAutofit/>
          </a:bodyPr>
          <a:lstStyle>
            <a:lvl1pPr algn="l">
              <a:defRPr sz="2133" baseline="0">
                <a:solidFill>
                  <a:schemeClr val="bg1">
                    <a:lumMod val="85000"/>
                  </a:schemeClr>
                </a:solidFill>
                <a:latin typeface="Aleo-Bold" pitchFamily="34" charset="0"/>
              </a:defRPr>
            </a:lvl1pPr>
          </a:lstStyle>
          <a:p>
            <a:pPr lvl="0"/>
            <a:r>
              <a:rPr lang="en-US" dirty="0"/>
              <a:t>Text Here</a:t>
            </a:r>
          </a:p>
        </p:txBody>
      </p:sp>
      <p:sp>
        <p:nvSpPr>
          <p:cNvPr id="17" name="テキスト プレースホルダー 5"/>
          <p:cNvSpPr>
            <a:spLocks noGrp="1"/>
          </p:cNvSpPr>
          <p:nvPr>
            <p:ph type="body" sz="quarter" idx="16" hasCustomPrompt="1"/>
          </p:nvPr>
        </p:nvSpPr>
        <p:spPr>
          <a:xfrm>
            <a:off x="1650873" y="5205198"/>
            <a:ext cx="6625311" cy="336037"/>
          </a:xfrm>
          <a:solidFill>
            <a:schemeClr val="tx1">
              <a:lumMod val="60000"/>
              <a:lumOff val="40000"/>
            </a:schemeClr>
          </a:solidFill>
        </p:spPr>
        <p:txBody>
          <a:bodyPr anchor="ctr">
            <a:normAutofit/>
          </a:bodyPr>
          <a:lstStyle>
            <a:lvl1pPr algn="l">
              <a:defRPr sz="1600" baseline="0">
                <a:solidFill>
                  <a:schemeClr val="bg1">
                    <a:lumMod val="85000"/>
                  </a:schemeClr>
                </a:solidFill>
                <a:latin typeface="Aleo-Bold" pitchFamily="34" charset="0"/>
              </a:defRPr>
            </a:lvl1pPr>
          </a:lstStyle>
          <a:p>
            <a:pPr lvl="0"/>
            <a:r>
              <a:rPr lang="en-US" dirty="0"/>
              <a:t>Text Here</a:t>
            </a:r>
          </a:p>
        </p:txBody>
      </p:sp>
      <p:sp>
        <p:nvSpPr>
          <p:cNvPr id="18" name="テキスト プレースホルダー 5"/>
          <p:cNvSpPr>
            <a:spLocks noGrp="1"/>
          </p:cNvSpPr>
          <p:nvPr>
            <p:ph type="body" sz="quarter" idx="21" hasCustomPrompt="1"/>
          </p:nvPr>
        </p:nvSpPr>
        <p:spPr>
          <a:xfrm>
            <a:off x="834710" y="5589241"/>
            <a:ext cx="10178015" cy="774139"/>
          </a:xfrm>
        </p:spPr>
        <p:txBody>
          <a:bodyPr anchor="t">
            <a:normAutofit/>
          </a:bodyPr>
          <a:lstStyle>
            <a:lvl1pPr algn="l">
              <a:defRPr sz="1333" baseline="0"/>
            </a:lvl1pPr>
          </a:lstStyle>
          <a:p>
            <a:pPr lvl="0"/>
            <a:r>
              <a:rPr lang="en-US" dirty="0"/>
              <a:t>Text Here</a:t>
            </a:r>
          </a:p>
        </p:txBody>
      </p:sp>
    </p:spTree>
    <p:extLst>
      <p:ext uri="{BB962C8B-B14F-4D97-AF65-F5344CB8AC3E}">
        <p14:creationId xmlns:p14="http://schemas.microsoft.com/office/powerpoint/2010/main" val="268710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1+#ppt_w/2"/>
                                          </p:val>
                                        </p:tav>
                                        <p:tav tm="100000">
                                          <p:val>
                                            <p:strVal val="#ppt_x"/>
                                          </p:val>
                                        </p:tav>
                                      </p:tavLst>
                                    </p:anim>
                                    <p:anim calcmode="lin" valueType="num">
                                      <p:cBhvr additive="base">
                                        <p:cTn id="32" dur="500" fill="hold"/>
                                        <p:tgtEl>
                                          <p:spTgt spid="2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childTnLst>
                          </p:cTn>
                        </p:par>
                        <p:par>
                          <p:cTn id="41" fill="hold">
                            <p:stCondLst>
                              <p:cond delay="500"/>
                            </p:stCondLst>
                            <p:childTnLst>
                              <p:par>
                                <p:cTn id="42" presetID="2" presetClass="entr" presetSubtype="8" fill="hold" grpId="0" nodeType="afterEffect">
                                  <p:stCondLst>
                                    <p:cond delay="0"/>
                                  </p:stCondLst>
                                  <p:childTnLst>
                                    <p:set>
                                      <p:cBhvr>
                                        <p:cTn id="43" dur="1" fill="hold">
                                          <p:stCondLst>
                                            <p:cond delay="0"/>
                                          </p:stCondLst>
                                        </p:cTn>
                                        <p:tgtEl>
                                          <p:spTgt spid="16">
                                            <p:bg/>
                                          </p:spTgt>
                                        </p:tgtEl>
                                        <p:attrNameLst>
                                          <p:attrName>style.visibility</p:attrName>
                                        </p:attrNameLst>
                                      </p:cBhvr>
                                      <p:to>
                                        <p:strVal val="visible"/>
                                      </p:to>
                                    </p:set>
                                    <p:anim calcmode="lin" valueType="num">
                                      <p:cBhvr additive="base">
                                        <p:cTn id="44" dur="500" fill="hold"/>
                                        <p:tgtEl>
                                          <p:spTgt spid="16">
                                            <p:bg/>
                                          </p:spTgt>
                                        </p:tgtEl>
                                        <p:attrNameLst>
                                          <p:attrName>ppt_x</p:attrName>
                                        </p:attrNameLst>
                                      </p:cBhvr>
                                      <p:tavLst>
                                        <p:tav tm="0">
                                          <p:val>
                                            <p:strVal val="0-#ppt_w/2"/>
                                          </p:val>
                                        </p:tav>
                                        <p:tav tm="100000">
                                          <p:val>
                                            <p:strVal val="#ppt_x"/>
                                          </p:val>
                                        </p:tav>
                                      </p:tavLst>
                                    </p:anim>
                                    <p:anim calcmode="lin" valueType="num">
                                      <p:cBhvr additive="base">
                                        <p:cTn id="45" dur="500" fill="hold"/>
                                        <p:tgtEl>
                                          <p:spTgt spid="16">
                                            <p:bg/>
                                          </p:spTgt>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ID="2" presetClass="entr" presetSubtype="8" fill="hold" grpId="0" nodeType="afterEffect">
                                  <p:stCondLst>
                                    <p:cond delay="0"/>
                                  </p:stCondLst>
                                  <p:childTnLst>
                                    <p:set>
                                      <p:cBhvr>
                                        <p:cTn id="48" dur="1" fill="hold">
                                          <p:stCondLst>
                                            <p:cond delay="0"/>
                                          </p:stCondLst>
                                        </p:cTn>
                                        <p:tgtEl>
                                          <p:spTgt spid="16">
                                            <p:txEl>
                                              <p:pRg st="0" end="0"/>
                                            </p:txEl>
                                          </p:spTgt>
                                        </p:tgtEl>
                                        <p:attrNameLst>
                                          <p:attrName>style.visibility</p:attrName>
                                        </p:attrNameLst>
                                      </p:cBhvr>
                                      <p:to>
                                        <p:strVal val="visible"/>
                                      </p:to>
                                    </p:set>
                                    <p:anim calcmode="lin" valueType="num">
                                      <p:cBhvr additive="base">
                                        <p:cTn id="4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51" fill="hold">
                            <p:stCondLst>
                              <p:cond delay="1500"/>
                            </p:stCondLst>
                            <p:childTnLst>
                              <p:par>
                                <p:cTn id="52" presetID="2" presetClass="entr" presetSubtype="8" fill="hold" grpId="0" nodeType="afterEffect">
                                  <p:stCondLst>
                                    <p:cond delay="0"/>
                                  </p:stCondLst>
                                  <p:childTnLst>
                                    <p:set>
                                      <p:cBhvr>
                                        <p:cTn id="53" dur="1" fill="hold">
                                          <p:stCondLst>
                                            <p:cond delay="0"/>
                                          </p:stCondLst>
                                        </p:cTn>
                                        <p:tgtEl>
                                          <p:spTgt spid="17">
                                            <p:bg/>
                                          </p:spTgt>
                                        </p:tgtEl>
                                        <p:attrNameLst>
                                          <p:attrName>style.visibility</p:attrName>
                                        </p:attrNameLst>
                                      </p:cBhvr>
                                      <p:to>
                                        <p:strVal val="visible"/>
                                      </p:to>
                                    </p:set>
                                    <p:anim calcmode="lin" valueType="num">
                                      <p:cBhvr additive="base">
                                        <p:cTn id="54" dur="500" fill="hold"/>
                                        <p:tgtEl>
                                          <p:spTgt spid="17">
                                            <p:bg/>
                                          </p:spTgt>
                                        </p:tgtEl>
                                        <p:attrNameLst>
                                          <p:attrName>ppt_x</p:attrName>
                                        </p:attrNameLst>
                                      </p:cBhvr>
                                      <p:tavLst>
                                        <p:tav tm="0">
                                          <p:val>
                                            <p:strVal val="0-#ppt_w/2"/>
                                          </p:val>
                                        </p:tav>
                                        <p:tav tm="100000">
                                          <p:val>
                                            <p:strVal val="#ppt_x"/>
                                          </p:val>
                                        </p:tav>
                                      </p:tavLst>
                                    </p:anim>
                                    <p:anim calcmode="lin" valueType="num">
                                      <p:cBhvr additive="base">
                                        <p:cTn id="55" dur="500" fill="hold"/>
                                        <p:tgtEl>
                                          <p:spTgt spid="17">
                                            <p:bg/>
                                          </p:spTgt>
                                        </p:tgtEl>
                                        <p:attrNameLst>
                                          <p:attrName>ppt_y</p:attrName>
                                        </p:attrNameLst>
                                      </p:cBhvr>
                                      <p:tavLst>
                                        <p:tav tm="0">
                                          <p:val>
                                            <p:strVal val="#ppt_y"/>
                                          </p:val>
                                        </p:tav>
                                        <p:tav tm="100000">
                                          <p:val>
                                            <p:strVal val="#ppt_y"/>
                                          </p:val>
                                        </p:tav>
                                      </p:tavLst>
                                    </p:anim>
                                  </p:childTnLst>
                                </p:cTn>
                              </p:par>
                            </p:childTnLst>
                          </p:cTn>
                        </p:par>
                        <p:par>
                          <p:cTn id="56" fill="hold">
                            <p:stCondLst>
                              <p:cond delay="2000"/>
                            </p:stCondLst>
                            <p:childTnLst>
                              <p:par>
                                <p:cTn id="57" presetID="2" presetClass="entr" presetSubtype="8" fill="hold" grpId="0" nodeType="afterEffect">
                                  <p:stCondLst>
                                    <p:cond delay="0"/>
                                  </p:stCondLst>
                                  <p:childTnLst>
                                    <p:set>
                                      <p:cBhvr>
                                        <p:cTn id="58" dur="1" fill="hold">
                                          <p:stCondLst>
                                            <p:cond delay="0"/>
                                          </p:stCondLst>
                                        </p:cTn>
                                        <p:tgtEl>
                                          <p:spTgt spid="17">
                                            <p:txEl>
                                              <p:pRg st="0" end="0"/>
                                            </p:txEl>
                                          </p:spTgt>
                                        </p:tgtEl>
                                        <p:attrNameLst>
                                          <p:attrName>style.visibility</p:attrName>
                                        </p:attrNameLst>
                                      </p:cBhvr>
                                      <p:to>
                                        <p:strVal val="visible"/>
                                      </p:to>
                                    </p:set>
                                    <p:anim calcmode="lin" valueType="num">
                                      <p:cBhvr additive="base">
                                        <p:cTn id="59"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61" fill="hold">
                            <p:stCondLst>
                              <p:cond delay="2500"/>
                            </p:stCondLst>
                            <p:childTnLst>
                              <p:par>
                                <p:cTn id="62" presetID="2" presetClass="entr" presetSubtype="2" fill="hold" grpId="0" nodeType="afterEffect">
                                  <p:stCondLst>
                                    <p:cond delay="500"/>
                                  </p:stCondLst>
                                  <p:childTnLst>
                                    <p:set>
                                      <p:cBhvr>
                                        <p:cTn id="63" dur="1" fill="hold">
                                          <p:stCondLst>
                                            <p:cond delay="0"/>
                                          </p:stCondLst>
                                        </p:cTn>
                                        <p:tgtEl>
                                          <p:spTgt spid="18">
                                            <p:txEl>
                                              <p:pRg st="0" end="0"/>
                                            </p:txEl>
                                          </p:spTgt>
                                        </p:tgtEl>
                                        <p:attrNameLst>
                                          <p:attrName>style.visibility</p:attrName>
                                        </p:attrNameLst>
                                      </p:cBhvr>
                                      <p:to>
                                        <p:strVal val="visible"/>
                                      </p:to>
                                    </p:set>
                                    <p:anim calcmode="lin" valueType="num">
                                      <p:cBhvr additive="base">
                                        <p:cTn id="6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6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5" grpId="0"/>
      <p:bldP spid="19" grpId="0" animBg="1"/>
      <p:bldP spid="20" grpId="0" animBg="1"/>
      <p:bldP spid="21" grpId="0" animBg="1"/>
      <p:bldP spid="4" grpId="0"/>
      <p:bldP spid="16" grpId="0" build="p" animBg="1">
        <p:tmplLst>
          <p:tmpl>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animBg="1">
        <p:tmplLst>
          <p:tmpl>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 lvl="1">
            <p:tnLst>
              <p:par>
                <p:cTn presetID="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889529B1-6DB4-4545-AF75-0B96113B1AC6}" type="datetimeFigureOut">
              <a:rPr lang="fr-FR" smtClean="0"/>
              <a:pPr/>
              <a:t>23/06/2022</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6E531BBC-0FF9-4E73-A4E7-6554E5A1ADAE}" type="slidenum">
              <a:rPr lang="fr-FR" smtClean="0"/>
              <a:pPr/>
              <a:t>‹N°›</a:t>
            </a:fld>
            <a:endParaRPr lang="fr-FR" dirty="0"/>
          </a:p>
        </p:txBody>
      </p:sp>
    </p:spTree>
    <p:extLst>
      <p:ext uri="{BB962C8B-B14F-4D97-AF65-F5344CB8AC3E}">
        <p14:creationId xmlns:p14="http://schemas.microsoft.com/office/powerpoint/2010/main" val="5211828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14" hasCustomPrompt="1"/>
          </p:nvPr>
        </p:nvSpPr>
        <p:spPr>
          <a:xfrm>
            <a:off x="730938" y="1868827"/>
            <a:ext cx="10706118" cy="695796"/>
          </a:xfrm>
        </p:spPr>
        <p:txBody>
          <a:bodyPr anchor="b">
            <a:noAutofit/>
          </a:bodyPr>
          <a:lstStyle>
            <a:lvl1pPr algn="l">
              <a:defRPr sz="3600" spc="200">
                <a:solidFill>
                  <a:schemeClr val="accent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730938" y="2708920"/>
            <a:ext cx="10706118" cy="2160240"/>
          </a:xfrm>
        </p:spPr>
        <p:txBody>
          <a:bodyPr anchor="t">
            <a:noAutofit/>
          </a:bodyPr>
          <a:lstStyle>
            <a:lvl1pPr algn="l">
              <a:lnSpc>
                <a:spcPct val="120000"/>
              </a:lnSpc>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34761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4"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14" hasCustomPrompt="1"/>
          </p:nvPr>
        </p:nvSpPr>
        <p:spPr>
          <a:xfrm>
            <a:off x="730938" y="1298763"/>
            <a:ext cx="5095008" cy="695796"/>
          </a:xfrm>
        </p:spPr>
        <p:txBody>
          <a:bodyPr anchor="b">
            <a:noAutofit/>
          </a:bodyPr>
          <a:lstStyle>
            <a:lvl1pPr algn="l">
              <a:defRPr sz="2400" spc="200">
                <a:solidFill>
                  <a:schemeClr val="accent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730938" y="2024562"/>
            <a:ext cx="5095008" cy="3930437"/>
          </a:xfrm>
        </p:spPr>
        <p:txBody>
          <a:bodyPr anchor="t">
            <a:noAutofit/>
          </a:bodyPr>
          <a:lstStyle>
            <a:lvl1pPr algn="l">
              <a:lnSpc>
                <a:spcPct val="120000"/>
              </a:lnSpc>
              <a:spcBef>
                <a:spcPts val="800"/>
              </a:spcBef>
              <a:defRPr sz="1333">
                <a:solidFill>
                  <a:schemeClr val="tx1"/>
                </a:solidFill>
                <a:latin typeface="+mn-lt"/>
              </a:defRPr>
            </a:lvl1pPr>
          </a:lstStyle>
          <a:p>
            <a:pPr lvl="0"/>
            <a:r>
              <a:rPr lang="en-US" altLang="ja-JP" dirty="0"/>
              <a:t>Text Here</a:t>
            </a:r>
            <a:endParaRPr lang="en-US" dirty="0"/>
          </a:p>
        </p:txBody>
      </p:sp>
      <p:sp>
        <p:nvSpPr>
          <p:cNvPr id="7" name="テキスト プレースホルダー 11"/>
          <p:cNvSpPr>
            <a:spLocks noGrp="1"/>
          </p:cNvSpPr>
          <p:nvPr>
            <p:ph type="body" sz="quarter" idx="16" hasCustomPrompt="1"/>
          </p:nvPr>
        </p:nvSpPr>
        <p:spPr>
          <a:xfrm>
            <a:off x="6336048" y="1298763"/>
            <a:ext cx="5095008" cy="695796"/>
          </a:xfrm>
        </p:spPr>
        <p:txBody>
          <a:bodyPr anchor="b">
            <a:noAutofit/>
          </a:bodyPr>
          <a:lstStyle>
            <a:lvl1pPr algn="l">
              <a:defRPr sz="2400" spc="200">
                <a:solidFill>
                  <a:schemeClr val="accent1"/>
                </a:solidFill>
                <a:latin typeface="+mj-lt"/>
              </a:defRPr>
            </a:lvl1pPr>
          </a:lstStyle>
          <a:p>
            <a:pPr lvl="0"/>
            <a:r>
              <a:rPr lang="en-US" altLang="ja-JP" dirty="0"/>
              <a:t>TEXT HERE</a:t>
            </a:r>
            <a:endParaRPr lang="en-US" dirty="0"/>
          </a:p>
        </p:txBody>
      </p:sp>
      <p:sp>
        <p:nvSpPr>
          <p:cNvPr id="8" name="テキスト プレースホルダー 11"/>
          <p:cNvSpPr>
            <a:spLocks noGrp="1"/>
          </p:cNvSpPr>
          <p:nvPr>
            <p:ph type="body" sz="quarter" idx="17" hasCustomPrompt="1"/>
          </p:nvPr>
        </p:nvSpPr>
        <p:spPr>
          <a:xfrm>
            <a:off x="6336048" y="2024562"/>
            <a:ext cx="5095008" cy="3930437"/>
          </a:xfrm>
        </p:spPr>
        <p:txBody>
          <a:bodyPr anchor="t">
            <a:noAutofit/>
          </a:bodyPr>
          <a:lstStyle>
            <a:lvl1pPr algn="l">
              <a:lnSpc>
                <a:spcPct val="120000"/>
              </a:lnSpc>
              <a:spcBef>
                <a:spcPts val="800"/>
              </a:spcBef>
              <a:defRPr sz="1333">
                <a:solidFill>
                  <a:schemeClr val="tx1"/>
                </a:solidFill>
                <a:latin typeface="+mn-lt"/>
              </a:defRPr>
            </a:lvl1pPr>
          </a:lstStyle>
          <a:p>
            <a:pPr lvl="0"/>
            <a:r>
              <a:rPr lang="en-US" altLang="ja-JP" dirty="0"/>
              <a:t>Text Here</a:t>
            </a:r>
            <a:endParaRPr lang="en-US" dirty="0"/>
          </a:p>
        </p:txBody>
      </p:sp>
      <p:sp>
        <p:nvSpPr>
          <p:cNvPr id="9" name="正方形/長方形 8"/>
          <p:cNvSpPr/>
          <p:nvPr userDrawn="1"/>
        </p:nvSpPr>
        <p:spPr>
          <a:xfrm>
            <a:off x="604913" y="1562424"/>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userDrawn="1"/>
        </p:nvSpPr>
        <p:spPr>
          <a:xfrm>
            <a:off x="6216023" y="1568793"/>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36219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8" decel="100000" fill="hold" grpId="0"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2"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1+#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p:tmplLst>
          <p:tmpl>
            <p:tnLst>
              <p:par>
                <p:cTn presetID="2" presetClass="entr" presetSubtype="4"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2" decel="10000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8" grpId="0">
        <p:tmplLst>
          <p:tmpl>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bldP spid="10"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Images - Horizontal">
    <p:spTree>
      <p:nvGrpSpPr>
        <p:cNvPr id="1" name=""/>
        <p:cNvGrpSpPr/>
        <p:nvPr/>
      </p:nvGrpSpPr>
      <p:grpSpPr>
        <a:xfrm>
          <a:off x="0" y="0"/>
          <a:ext cx="0" cy="0"/>
          <a:chOff x="0" y="0"/>
          <a:chExt cx="0" cy="0"/>
        </a:xfrm>
      </p:grpSpPr>
      <p:sp>
        <p:nvSpPr>
          <p:cNvPr id="24" name="正方形/長方形 23"/>
          <p:cNvSpPr/>
          <p:nvPr userDrawn="1"/>
        </p:nvSpPr>
        <p:spPr>
          <a:xfrm>
            <a:off x="1064755" y="4689140"/>
            <a:ext cx="2790552" cy="1560173"/>
          </a:xfrm>
          <a:prstGeom prst="rect">
            <a:avLst/>
          </a:prstGeom>
          <a:solidFill>
            <a:schemeClr val="accent1">
              <a:lumMod val="20000"/>
              <a:lumOff val="80000"/>
              <a:alpha val="3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22"/>
          <p:cNvSpPr/>
          <p:nvPr userDrawn="1"/>
        </p:nvSpPr>
        <p:spPr>
          <a:xfrm>
            <a:off x="1064755" y="2948947"/>
            <a:ext cx="2790552" cy="1560173"/>
          </a:xfrm>
          <a:prstGeom prst="rect">
            <a:avLst/>
          </a:prstGeom>
          <a:solidFill>
            <a:schemeClr val="accent1">
              <a:lumMod val="20000"/>
              <a:lumOff val="80000"/>
              <a:alpha val="3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正方形/長方形 4"/>
          <p:cNvSpPr/>
          <p:nvPr userDrawn="1"/>
        </p:nvSpPr>
        <p:spPr>
          <a:xfrm>
            <a:off x="1064755" y="1178750"/>
            <a:ext cx="2790552" cy="1560173"/>
          </a:xfrm>
          <a:prstGeom prst="rect">
            <a:avLst/>
          </a:prstGeom>
          <a:solidFill>
            <a:schemeClr val="accent1">
              <a:lumMod val="20000"/>
              <a:lumOff val="80000"/>
              <a:alpha val="3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10" name="図プレースホルダー 9"/>
          <p:cNvSpPr>
            <a:spLocks noGrp="1"/>
          </p:cNvSpPr>
          <p:nvPr>
            <p:ph type="pic" sz="quarter" idx="12" hasCustomPrompt="1"/>
          </p:nvPr>
        </p:nvSpPr>
        <p:spPr>
          <a:xfrm>
            <a:off x="1160124" y="1289260"/>
            <a:ext cx="2599814" cy="1339154"/>
          </a:xfrm>
          <a:prstGeom prst="rect">
            <a:avLst/>
          </a:prstGeom>
        </p:spPr>
        <p:txBody>
          <a:bodyPr/>
          <a:lstStyle>
            <a:lvl1pPr>
              <a:defRPr baseline="0"/>
            </a:lvl1pPr>
          </a:lstStyle>
          <a:p>
            <a:r>
              <a:rPr kumimoji="1" lang="en-US" altLang="ja-JP" dirty="0"/>
              <a:t>Add an image</a:t>
            </a:r>
            <a:endParaRPr kumimoji="1" lang="ja-JP" altLang="en-US" dirty="0"/>
          </a:p>
        </p:txBody>
      </p:sp>
      <p:sp>
        <p:nvSpPr>
          <p:cNvPr id="14" name="図プレースホルダー 9"/>
          <p:cNvSpPr>
            <a:spLocks noGrp="1"/>
          </p:cNvSpPr>
          <p:nvPr>
            <p:ph type="pic" sz="quarter" idx="13" hasCustomPrompt="1"/>
          </p:nvPr>
        </p:nvSpPr>
        <p:spPr>
          <a:xfrm>
            <a:off x="1160124" y="3059457"/>
            <a:ext cx="2599814" cy="1339154"/>
          </a:xfrm>
          <a:prstGeom prst="rect">
            <a:avLst/>
          </a:prstGeom>
        </p:spPr>
        <p:txBody>
          <a:bodyPr/>
          <a:lstStyle/>
          <a:p>
            <a:r>
              <a:rPr kumimoji="1" lang="en-US" altLang="ja-JP" dirty="0"/>
              <a:t>Add an image</a:t>
            </a:r>
            <a:endParaRPr kumimoji="1" lang="ja-JP" altLang="en-US" dirty="0"/>
          </a:p>
        </p:txBody>
      </p:sp>
      <p:sp>
        <p:nvSpPr>
          <p:cNvPr id="16" name="図プレースホルダー 9"/>
          <p:cNvSpPr>
            <a:spLocks noGrp="1"/>
          </p:cNvSpPr>
          <p:nvPr>
            <p:ph type="pic" sz="quarter" idx="14" hasCustomPrompt="1"/>
          </p:nvPr>
        </p:nvSpPr>
        <p:spPr>
          <a:xfrm>
            <a:off x="1160124" y="4799650"/>
            <a:ext cx="2599814" cy="1339154"/>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7" name="テキスト プレースホルダー 11"/>
          <p:cNvSpPr>
            <a:spLocks noGrp="1"/>
          </p:cNvSpPr>
          <p:nvPr>
            <p:ph type="body" sz="quarter" idx="15" hasCustomPrompt="1"/>
          </p:nvPr>
        </p:nvSpPr>
        <p:spPr>
          <a:xfrm>
            <a:off x="4017835" y="1565037"/>
            <a:ext cx="7119162" cy="116274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16" hasCustomPrompt="1"/>
          </p:nvPr>
        </p:nvSpPr>
        <p:spPr>
          <a:xfrm>
            <a:off x="4017835" y="1178750"/>
            <a:ext cx="711916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19" name="テキスト プレースホルダー 11"/>
          <p:cNvSpPr>
            <a:spLocks noGrp="1"/>
          </p:cNvSpPr>
          <p:nvPr>
            <p:ph type="body" sz="quarter" idx="17" hasCustomPrompt="1"/>
          </p:nvPr>
        </p:nvSpPr>
        <p:spPr>
          <a:xfrm>
            <a:off x="4017835" y="3336819"/>
            <a:ext cx="7119162" cy="116274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18" hasCustomPrompt="1"/>
          </p:nvPr>
        </p:nvSpPr>
        <p:spPr>
          <a:xfrm>
            <a:off x="4017835" y="2950532"/>
            <a:ext cx="711916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1" name="テキスト プレースホルダー 11"/>
          <p:cNvSpPr>
            <a:spLocks noGrp="1"/>
          </p:cNvSpPr>
          <p:nvPr>
            <p:ph type="body" sz="quarter" idx="19" hasCustomPrompt="1"/>
          </p:nvPr>
        </p:nvSpPr>
        <p:spPr>
          <a:xfrm>
            <a:off x="4017835" y="5086567"/>
            <a:ext cx="7119162" cy="116274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0" hasCustomPrompt="1"/>
          </p:nvPr>
        </p:nvSpPr>
        <p:spPr>
          <a:xfrm>
            <a:off x="4017835" y="4700280"/>
            <a:ext cx="711916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178386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500"/>
                            </p:stCondLst>
                            <p:childTnLst>
                              <p:par>
                                <p:cTn id="18" presetID="10" presetClass="entr" presetSubtype="0" fill="hold" grpId="0" nodeType="afterEffect">
                                  <p:stCondLst>
                                    <p:cond delay="5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par>
                          <p:cTn id="30" fill="hold">
                            <p:stCondLst>
                              <p:cond delay="1500"/>
                            </p:stCondLst>
                            <p:childTnLst>
                              <p:par>
                                <p:cTn id="31" presetID="10" presetClass="entr" presetSubtype="0" fill="hold" grpId="0" nodeType="afterEffect">
                                  <p:stCondLst>
                                    <p:cond delay="5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5" grpId="0" animBg="1"/>
      <p:bldP spid="10" grpId="0"/>
      <p:bldP spid="14" grpId="0"/>
      <p:bldP spid="16" grpId="0"/>
      <p:bldP spid="17" grpId="0">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10" presetClass="entr" presetSubtype="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14" hasCustomPrompt="1"/>
          </p:nvPr>
        </p:nvSpPr>
        <p:spPr>
          <a:xfrm>
            <a:off x="730938" y="1298763"/>
            <a:ext cx="3448211" cy="695796"/>
          </a:xfrm>
        </p:spPr>
        <p:txBody>
          <a:bodyPr anchor="b">
            <a:noAutofit/>
          </a:bodyPr>
          <a:lstStyle>
            <a:lvl1pPr algn="l">
              <a:defRPr sz="2400" spc="200">
                <a:solidFill>
                  <a:schemeClr val="accent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730938" y="2024562"/>
            <a:ext cx="3448211" cy="3930437"/>
          </a:xfrm>
        </p:spPr>
        <p:txBody>
          <a:bodyPr anchor="t">
            <a:noAutofit/>
          </a:bodyPr>
          <a:lstStyle>
            <a:lvl1pPr algn="l">
              <a:lnSpc>
                <a:spcPct val="120000"/>
              </a:lnSpc>
              <a:spcBef>
                <a:spcPts val="800"/>
              </a:spcBef>
              <a:defRPr sz="1333">
                <a:solidFill>
                  <a:schemeClr val="tx1"/>
                </a:solidFill>
                <a:latin typeface="+mn-lt"/>
              </a:defRPr>
            </a:lvl1pPr>
          </a:lstStyle>
          <a:p>
            <a:pPr lvl="0"/>
            <a:r>
              <a:rPr lang="en-US" altLang="ja-JP" dirty="0"/>
              <a:t>Text Here</a:t>
            </a:r>
            <a:endParaRPr lang="en-US" dirty="0"/>
          </a:p>
        </p:txBody>
      </p:sp>
      <p:sp>
        <p:nvSpPr>
          <p:cNvPr id="9" name="テキスト プレースホルダー 11"/>
          <p:cNvSpPr>
            <a:spLocks noGrp="1"/>
          </p:cNvSpPr>
          <p:nvPr>
            <p:ph type="body" sz="quarter" idx="16" hasCustomPrompt="1"/>
          </p:nvPr>
        </p:nvSpPr>
        <p:spPr>
          <a:xfrm>
            <a:off x="4355655" y="1323048"/>
            <a:ext cx="3448211" cy="695796"/>
          </a:xfrm>
        </p:spPr>
        <p:txBody>
          <a:bodyPr anchor="b">
            <a:noAutofit/>
          </a:bodyPr>
          <a:lstStyle>
            <a:lvl1pPr algn="l">
              <a:defRPr sz="2400" spc="200">
                <a:solidFill>
                  <a:schemeClr val="accent1"/>
                </a:solidFill>
                <a:latin typeface="+mj-lt"/>
              </a:defRPr>
            </a:lvl1pPr>
          </a:lstStyle>
          <a:p>
            <a:pPr lvl="0"/>
            <a:r>
              <a:rPr lang="en-US" altLang="ja-JP" dirty="0"/>
              <a:t>TEXT HERE</a:t>
            </a:r>
            <a:endParaRPr lang="en-US" dirty="0"/>
          </a:p>
        </p:txBody>
      </p:sp>
      <p:sp>
        <p:nvSpPr>
          <p:cNvPr id="10" name="テキスト プレースホルダー 11"/>
          <p:cNvSpPr>
            <a:spLocks noGrp="1"/>
          </p:cNvSpPr>
          <p:nvPr>
            <p:ph type="body" sz="quarter" idx="17" hasCustomPrompt="1"/>
          </p:nvPr>
        </p:nvSpPr>
        <p:spPr>
          <a:xfrm>
            <a:off x="4355655" y="2048847"/>
            <a:ext cx="3448211" cy="3930437"/>
          </a:xfrm>
        </p:spPr>
        <p:txBody>
          <a:bodyPr anchor="t">
            <a:noAutofit/>
          </a:bodyPr>
          <a:lstStyle>
            <a:lvl1pPr algn="l">
              <a:lnSpc>
                <a:spcPct val="120000"/>
              </a:lnSpc>
              <a:spcBef>
                <a:spcPts val="800"/>
              </a:spcBef>
              <a:defRPr sz="1333">
                <a:solidFill>
                  <a:schemeClr val="tx1"/>
                </a:solidFill>
                <a:latin typeface="+mn-lt"/>
              </a:defRPr>
            </a:lvl1pPr>
          </a:lstStyle>
          <a:p>
            <a:pPr lvl="0"/>
            <a:r>
              <a:rPr lang="en-US" altLang="ja-JP" dirty="0"/>
              <a:t>Text Here</a:t>
            </a:r>
            <a:endParaRPr lang="en-US" dirty="0"/>
          </a:p>
        </p:txBody>
      </p:sp>
      <p:sp>
        <p:nvSpPr>
          <p:cNvPr id="11" name="テキスト プレースホルダー 11"/>
          <p:cNvSpPr>
            <a:spLocks noGrp="1"/>
          </p:cNvSpPr>
          <p:nvPr>
            <p:ph type="body" sz="quarter" idx="18" hasCustomPrompt="1"/>
          </p:nvPr>
        </p:nvSpPr>
        <p:spPr>
          <a:xfrm>
            <a:off x="7986374" y="1323048"/>
            <a:ext cx="3448211" cy="695796"/>
          </a:xfrm>
        </p:spPr>
        <p:txBody>
          <a:bodyPr anchor="b">
            <a:noAutofit/>
          </a:bodyPr>
          <a:lstStyle>
            <a:lvl1pPr algn="l">
              <a:defRPr sz="2400" spc="200">
                <a:solidFill>
                  <a:schemeClr val="accent1"/>
                </a:solidFill>
                <a:latin typeface="+mj-lt"/>
              </a:defRPr>
            </a:lvl1pPr>
          </a:lstStyle>
          <a:p>
            <a:pPr lvl="0"/>
            <a:r>
              <a:rPr lang="en-US" altLang="ja-JP" dirty="0"/>
              <a:t>TEXT HERE</a:t>
            </a:r>
            <a:endParaRPr lang="en-US" dirty="0"/>
          </a:p>
        </p:txBody>
      </p:sp>
      <p:sp>
        <p:nvSpPr>
          <p:cNvPr id="12" name="テキスト プレースホルダー 11"/>
          <p:cNvSpPr>
            <a:spLocks noGrp="1"/>
          </p:cNvSpPr>
          <p:nvPr>
            <p:ph type="body" sz="quarter" idx="19" hasCustomPrompt="1"/>
          </p:nvPr>
        </p:nvSpPr>
        <p:spPr>
          <a:xfrm>
            <a:off x="7986374" y="2048847"/>
            <a:ext cx="3448211" cy="3930437"/>
          </a:xfrm>
        </p:spPr>
        <p:txBody>
          <a:bodyPr anchor="t">
            <a:noAutofit/>
          </a:bodyPr>
          <a:lstStyle>
            <a:lvl1pPr algn="l">
              <a:lnSpc>
                <a:spcPct val="120000"/>
              </a:lnSpc>
              <a:spcBef>
                <a:spcPts val="800"/>
              </a:spcBef>
              <a:defRPr sz="1333">
                <a:solidFill>
                  <a:schemeClr val="tx1"/>
                </a:solidFill>
                <a:latin typeface="+mn-lt"/>
              </a:defRPr>
            </a:lvl1pPr>
          </a:lstStyle>
          <a:p>
            <a:pPr lvl="0"/>
            <a:r>
              <a:rPr lang="en-US" altLang="ja-JP" dirty="0"/>
              <a:t>Text Here</a:t>
            </a:r>
            <a:endParaRPr lang="en-US" dirty="0"/>
          </a:p>
        </p:txBody>
      </p:sp>
      <p:sp>
        <p:nvSpPr>
          <p:cNvPr id="13" name="正方形/長方形 12"/>
          <p:cNvSpPr/>
          <p:nvPr userDrawn="1"/>
        </p:nvSpPr>
        <p:spPr>
          <a:xfrm>
            <a:off x="604913" y="1571268"/>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userDrawn="1"/>
        </p:nvSpPr>
        <p:spPr>
          <a:xfrm>
            <a:off x="4235632" y="1571268"/>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正方形/長方形 14"/>
          <p:cNvSpPr/>
          <p:nvPr userDrawn="1"/>
        </p:nvSpPr>
        <p:spPr>
          <a:xfrm>
            <a:off x="7866350" y="1571268"/>
            <a:ext cx="48004" cy="90010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55428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8" decel="100000" fill="hold" grpId="0" nodeType="afterEffect">
                                  <p:stCondLst>
                                    <p:cond delay="50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0-#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8" decel="100000" fill="hold" grpId="0" nodeType="afterEffect">
                                  <p:stCondLst>
                                    <p:cond delay="50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0-#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50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1+#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p:bldP spid="12" grpId="0"/>
      <p:bldP spid="13" grpId="0" animBg="1"/>
      <p:bldP spid="14" grpId="0" animBg="1"/>
      <p:bldP spid="15"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32" name="円/楕円 31"/>
          <p:cNvSpPr/>
          <p:nvPr userDrawn="1"/>
        </p:nvSpPr>
        <p:spPr>
          <a:xfrm>
            <a:off x="4027820" y="1663518"/>
            <a:ext cx="4129045" cy="4128687"/>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33" name="円/楕円 32"/>
          <p:cNvSpPr/>
          <p:nvPr userDrawn="1"/>
        </p:nvSpPr>
        <p:spPr>
          <a:xfrm>
            <a:off x="4655698" y="2291342"/>
            <a:ext cx="2873290" cy="2873041"/>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8" name="ドーナツ 7"/>
          <p:cNvSpPr/>
          <p:nvPr userDrawn="1"/>
        </p:nvSpPr>
        <p:spPr>
          <a:xfrm>
            <a:off x="4266306" y="1899820"/>
            <a:ext cx="3641440" cy="3641124"/>
          </a:xfrm>
          <a:prstGeom prst="donut">
            <a:avLst>
              <a:gd name="adj" fmla="val 7805"/>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9" name="環状矢印 8"/>
          <p:cNvSpPr/>
          <p:nvPr userDrawn="1"/>
        </p:nvSpPr>
        <p:spPr>
          <a:xfrm>
            <a:off x="6096000" y="1889101"/>
            <a:ext cx="2016432" cy="183876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lumMod val="40000"/>
              <a:lumOff val="6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環状矢印 8"/>
          <p:cNvSpPr/>
          <p:nvPr userDrawn="1"/>
        </p:nvSpPr>
        <p:spPr>
          <a:xfrm rot="5400000">
            <a:off x="5984048" y="3811550"/>
            <a:ext cx="2016257" cy="183892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3" name="環状矢印 8"/>
          <p:cNvSpPr/>
          <p:nvPr userDrawn="1"/>
        </p:nvSpPr>
        <p:spPr>
          <a:xfrm rot="10800000">
            <a:off x="4075336" y="3721511"/>
            <a:ext cx="2016432" cy="183876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4" name="環状矢印 8"/>
          <p:cNvSpPr/>
          <p:nvPr userDrawn="1"/>
        </p:nvSpPr>
        <p:spPr>
          <a:xfrm rot="16200000">
            <a:off x="4170530" y="1786443"/>
            <a:ext cx="2016257" cy="183892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6" name="円/楕円 15"/>
          <p:cNvSpPr/>
          <p:nvPr userDrawn="1"/>
        </p:nvSpPr>
        <p:spPr>
          <a:xfrm>
            <a:off x="6788569" y="2046043"/>
            <a:ext cx="955672" cy="955589"/>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userDrawn="1"/>
        </p:nvSpPr>
        <p:spPr>
          <a:xfrm>
            <a:off x="6788569" y="4253216"/>
            <a:ext cx="955672" cy="955589"/>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userDrawn="1"/>
        </p:nvSpPr>
        <p:spPr>
          <a:xfrm>
            <a:off x="4377419" y="2046043"/>
            <a:ext cx="955672" cy="955589"/>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userDrawn="1"/>
        </p:nvSpPr>
        <p:spPr>
          <a:xfrm>
            <a:off x="4377419" y="4253216"/>
            <a:ext cx="955672" cy="955589"/>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図プレースホルダー 7"/>
          <p:cNvSpPr>
            <a:spLocks noGrp="1"/>
          </p:cNvSpPr>
          <p:nvPr>
            <p:ph type="pic" sz="quarter" idx="16" hasCustomPrompt="1"/>
          </p:nvPr>
        </p:nvSpPr>
        <p:spPr>
          <a:xfrm>
            <a:off x="7061016" y="2323367"/>
            <a:ext cx="410778" cy="410743"/>
          </a:xfrm>
        </p:spPr>
        <p:txBody>
          <a:bodyPr>
            <a:normAutofit/>
          </a:bodyPr>
          <a:lstStyle>
            <a:lvl1pPr>
              <a:defRPr sz="1067"/>
            </a:lvl1pPr>
          </a:lstStyle>
          <a:p>
            <a:r>
              <a:rPr kumimoji="1" lang="en-US" altLang="ja-JP" dirty="0"/>
              <a:t>ICON</a:t>
            </a:r>
            <a:endParaRPr kumimoji="1" lang="ja-JP" altLang="en-US" dirty="0"/>
          </a:p>
        </p:txBody>
      </p:sp>
      <p:sp>
        <p:nvSpPr>
          <p:cNvPr id="21" name="図プレースホルダー 7"/>
          <p:cNvSpPr>
            <a:spLocks noGrp="1"/>
          </p:cNvSpPr>
          <p:nvPr>
            <p:ph type="pic" sz="quarter" idx="17" hasCustomPrompt="1"/>
          </p:nvPr>
        </p:nvSpPr>
        <p:spPr>
          <a:xfrm>
            <a:off x="7061016" y="4525639"/>
            <a:ext cx="410778" cy="410743"/>
          </a:xfrm>
        </p:spPr>
        <p:txBody>
          <a:bodyPr>
            <a:normAutofit/>
          </a:bodyPr>
          <a:lstStyle>
            <a:lvl1pPr>
              <a:defRPr sz="1067"/>
            </a:lvl1pPr>
          </a:lstStyle>
          <a:p>
            <a:r>
              <a:rPr kumimoji="1" lang="en-US" altLang="ja-JP" dirty="0"/>
              <a:t>ICON</a:t>
            </a:r>
            <a:endParaRPr kumimoji="1" lang="ja-JP" altLang="en-US" dirty="0"/>
          </a:p>
        </p:txBody>
      </p:sp>
      <p:sp>
        <p:nvSpPr>
          <p:cNvPr id="22" name="図プレースホルダー 7"/>
          <p:cNvSpPr>
            <a:spLocks noGrp="1"/>
          </p:cNvSpPr>
          <p:nvPr>
            <p:ph type="pic" sz="quarter" idx="18" hasCustomPrompt="1"/>
          </p:nvPr>
        </p:nvSpPr>
        <p:spPr>
          <a:xfrm>
            <a:off x="4649866" y="2318466"/>
            <a:ext cx="410778" cy="410743"/>
          </a:xfrm>
        </p:spPr>
        <p:txBody>
          <a:bodyPr>
            <a:normAutofit/>
          </a:bodyPr>
          <a:lstStyle>
            <a:lvl1pPr>
              <a:defRPr sz="1067"/>
            </a:lvl1pPr>
          </a:lstStyle>
          <a:p>
            <a:r>
              <a:rPr kumimoji="1" lang="en-US" altLang="ja-JP" dirty="0"/>
              <a:t>ICON</a:t>
            </a:r>
            <a:endParaRPr kumimoji="1" lang="ja-JP" altLang="en-US" dirty="0"/>
          </a:p>
        </p:txBody>
      </p:sp>
      <p:sp>
        <p:nvSpPr>
          <p:cNvPr id="23" name="図プレースホルダー 7"/>
          <p:cNvSpPr>
            <a:spLocks noGrp="1"/>
          </p:cNvSpPr>
          <p:nvPr>
            <p:ph type="pic" sz="quarter" idx="19" hasCustomPrompt="1"/>
          </p:nvPr>
        </p:nvSpPr>
        <p:spPr>
          <a:xfrm>
            <a:off x="4649866" y="4520737"/>
            <a:ext cx="410778" cy="410743"/>
          </a:xfrm>
        </p:spPr>
        <p:txBody>
          <a:bodyPr>
            <a:normAutofit/>
          </a:bodyPr>
          <a:lstStyle>
            <a:lvl1pPr>
              <a:defRPr sz="1067"/>
            </a:lvl1pPr>
          </a:lstStyle>
          <a:p>
            <a:r>
              <a:rPr kumimoji="1" lang="en-US" altLang="ja-JP" dirty="0"/>
              <a:t>ICON</a:t>
            </a:r>
            <a:endParaRPr kumimoji="1" lang="ja-JP" altLang="en-US" dirty="0"/>
          </a:p>
        </p:txBody>
      </p:sp>
      <p:sp>
        <p:nvSpPr>
          <p:cNvPr id="24" name="テキスト プレースホルダー 11"/>
          <p:cNvSpPr>
            <a:spLocks noGrp="1"/>
          </p:cNvSpPr>
          <p:nvPr>
            <p:ph type="body" sz="quarter" idx="15" hasCustomPrompt="1"/>
          </p:nvPr>
        </p:nvSpPr>
        <p:spPr>
          <a:xfrm>
            <a:off x="8391635" y="2077303"/>
            <a:ext cx="3206188" cy="116274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5" name="テキスト プレースホルダー 11"/>
          <p:cNvSpPr>
            <a:spLocks noGrp="1"/>
          </p:cNvSpPr>
          <p:nvPr>
            <p:ph type="body" sz="quarter" idx="20" hasCustomPrompt="1"/>
          </p:nvPr>
        </p:nvSpPr>
        <p:spPr>
          <a:xfrm>
            <a:off x="8391635" y="1691016"/>
            <a:ext cx="3206188"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6" name="テキスト プレースホルダー 11"/>
          <p:cNvSpPr>
            <a:spLocks noGrp="1"/>
          </p:cNvSpPr>
          <p:nvPr>
            <p:ph type="body" sz="quarter" idx="21" hasCustomPrompt="1"/>
          </p:nvPr>
        </p:nvSpPr>
        <p:spPr>
          <a:xfrm>
            <a:off x="8391635" y="4670185"/>
            <a:ext cx="3206188" cy="116274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7" name="テキスト プレースホルダー 11"/>
          <p:cNvSpPr>
            <a:spLocks noGrp="1"/>
          </p:cNvSpPr>
          <p:nvPr>
            <p:ph type="body" sz="quarter" idx="22" hasCustomPrompt="1"/>
          </p:nvPr>
        </p:nvSpPr>
        <p:spPr>
          <a:xfrm>
            <a:off x="8391635" y="4283898"/>
            <a:ext cx="3206188"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23" hasCustomPrompt="1"/>
          </p:nvPr>
        </p:nvSpPr>
        <p:spPr>
          <a:xfrm>
            <a:off x="625427" y="2078759"/>
            <a:ext cx="3206188" cy="1162747"/>
          </a:xfrm>
        </p:spPr>
        <p:txBody>
          <a:bodyPr anchor="t">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
        <p:nvSpPr>
          <p:cNvPr id="29" name="テキスト プレースホルダー 11"/>
          <p:cNvSpPr>
            <a:spLocks noGrp="1"/>
          </p:cNvSpPr>
          <p:nvPr>
            <p:ph type="body" sz="quarter" idx="24" hasCustomPrompt="1"/>
          </p:nvPr>
        </p:nvSpPr>
        <p:spPr>
          <a:xfrm>
            <a:off x="625427" y="1692472"/>
            <a:ext cx="3206188" cy="515469"/>
          </a:xfrm>
        </p:spPr>
        <p:txBody>
          <a:bodyPr anchor="t">
            <a:noAutofit/>
          </a:bodyPr>
          <a:lstStyle>
            <a:lvl1pPr algn="r">
              <a:lnSpc>
                <a:spcPct val="120000"/>
              </a:lnSpc>
              <a:defRPr sz="2133" spc="200">
                <a:solidFill>
                  <a:schemeClr val="accent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25" hasCustomPrompt="1"/>
          </p:nvPr>
        </p:nvSpPr>
        <p:spPr>
          <a:xfrm>
            <a:off x="625427" y="4671641"/>
            <a:ext cx="3206188" cy="1162747"/>
          </a:xfrm>
        </p:spPr>
        <p:txBody>
          <a:bodyPr anchor="t">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26" hasCustomPrompt="1"/>
          </p:nvPr>
        </p:nvSpPr>
        <p:spPr>
          <a:xfrm>
            <a:off x="625427" y="4285354"/>
            <a:ext cx="3206188" cy="515469"/>
          </a:xfrm>
        </p:spPr>
        <p:txBody>
          <a:bodyPr anchor="t">
            <a:noAutofit/>
          </a:bodyPr>
          <a:lstStyle>
            <a:lvl1pPr algn="r">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306863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21" presetClass="entr" presetSubtype="1"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1)">
                                      <p:cBhvr>
                                        <p:cTn id="14" dur="750"/>
                                        <p:tgtEl>
                                          <p:spTgt spid="8"/>
                                        </p:tgtEl>
                                      </p:cBhvr>
                                    </p:animEffect>
                                  </p:childTnLst>
                                </p:cTn>
                              </p:par>
                            </p:childTnLst>
                          </p:cTn>
                        </p:par>
                        <p:par>
                          <p:cTn id="15" fill="hold">
                            <p:stCondLst>
                              <p:cond delay="1250"/>
                            </p:stCondLst>
                            <p:childTnLst>
                              <p:par>
                                <p:cTn id="16" presetID="22" presetClass="entr" presetSubtype="8" fill="hold" grpId="0" nodeType="afterEffect">
                                  <p:stCondLst>
                                    <p:cond delay="50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2750"/>
                            </p:stCondLst>
                            <p:childTnLst>
                              <p:par>
                                <p:cTn id="33" presetID="22" presetClass="entr" presetSubtype="1" fill="hold" grpId="0" nodeType="afterEffect">
                                  <p:stCondLst>
                                    <p:cond delay="50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par>
                          <p:cTn id="36" fill="hold">
                            <p:stCondLst>
                              <p:cond delay="375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childTnLst>
                          </p:cTn>
                        </p:par>
                        <p:par>
                          <p:cTn id="49" fill="hold">
                            <p:stCondLst>
                              <p:cond delay="4250"/>
                            </p:stCondLst>
                            <p:childTnLst>
                              <p:par>
                                <p:cTn id="50" presetID="22" presetClass="entr" presetSubtype="2"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wipe(right)">
                                      <p:cBhvr>
                                        <p:cTn id="52" dur="500"/>
                                        <p:tgtEl>
                                          <p:spTgt spid="13"/>
                                        </p:tgtEl>
                                      </p:cBhvr>
                                    </p:animEffect>
                                  </p:childTnLst>
                                </p:cTn>
                              </p:par>
                            </p:childTnLst>
                          </p:cTn>
                        </p:par>
                        <p:par>
                          <p:cTn id="53" fill="hold">
                            <p:stCondLst>
                              <p:cond delay="525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par>
                          <p:cTn id="66" fill="hold">
                            <p:stCondLst>
                              <p:cond delay="5750"/>
                            </p:stCondLst>
                            <p:childTnLst>
                              <p:par>
                                <p:cTn id="67" presetID="22" presetClass="entr" presetSubtype="4" fill="hold" grpId="0" nodeType="afterEffect">
                                  <p:stCondLst>
                                    <p:cond delay="50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childTnLst>
                          </p:cTn>
                        </p:par>
                        <p:par>
                          <p:cTn id="70" fill="hold">
                            <p:stCondLst>
                              <p:cond delay="675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8" grpId="0" animBg="1"/>
      <p:bldP spid="9" grpId="0" animBg="1"/>
      <p:bldP spid="12" grpId="0" animBg="1"/>
      <p:bldP spid="13" grpId="0" animBg="1"/>
      <p:bldP spid="14" grpId="0" animBg="1"/>
      <p:bldP spid="16" grpId="0" animBg="1"/>
      <p:bldP spid="17" grpId="0" animBg="1"/>
      <p:bldP spid="18" grpId="0" animBg="1"/>
      <p:bldP spid="19" grpId="0" animBg="1"/>
      <p:bldP spid="20" grpId="0"/>
      <p:bldP spid="21" grpId="0"/>
      <p:bldP spid="22" grpId="0"/>
      <p:bldP spid="23" grpId="0"/>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Images - Virtical">
    <p:spTree>
      <p:nvGrpSpPr>
        <p:cNvPr id="1" name=""/>
        <p:cNvGrpSpPr/>
        <p:nvPr/>
      </p:nvGrpSpPr>
      <p:grpSpPr>
        <a:xfrm>
          <a:off x="0" y="0"/>
          <a:ext cx="0" cy="0"/>
          <a:chOff x="0" y="0"/>
          <a:chExt cx="0" cy="0"/>
        </a:xfrm>
      </p:grpSpPr>
      <p:sp>
        <p:nvSpPr>
          <p:cNvPr id="7" name="正方形/長方形 6"/>
          <p:cNvSpPr/>
          <p:nvPr userDrawn="1"/>
        </p:nvSpPr>
        <p:spPr>
          <a:xfrm>
            <a:off x="1006178" y="1207657"/>
            <a:ext cx="4447744" cy="2664127"/>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図プレースホルダー 9"/>
          <p:cNvSpPr>
            <a:spLocks noGrp="1"/>
          </p:cNvSpPr>
          <p:nvPr>
            <p:ph type="pic" sz="quarter" idx="12" hasCustomPrompt="1"/>
          </p:nvPr>
        </p:nvSpPr>
        <p:spPr>
          <a:xfrm>
            <a:off x="1123838" y="1325295"/>
            <a:ext cx="4212423" cy="2428851"/>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11" name="正方形/長方形 10"/>
          <p:cNvSpPr/>
          <p:nvPr userDrawn="1"/>
        </p:nvSpPr>
        <p:spPr>
          <a:xfrm>
            <a:off x="6700694" y="1207657"/>
            <a:ext cx="4447744" cy="2664127"/>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9"/>
          <p:cNvSpPr>
            <a:spLocks noGrp="1"/>
          </p:cNvSpPr>
          <p:nvPr>
            <p:ph type="pic" sz="quarter" idx="13" hasCustomPrompt="1"/>
          </p:nvPr>
        </p:nvSpPr>
        <p:spPr>
          <a:xfrm>
            <a:off x="6818354" y="1325295"/>
            <a:ext cx="4212423" cy="2428851"/>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3" name="テキスト プレースホルダー 11"/>
          <p:cNvSpPr>
            <a:spLocks noGrp="1"/>
          </p:cNvSpPr>
          <p:nvPr>
            <p:ph type="body" sz="quarter" idx="15" hasCustomPrompt="1"/>
          </p:nvPr>
        </p:nvSpPr>
        <p:spPr>
          <a:xfrm>
            <a:off x="722414" y="4440044"/>
            <a:ext cx="4929232" cy="163124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722414" y="4053757"/>
            <a:ext cx="492923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17" hasCustomPrompt="1"/>
          </p:nvPr>
        </p:nvSpPr>
        <p:spPr>
          <a:xfrm>
            <a:off x="6453533" y="4442790"/>
            <a:ext cx="4929232" cy="163124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18" hasCustomPrompt="1"/>
          </p:nvPr>
        </p:nvSpPr>
        <p:spPr>
          <a:xfrm>
            <a:off x="6453533" y="4056503"/>
            <a:ext cx="492923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65876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2" presetClass="entr" presetSubtype="4" decel="10000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5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animBg="1"/>
      <p:bldP spid="12" grpId="0"/>
      <p:bldP spid="13" grpId="0">
        <p:tmplLst>
          <p:tmpl>
            <p:tnLst>
              <p:par>
                <p:cTn presetID="2" presetClass="entr" presetSubtype="4"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p:tmplLst>
          <p:tmpl>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p:tmplLst>
          <p:tmpl>
            <p:tnLst>
              <p:par>
                <p:cTn presetID="2" presetClass="entr" presetSubtype="4"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 Images - Virtical">
    <p:spTree>
      <p:nvGrpSpPr>
        <p:cNvPr id="1" name=""/>
        <p:cNvGrpSpPr/>
        <p:nvPr/>
      </p:nvGrpSpPr>
      <p:grpSpPr>
        <a:xfrm>
          <a:off x="0" y="0"/>
          <a:ext cx="0" cy="0"/>
          <a:chOff x="0" y="0"/>
          <a:chExt cx="0" cy="0"/>
        </a:xfrm>
      </p:grpSpPr>
      <p:sp>
        <p:nvSpPr>
          <p:cNvPr id="7" name="正方形/長方形 6"/>
          <p:cNvSpPr/>
          <p:nvPr userDrawn="1"/>
        </p:nvSpPr>
        <p:spPr>
          <a:xfrm>
            <a:off x="424878" y="1449419"/>
            <a:ext cx="3726051" cy="2231844"/>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図プレースホルダー 9"/>
          <p:cNvSpPr>
            <a:spLocks noGrp="1"/>
          </p:cNvSpPr>
          <p:nvPr>
            <p:ph type="pic" sz="quarter" idx="12" hasCustomPrompt="1"/>
          </p:nvPr>
        </p:nvSpPr>
        <p:spPr>
          <a:xfrm>
            <a:off x="541700" y="1558494"/>
            <a:ext cx="3492406" cy="2013695"/>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13" name="テキスト プレースホルダー 11"/>
          <p:cNvSpPr>
            <a:spLocks noGrp="1"/>
          </p:cNvSpPr>
          <p:nvPr>
            <p:ph type="body" sz="quarter" idx="15" hasCustomPrompt="1"/>
          </p:nvPr>
        </p:nvSpPr>
        <p:spPr>
          <a:xfrm>
            <a:off x="424878" y="4145963"/>
            <a:ext cx="3726051" cy="180395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16" hasCustomPrompt="1"/>
          </p:nvPr>
        </p:nvSpPr>
        <p:spPr>
          <a:xfrm>
            <a:off x="424878" y="3759676"/>
            <a:ext cx="372605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17" name="正方形/長方形 16"/>
          <p:cNvSpPr/>
          <p:nvPr userDrawn="1"/>
        </p:nvSpPr>
        <p:spPr>
          <a:xfrm>
            <a:off x="4232445" y="1448780"/>
            <a:ext cx="3726051" cy="2231844"/>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図プレースホルダー 9"/>
          <p:cNvSpPr>
            <a:spLocks noGrp="1"/>
          </p:cNvSpPr>
          <p:nvPr>
            <p:ph type="pic" sz="quarter" idx="17" hasCustomPrompt="1"/>
          </p:nvPr>
        </p:nvSpPr>
        <p:spPr>
          <a:xfrm>
            <a:off x="4349268" y="1557855"/>
            <a:ext cx="3492406" cy="2013695"/>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9" name="テキスト プレースホルダー 11"/>
          <p:cNvSpPr>
            <a:spLocks noGrp="1"/>
          </p:cNvSpPr>
          <p:nvPr>
            <p:ph type="body" sz="quarter" idx="18" hasCustomPrompt="1"/>
          </p:nvPr>
        </p:nvSpPr>
        <p:spPr>
          <a:xfrm>
            <a:off x="4232445" y="4145324"/>
            <a:ext cx="3726051" cy="180395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19" hasCustomPrompt="1"/>
          </p:nvPr>
        </p:nvSpPr>
        <p:spPr>
          <a:xfrm>
            <a:off x="4232445" y="3759037"/>
            <a:ext cx="372605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1" name="正方形/長方形 20"/>
          <p:cNvSpPr/>
          <p:nvPr userDrawn="1"/>
        </p:nvSpPr>
        <p:spPr>
          <a:xfrm>
            <a:off x="8016380" y="1449419"/>
            <a:ext cx="3726051" cy="2231844"/>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図プレースホルダー 9"/>
          <p:cNvSpPr>
            <a:spLocks noGrp="1"/>
          </p:cNvSpPr>
          <p:nvPr>
            <p:ph type="pic" sz="quarter" idx="20" hasCustomPrompt="1"/>
          </p:nvPr>
        </p:nvSpPr>
        <p:spPr>
          <a:xfrm>
            <a:off x="8133202" y="1558494"/>
            <a:ext cx="3492406" cy="2013695"/>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3" name="テキスト プレースホルダー 11"/>
          <p:cNvSpPr>
            <a:spLocks noGrp="1"/>
          </p:cNvSpPr>
          <p:nvPr>
            <p:ph type="body" sz="quarter" idx="21" hasCustomPrompt="1"/>
          </p:nvPr>
        </p:nvSpPr>
        <p:spPr>
          <a:xfrm>
            <a:off x="8016380" y="4145963"/>
            <a:ext cx="3726051" cy="180395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2" hasCustomPrompt="1"/>
          </p:nvPr>
        </p:nvSpPr>
        <p:spPr>
          <a:xfrm>
            <a:off x="8016380" y="3759676"/>
            <a:ext cx="372605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106857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2" presetClass="entr" presetSubtype="4" decel="10000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5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10" presetClass="entr" presetSubtype="0" fill="hold" grpId="0" nodeType="afterEffect">
                                  <p:stCondLst>
                                    <p:cond delay="5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par>
                          <p:cTn id="43" fill="hold">
                            <p:stCondLst>
                              <p:cond delay="3500"/>
                            </p:stCondLst>
                            <p:childTnLst>
                              <p:par>
                                <p:cTn id="44" presetID="2" presetClass="entr" presetSubtype="4" decel="10000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3" grpId="0">
        <p:tmplLst>
          <p:tmpl>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p:tmplLst>
          <p:tmpl>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7" grpId="0" animBg="1"/>
      <p:bldP spid="18" grpId="0"/>
      <p:bldP spid="19" grpId="0">
        <p:tmplLst>
          <p:tmpl>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p:bldP spid="23" grpId="0">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p:tmplLst>
          <p:tmpl>
            <p:tnLst>
              <p:par>
                <p:cTn presetID="2" presetClass="entr" presetSubtype="4"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8608"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endParaRPr lang="en-US" sz="2083">
              <a:solidFill>
                <a:prstClr val="black"/>
              </a:solidFill>
            </a:endParaRPr>
          </a:p>
        </p:txBody>
      </p:sp>
      <p:sp>
        <p:nvSpPr>
          <p:cNvPr id="3" name="Footer Placeholder 2"/>
          <p:cNvSpPr>
            <a:spLocks noGrp="1"/>
          </p:cNvSpPr>
          <p:nvPr>
            <p:ph type="ftr" sz="quarter" idx="11"/>
          </p:nvPr>
        </p:nvSpPr>
        <p:spPr>
          <a:xfrm>
            <a:off x="4164333" y="6355389"/>
            <a:ext cx="3863336"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r>
              <a:rPr lang="fr-FR" sz="2083">
                <a:solidFill>
                  <a:prstClr val="black"/>
                </a:solidFill>
              </a:rPr>
              <a:t>Préventions des risques professionnels au sein du site BIMO 2 à travers l'implémentation du standard LOTO</a:t>
            </a:r>
            <a:endParaRPr lang="en-US" sz="2083">
              <a:solidFill>
                <a:prstClr val="black"/>
              </a:solidFill>
            </a:endParaRPr>
          </a:p>
        </p:txBody>
      </p:sp>
      <p:sp>
        <p:nvSpPr>
          <p:cNvPr id="4" name="Slide Number Placeholder 3"/>
          <p:cNvSpPr>
            <a:spLocks noGrp="1"/>
          </p:cNvSpPr>
          <p:nvPr>
            <p:ph type="sldNum" sz="quarter" idx="12"/>
          </p:nvPr>
        </p:nvSpPr>
        <p:spPr>
          <a:xfrm>
            <a:off x="11386487" y="6396333"/>
            <a:ext cx="723625"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fld id="{373793DF-6C57-4A71-A854-3D3211778B06}" type="slidenum">
              <a:rPr lang="en-US" sz="2083">
                <a:solidFill>
                  <a:prstClr val="black"/>
                </a:solidFill>
              </a:rPr>
              <a:pPr>
                <a:defRPr/>
              </a:pPr>
              <a:t>‹N°›</a:t>
            </a:fld>
            <a:endParaRPr lang="en-US" sz="2083">
              <a:solidFill>
                <a:prstClr val="black"/>
              </a:solidFill>
            </a:endParaRPr>
          </a:p>
        </p:txBody>
      </p:sp>
    </p:spTree>
    <p:extLst>
      <p:ext uri="{BB962C8B-B14F-4D97-AF65-F5344CB8AC3E}">
        <p14:creationId xmlns:p14="http://schemas.microsoft.com/office/powerpoint/2010/main" val="3387657190"/>
      </p:ext>
    </p:extLst>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 Image">
    <p:spTree>
      <p:nvGrpSpPr>
        <p:cNvPr id="1" name=""/>
        <p:cNvGrpSpPr/>
        <p:nvPr/>
      </p:nvGrpSpPr>
      <p:grpSpPr>
        <a:xfrm>
          <a:off x="0" y="0"/>
          <a:ext cx="0" cy="0"/>
          <a:chOff x="0" y="0"/>
          <a:chExt cx="0" cy="0"/>
        </a:xfrm>
      </p:grpSpPr>
      <p:sp>
        <p:nvSpPr>
          <p:cNvPr id="8" name="正方形/長方形 7"/>
          <p:cNvSpPr/>
          <p:nvPr userDrawn="1"/>
        </p:nvSpPr>
        <p:spPr>
          <a:xfrm>
            <a:off x="-4216" y="1167153"/>
            <a:ext cx="12196216" cy="3251957"/>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図プレースホルダー 9"/>
          <p:cNvSpPr>
            <a:spLocks noGrp="1"/>
          </p:cNvSpPr>
          <p:nvPr>
            <p:ph type="pic" sz="quarter" idx="12" hasCustomPrompt="1"/>
          </p:nvPr>
        </p:nvSpPr>
        <p:spPr>
          <a:xfrm>
            <a:off x="0" y="1268760"/>
            <a:ext cx="12179336" cy="3030337"/>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7"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18" name="テキスト プレースホルダー 11"/>
          <p:cNvSpPr>
            <a:spLocks noGrp="1"/>
          </p:cNvSpPr>
          <p:nvPr>
            <p:ph type="body" sz="quarter" idx="16" hasCustomPrompt="1"/>
          </p:nvPr>
        </p:nvSpPr>
        <p:spPr>
          <a:xfrm>
            <a:off x="2105211" y="5045424"/>
            <a:ext cx="7951573" cy="1083877"/>
          </a:xfrm>
        </p:spPr>
        <p:txBody>
          <a:bodyPr anchor="t">
            <a:noAutofit/>
          </a:bodyPr>
          <a:lstStyle>
            <a:lvl1pPr algn="ctr">
              <a:lnSpc>
                <a:spcPct val="120000"/>
              </a:lnSpc>
              <a:spcBef>
                <a:spcPts val="0"/>
              </a:spcBef>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17" hasCustomPrompt="1"/>
          </p:nvPr>
        </p:nvSpPr>
        <p:spPr>
          <a:xfrm>
            <a:off x="2105211" y="4599130"/>
            <a:ext cx="7951573"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160906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childTnLst>
                          </p:cTn>
                        </p:par>
                        <p:par>
                          <p:cTn id="11" fill="hold">
                            <p:stCondLst>
                              <p:cond delay="500"/>
                            </p:stCondLst>
                            <p:childTnLst>
                              <p:par>
                                <p:cTn id="12" presetID="2" presetClass="entr" presetSubtype="4" decel="10000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500" fill="hold"/>
                                        <p:tgtEl>
                                          <p:spTgt spid="19"/>
                                        </p:tgtEl>
                                        <p:attrNameLst>
                                          <p:attrName>ppt_x</p:attrName>
                                        </p:attrNameLst>
                                      </p:cBhvr>
                                      <p:tavLst>
                                        <p:tav tm="0">
                                          <p:val>
                                            <p:strVal val="#ppt_x"/>
                                          </p:val>
                                        </p:tav>
                                        <p:tav tm="100000">
                                          <p:val>
                                            <p:strVal val="#ppt_x"/>
                                          </p:val>
                                        </p:tav>
                                      </p:tavLst>
                                    </p:anim>
                                    <p:anim calcmode="lin" valueType="num">
                                      <p:cBhvr additive="base">
                                        <p:cTn id="15" dur="500" fill="hold"/>
                                        <p:tgtEl>
                                          <p:spTgt spid="19"/>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8" grpId="0">
        <p:tmplLst>
          <p:tmpl>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4x4 Image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図プレースホルダー 9"/>
          <p:cNvSpPr>
            <a:spLocks noGrp="1"/>
          </p:cNvSpPr>
          <p:nvPr>
            <p:ph type="pic" sz="quarter" idx="12" hasCustomPrompt="1"/>
          </p:nvPr>
        </p:nvSpPr>
        <p:spPr>
          <a:xfrm>
            <a:off x="514895" y="1058737"/>
            <a:ext cx="5341057"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6" name="テキスト プレースホルダー 11"/>
          <p:cNvSpPr>
            <a:spLocks noGrp="1"/>
          </p:cNvSpPr>
          <p:nvPr>
            <p:ph type="body" sz="quarter" idx="15" hasCustomPrompt="1"/>
          </p:nvPr>
        </p:nvSpPr>
        <p:spPr>
          <a:xfrm>
            <a:off x="514895" y="2858937"/>
            <a:ext cx="5341057"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7" name="図プレースホルダー 9"/>
          <p:cNvSpPr>
            <a:spLocks noGrp="1"/>
          </p:cNvSpPr>
          <p:nvPr>
            <p:ph type="pic" sz="quarter" idx="16" hasCustomPrompt="1"/>
          </p:nvPr>
        </p:nvSpPr>
        <p:spPr>
          <a:xfrm>
            <a:off x="6306041" y="1058737"/>
            <a:ext cx="5341057"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8" name="テキスト プレースホルダー 11"/>
          <p:cNvSpPr>
            <a:spLocks noGrp="1"/>
          </p:cNvSpPr>
          <p:nvPr>
            <p:ph type="body" sz="quarter" idx="17" hasCustomPrompt="1"/>
          </p:nvPr>
        </p:nvSpPr>
        <p:spPr>
          <a:xfrm>
            <a:off x="6306041" y="2858937"/>
            <a:ext cx="5341057"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13" name="図プレースホルダー 9"/>
          <p:cNvSpPr>
            <a:spLocks noGrp="1"/>
          </p:cNvSpPr>
          <p:nvPr>
            <p:ph type="pic" sz="quarter" idx="18" hasCustomPrompt="1"/>
          </p:nvPr>
        </p:nvSpPr>
        <p:spPr>
          <a:xfrm>
            <a:off x="514895" y="3699030"/>
            <a:ext cx="5341057"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4" name="テキスト プレースホルダー 11"/>
          <p:cNvSpPr>
            <a:spLocks noGrp="1"/>
          </p:cNvSpPr>
          <p:nvPr>
            <p:ph type="body" sz="quarter" idx="19" hasCustomPrompt="1"/>
          </p:nvPr>
        </p:nvSpPr>
        <p:spPr>
          <a:xfrm>
            <a:off x="514895" y="5499230"/>
            <a:ext cx="5341057"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15" name="図プレースホルダー 9"/>
          <p:cNvSpPr>
            <a:spLocks noGrp="1"/>
          </p:cNvSpPr>
          <p:nvPr>
            <p:ph type="pic" sz="quarter" idx="20" hasCustomPrompt="1"/>
          </p:nvPr>
        </p:nvSpPr>
        <p:spPr>
          <a:xfrm>
            <a:off x="6306041" y="3699030"/>
            <a:ext cx="5341057"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6" name="テキスト プレースホルダー 11"/>
          <p:cNvSpPr>
            <a:spLocks noGrp="1"/>
          </p:cNvSpPr>
          <p:nvPr>
            <p:ph type="body" sz="quarter" idx="21" hasCustomPrompt="1"/>
          </p:nvPr>
        </p:nvSpPr>
        <p:spPr>
          <a:xfrm>
            <a:off x="6306041" y="5499230"/>
            <a:ext cx="5341057"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17"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Tree>
    <p:extLst>
      <p:ext uri="{BB962C8B-B14F-4D97-AF65-F5344CB8AC3E}">
        <p14:creationId xmlns:p14="http://schemas.microsoft.com/office/powerpoint/2010/main" val="281580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1500"/>
                            </p:stCondLst>
                            <p:childTnLst>
                              <p:par>
                                <p:cTn id="19" presetID="10" presetClass="entr" presetSubtype="0" fill="hold" grpId="0" nodeType="afterEffect">
                                  <p:stCondLst>
                                    <p:cond delay="5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2500"/>
                            </p:stCondLst>
                            <p:childTnLst>
                              <p:par>
                                <p:cTn id="26" presetID="10" presetClass="entr" presetSubtype="0" fill="hold" grpId="0" nodeType="afterEffect">
                                  <p:stCondLst>
                                    <p:cond delay="5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p:tmplLst>
          <p:tmpl>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3" grpId="0"/>
      <p:bldP spid="14" grpId="0">
        <p:tmplLst>
          <p:tmpl>
            <p:tnLst>
              <p:par>
                <p:cTn presetID="10" presetClass="entr" presetSubtype="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bldP spid="16" grpId="0">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x3 Image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図プレースホルダー 9"/>
          <p:cNvSpPr>
            <a:spLocks noGrp="1"/>
          </p:cNvSpPr>
          <p:nvPr>
            <p:ph type="pic" sz="quarter" idx="12" hasCustomPrompt="1"/>
          </p:nvPr>
        </p:nvSpPr>
        <p:spPr>
          <a:xfrm>
            <a:off x="514895" y="1058737"/>
            <a:ext cx="3540701"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6" name="テキスト プレースホルダー 11"/>
          <p:cNvSpPr>
            <a:spLocks noGrp="1"/>
          </p:cNvSpPr>
          <p:nvPr>
            <p:ph type="body" sz="quarter" idx="15" hasCustomPrompt="1"/>
          </p:nvPr>
        </p:nvSpPr>
        <p:spPr>
          <a:xfrm>
            <a:off x="514895" y="2858937"/>
            <a:ext cx="3540701"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17" name="図プレースホルダー 9"/>
          <p:cNvSpPr>
            <a:spLocks noGrp="1"/>
          </p:cNvSpPr>
          <p:nvPr>
            <p:ph type="pic" sz="quarter" idx="16" hasCustomPrompt="1"/>
          </p:nvPr>
        </p:nvSpPr>
        <p:spPr>
          <a:xfrm>
            <a:off x="4325649" y="1058737"/>
            <a:ext cx="3540701"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18" name="テキスト プレースホルダー 11"/>
          <p:cNvSpPr>
            <a:spLocks noGrp="1"/>
          </p:cNvSpPr>
          <p:nvPr>
            <p:ph type="body" sz="quarter" idx="17" hasCustomPrompt="1"/>
          </p:nvPr>
        </p:nvSpPr>
        <p:spPr>
          <a:xfrm>
            <a:off x="4325649" y="2858937"/>
            <a:ext cx="3540701"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19" name="図プレースホルダー 9"/>
          <p:cNvSpPr>
            <a:spLocks noGrp="1"/>
          </p:cNvSpPr>
          <p:nvPr>
            <p:ph type="pic" sz="quarter" idx="18" hasCustomPrompt="1"/>
          </p:nvPr>
        </p:nvSpPr>
        <p:spPr>
          <a:xfrm>
            <a:off x="8136403" y="1058737"/>
            <a:ext cx="3540701"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0" name="テキスト プレースホルダー 11"/>
          <p:cNvSpPr>
            <a:spLocks noGrp="1"/>
          </p:cNvSpPr>
          <p:nvPr>
            <p:ph type="body" sz="quarter" idx="19" hasCustomPrompt="1"/>
          </p:nvPr>
        </p:nvSpPr>
        <p:spPr>
          <a:xfrm>
            <a:off x="8136403" y="2858937"/>
            <a:ext cx="3540701"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1" name="図プレースホルダー 9"/>
          <p:cNvSpPr>
            <a:spLocks noGrp="1"/>
          </p:cNvSpPr>
          <p:nvPr>
            <p:ph type="pic" sz="quarter" idx="20" hasCustomPrompt="1"/>
          </p:nvPr>
        </p:nvSpPr>
        <p:spPr>
          <a:xfrm>
            <a:off x="514895" y="3729033"/>
            <a:ext cx="3540701"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2" name="テキスト プレースホルダー 11"/>
          <p:cNvSpPr>
            <a:spLocks noGrp="1"/>
          </p:cNvSpPr>
          <p:nvPr>
            <p:ph type="body" sz="quarter" idx="21" hasCustomPrompt="1"/>
          </p:nvPr>
        </p:nvSpPr>
        <p:spPr>
          <a:xfrm>
            <a:off x="514895" y="5529233"/>
            <a:ext cx="3540701"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3" name="図プレースホルダー 9"/>
          <p:cNvSpPr>
            <a:spLocks noGrp="1"/>
          </p:cNvSpPr>
          <p:nvPr>
            <p:ph type="pic" sz="quarter" idx="22" hasCustomPrompt="1"/>
          </p:nvPr>
        </p:nvSpPr>
        <p:spPr>
          <a:xfrm>
            <a:off x="4325649" y="3729033"/>
            <a:ext cx="3540701"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4" name="テキスト プレースホルダー 11"/>
          <p:cNvSpPr>
            <a:spLocks noGrp="1"/>
          </p:cNvSpPr>
          <p:nvPr>
            <p:ph type="body" sz="quarter" idx="23" hasCustomPrompt="1"/>
          </p:nvPr>
        </p:nvSpPr>
        <p:spPr>
          <a:xfrm>
            <a:off x="4325649" y="5529233"/>
            <a:ext cx="3540701"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5" name="図プレースホルダー 9"/>
          <p:cNvSpPr>
            <a:spLocks noGrp="1"/>
          </p:cNvSpPr>
          <p:nvPr>
            <p:ph type="pic" sz="quarter" idx="24" hasCustomPrompt="1"/>
          </p:nvPr>
        </p:nvSpPr>
        <p:spPr>
          <a:xfrm>
            <a:off x="8136403" y="3729033"/>
            <a:ext cx="3540701" cy="1800200"/>
          </a:xfrm>
          <a:prstGeom prst="rect">
            <a:avLst/>
          </a:prstGeom>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Add an image</a:t>
            </a:r>
            <a:endParaRPr kumimoji="1" lang="ja-JP" altLang="en-US" dirty="0"/>
          </a:p>
          <a:p>
            <a:endParaRPr kumimoji="1" lang="ja-JP" altLang="en-US" dirty="0"/>
          </a:p>
        </p:txBody>
      </p:sp>
      <p:sp>
        <p:nvSpPr>
          <p:cNvPr id="26" name="テキスト プレースホルダー 11"/>
          <p:cNvSpPr>
            <a:spLocks noGrp="1"/>
          </p:cNvSpPr>
          <p:nvPr>
            <p:ph type="body" sz="quarter" idx="25" hasCustomPrompt="1"/>
          </p:nvPr>
        </p:nvSpPr>
        <p:spPr>
          <a:xfrm>
            <a:off x="8136403" y="5529233"/>
            <a:ext cx="3540701" cy="78008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28"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Tree>
    <p:extLst>
      <p:ext uri="{BB962C8B-B14F-4D97-AF65-F5344CB8AC3E}">
        <p14:creationId xmlns:p14="http://schemas.microsoft.com/office/powerpoint/2010/main" val="346528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50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1500"/>
                            </p:stCondLst>
                            <p:childTnLst>
                              <p:par>
                                <p:cTn id="19" presetID="10" presetClass="entr" presetSubtype="0" fill="hold" grpId="0" nodeType="after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2500"/>
                            </p:stCondLst>
                            <p:childTnLst>
                              <p:par>
                                <p:cTn id="26" presetID="10" presetClass="entr" presetSubtype="0" fill="hold" grpId="0" nodeType="afterEffect">
                                  <p:stCondLst>
                                    <p:cond delay="5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par>
                          <p:cTn id="32" fill="hold">
                            <p:stCondLst>
                              <p:cond delay="3500"/>
                            </p:stCondLst>
                            <p:childTnLst>
                              <p:par>
                                <p:cTn id="33" presetID="10" presetClass="entr" presetSubtype="0" fill="hold" grpId="0" nodeType="afterEffect">
                                  <p:stCondLst>
                                    <p:cond delay="5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4500"/>
                            </p:stCondLst>
                            <p:childTnLst>
                              <p:par>
                                <p:cTn id="40" presetID="10" presetClass="entr" presetSubtype="0" fill="hold" grpId="0" nodeType="afterEffect">
                                  <p:stCondLst>
                                    <p:cond delay="5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7" grpId="0"/>
      <p:bldP spid="18" grpId="0">
        <p:tmplLst>
          <p:tmpl>
            <p:tnLst>
              <p:par>
                <p:cTn presetID="10" presetClass="entr" presetSubtype="0"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p:tmplLst>
          <p:tmpl>
            <p:tnLst>
              <p:par>
                <p:cTn presetID="10" presetClass="entr" presetSubtype="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bldP spid="24" grpId="0">
        <p:tmplLst>
          <p:tmpl>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bldP spid="26" grpId="0">
        <p:tmplLst>
          <p:tmpl>
            <p:tnLst>
              <p:par>
                <p:cTn presetID="10" presetClass="entr" presetSubtype="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 Image - 1 Column">
    <p:spTree>
      <p:nvGrpSpPr>
        <p:cNvPr id="1" name=""/>
        <p:cNvGrpSpPr/>
        <p:nvPr/>
      </p:nvGrpSpPr>
      <p:grpSpPr>
        <a:xfrm>
          <a:off x="0" y="0"/>
          <a:ext cx="0" cy="0"/>
          <a:chOff x="0" y="0"/>
          <a:chExt cx="0" cy="0"/>
        </a:xfrm>
      </p:grpSpPr>
      <p:sp>
        <p:nvSpPr>
          <p:cNvPr id="10" name="正方形/長方形 9"/>
          <p:cNvSpPr/>
          <p:nvPr userDrawn="1"/>
        </p:nvSpPr>
        <p:spPr>
          <a:xfrm>
            <a:off x="484889" y="1939354"/>
            <a:ext cx="4740938" cy="3379856"/>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図プレースホルダー 8"/>
          <p:cNvSpPr>
            <a:spLocks noGrp="1"/>
          </p:cNvSpPr>
          <p:nvPr>
            <p:ph type="pic" sz="quarter" idx="12" hasCustomPrompt="1"/>
          </p:nvPr>
        </p:nvSpPr>
        <p:spPr>
          <a:xfrm>
            <a:off x="590174" y="2042584"/>
            <a:ext cx="4530368" cy="3173397"/>
          </a:xfrm>
          <a:prstGeom prst="rect">
            <a:avLst/>
          </a:prstGeom>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11" name="ホームベース 10"/>
          <p:cNvSpPr/>
          <p:nvPr userDrawn="1"/>
        </p:nvSpPr>
        <p:spPr>
          <a:xfrm>
            <a:off x="5596139" y="1819530"/>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11"/>
          <p:cNvSpPr>
            <a:spLocks noGrp="1"/>
          </p:cNvSpPr>
          <p:nvPr>
            <p:ph type="body" sz="quarter" idx="15" hasCustomPrompt="1"/>
          </p:nvPr>
        </p:nvSpPr>
        <p:spPr>
          <a:xfrm>
            <a:off x="5915964" y="2075094"/>
            <a:ext cx="5881164" cy="69007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3" name="テキスト プレースホルダー 11"/>
          <p:cNvSpPr>
            <a:spLocks noGrp="1"/>
          </p:cNvSpPr>
          <p:nvPr>
            <p:ph type="body" sz="quarter" idx="16" hasCustomPrompt="1"/>
          </p:nvPr>
        </p:nvSpPr>
        <p:spPr>
          <a:xfrm>
            <a:off x="5915964" y="1688807"/>
            <a:ext cx="5881164"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14" name="ホームベース 13"/>
          <p:cNvSpPr/>
          <p:nvPr userDrawn="1"/>
        </p:nvSpPr>
        <p:spPr>
          <a:xfrm>
            <a:off x="5596139" y="3144597"/>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テキスト プレースホルダー 11"/>
          <p:cNvSpPr>
            <a:spLocks noGrp="1"/>
          </p:cNvSpPr>
          <p:nvPr>
            <p:ph type="body" sz="quarter" idx="17" hasCustomPrompt="1"/>
          </p:nvPr>
        </p:nvSpPr>
        <p:spPr>
          <a:xfrm>
            <a:off x="5915964" y="3400160"/>
            <a:ext cx="5881164" cy="69007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18" hasCustomPrompt="1"/>
          </p:nvPr>
        </p:nvSpPr>
        <p:spPr>
          <a:xfrm>
            <a:off x="5915964" y="3013874"/>
            <a:ext cx="5881164"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17" name="ホームベース 16"/>
          <p:cNvSpPr/>
          <p:nvPr userDrawn="1"/>
        </p:nvSpPr>
        <p:spPr>
          <a:xfrm>
            <a:off x="5596137" y="4493584"/>
            <a:ext cx="319824" cy="239649"/>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11"/>
          <p:cNvSpPr>
            <a:spLocks noGrp="1"/>
          </p:cNvSpPr>
          <p:nvPr>
            <p:ph type="body" sz="quarter" idx="19" hasCustomPrompt="1"/>
          </p:nvPr>
        </p:nvSpPr>
        <p:spPr>
          <a:xfrm>
            <a:off x="5915963" y="4749147"/>
            <a:ext cx="5881164" cy="69007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0" hasCustomPrompt="1"/>
          </p:nvPr>
        </p:nvSpPr>
        <p:spPr>
          <a:xfrm>
            <a:off x="5915963" y="4362860"/>
            <a:ext cx="5881164"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333793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 presetClass="entr" presetSubtype="8" decel="10000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8" decel="100000" fill="hold" grpId="0" nodeType="afterEffect">
                                  <p:stCondLst>
                                    <p:cond delay="5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1+#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5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1+#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childTnLst>
                          </p:cTn>
                        </p:par>
                        <p:par>
                          <p:cTn id="37" fill="hold">
                            <p:stCondLst>
                              <p:cond delay="2000"/>
                            </p:stCondLst>
                            <p:childTnLst>
                              <p:par>
                                <p:cTn id="38" presetID="2" presetClass="entr" presetSubtype="8" decel="100000" fill="hold" grpId="0" nodeType="afterEffect">
                                  <p:stCondLst>
                                    <p:cond delay="50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0-#ppt_w/2"/>
                                          </p:val>
                                        </p:tav>
                                        <p:tav tm="100000">
                                          <p:val>
                                            <p:strVal val="#ppt_x"/>
                                          </p:val>
                                        </p:tav>
                                      </p:tavLst>
                                    </p:anim>
                                    <p:anim calcmode="lin" valueType="num">
                                      <p:cBhvr additive="base">
                                        <p:cTn id="41" dur="500" fill="hold"/>
                                        <p:tgtEl>
                                          <p:spTgt spid="17"/>
                                        </p:tgtEl>
                                        <p:attrNameLst>
                                          <p:attrName>ppt_y</p:attrName>
                                        </p:attrNameLst>
                                      </p:cBhvr>
                                      <p:tavLst>
                                        <p:tav tm="0">
                                          <p:val>
                                            <p:strVal val="#ppt_y"/>
                                          </p:val>
                                        </p:tav>
                                        <p:tav tm="100000">
                                          <p:val>
                                            <p:strVal val="#ppt_y"/>
                                          </p:val>
                                        </p:tav>
                                      </p:tavLst>
                                    </p:anim>
                                  </p:childTnLst>
                                </p:cTn>
                              </p:par>
                              <p:par>
                                <p:cTn id="42" presetID="2" presetClass="entr" presetSubtype="2" decel="100000" fill="hold" grpId="0" nodeType="withEffect">
                                  <p:stCondLst>
                                    <p:cond delay="50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1+#ppt_w/2"/>
                                          </p:val>
                                        </p:tav>
                                        <p:tav tm="100000">
                                          <p:val>
                                            <p:strVal val="#ppt_x"/>
                                          </p:val>
                                        </p:tav>
                                      </p:tavLst>
                                    </p:anim>
                                    <p:anim calcmode="lin" valueType="num">
                                      <p:cBhvr additive="base">
                                        <p:cTn id="45" dur="500" fill="hold"/>
                                        <p:tgtEl>
                                          <p:spTgt spid="19"/>
                                        </p:tgtEl>
                                        <p:attrNameLst>
                                          <p:attrName>ppt_y</p:attrName>
                                        </p:attrNameLst>
                                      </p:cBhvr>
                                      <p:tavLst>
                                        <p:tav tm="0">
                                          <p:val>
                                            <p:strVal val="#ppt_y"/>
                                          </p:val>
                                        </p:tav>
                                        <p:tav tm="100000">
                                          <p:val>
                                            <p:strVal val="#ppt_y"/>
                                          </p:val>
                                        </p:tav>
                                      </p:tavLst>
                                    </p:anim>
                                  </p:childTnLst>
                                </p:cTn>
                              </p:par>
                              <p:par>
                                <p:cTn id="46" presetID="2" presetClass="entr" presetSubtype="2" decel="100000" fill="hold" grpId="0" nodeType="withEffect">
                                  <p:stCondLst>
                                    <p:cond delay="50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1+#ppt_w/2"/>
                                          </p:val>
                                        </p:tav>
                                        <p:tav tm="100000">
                                          <p:val>
                                            <p:strVal val="#ppt_x"/>
                                          </p:val>
                                        </p:tav>
                                      </p:tavLst>
                                    </p:anim>
                                    <p:anim calcmode="lin" valueType="num">
                                      <p:cBhvr additive="base">
                                        <p:cTn id="49"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1" grpId="0" animBg="1"/>
      <p:bldP spid="12" grpId="0">
        <p:tmplLst>
          <p:tmpl>
            <p:tnLst>
              <p:par>
                <p:cTn presetID="2" presetClass="entr" presetSubtype="2"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p:tmplLst>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animBg="1"/>
      <p:bldP spid="15" grpId="0">
        <p:tmplLst>
          <p:tmpl>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p:tmplLst>
          <p:tmpl>
            <p:tnLst>
              <p:par>
                <p:cTn presetID="2" presetClass="entr" presetSubtype="2"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p:tmplLst>
          <p:tmpl>
            <p:tnLst>
              <p:par>
                <p:cTn presetID="2" presetClass="entr" presetSubtype="2" decel="100000"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p:tmplLst>
          <p:tmpl>
            <p:tnLst>
              <p:par>
                <p:cTn presetID="2" presetClass="entr" presetSubtype="2" decel="10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Numeric List - 6 Items">
    <p:spTree>
      <p:nvGrpSpPr>
        <p:cNvPr id="1" name=""/>
        <p:cNvGrpSpPr/>
        <p:nvPr/>
      </p:nvGrpSpPr>
      <p:grpSpPr>
        <a:xfrm>
          <a:off x="0" y="0"/>
          <a:ext cx="0" cy="0"/>
          <a:chOff x="0" y="0"/>
          <a:chExt cx="0" cy="0"/>
        </a:xfrm>
      </p:grpSpPr>
      <p:sp>
        <p:nvSpPr>
          <p:cNvPr id="5" name="正方形/長方形 4"/>
          <p:cNvSpPr/>
          <p:nvPr userDrawn="1"/>
        </p:nvSpPr>
        <p:spPr>
          <a:xfrm>
            <a:off x="634919" y="1478754"/>
            <a:ext cx="515992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11" name="ホームベース 10"/>
          <p:cNvSpPr/>
          <p:nvPr userDrawn="1"/>
        </p:nvSpPr>
        <p:spPr>
          <a:xfrm>
            <a:off x="634919" y="1478754"/>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11"/>
          <p:cNvSpPr>
            <a:spLocks noGrp="1"/>
          </p:cNvSpPr>
          <p:nvPr>
            <p:ph type="body" sz="quarter" idx="15" hasCustomPrompt="1"/>
          </p:nvPr>
        </p:nvSpPr>
        <p:spPr>
          <a:xfrm>
            <a:off x="624855" y="1904242"/>
            <a:ext cx="5171085"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13" name="テキスト プレースホルダー 11"/>
          <p:cNvSpPr>
            <a:spLocks noGrp="1"/>
          </p:cNvSpPr>
          <p:nvPr>
            <p:ph type="body" sz="quarter" idx="16" hasCustomPrompt="1"/>
          </p:nvPr>
        </p:nvSpPr>
        <p:spPr>
          <a:xfrm>
            <a:off x="1235038" y="1418777"/>
            <a:ext cx="455980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0" name="テキスト プレースホルダー 11"/>
          <p:cNvSpPr>
            <a:spLocks noGrp="1"/>
          </p:cNvSpPr>
          <p:nvPr>
            <p:ph type="body" sz="quarter" idx="21" hasCustomPrompt="1"/>
          </p:nvPr>
        </p:nvSpPr>
        <p:spPr>
          <a:xfrm>
            <a:off x="694931" y="1418777"/>
            <a:ext cx="420083" cy="504570"/>
          </a:xfrm>
        </p:spPr>
        <p:txBody>
          <a:bodyPr anchor="ctr">
            <a:noAutofit/>
          </a:bodyPr>
          <a:lstStyle>
            <a:lvl1pPr algn="l">
              <a:lnSpc>
                <a:spcPct val="120000"/>
              </a:lnSpc>
              <a:defRPr sz="1867">
                <a:solidFill>
                  <a:schemeClr val="bg1"/>
                </a:solidFill>
                <a:latin typeface="+mn-lt"/>
              </a:defRPr>
            </a:lvl1pPr>
          </a:lstStyle>
          <a:p>
            <a:pPr lvl="0"/>
            <a:r>
              <a:rPr lang="en-US" dirty="0"/>
              <a:t>0</a:t>
            </a:r>
          </a:p>
        </p:txBody>
      </p:sp>
      <p:sp>
        <p:nvSpPr>
          <p:cNvPr id="21" name="正方形/長方形 20"/>
          <p:cNvSpPr/>
          <p:nvPr userDrawn="1"/>
        </p:nvSpPr>
        <p:spPr>
          <a:xfrm>
            <a:off x="634919" y="3097518"/>
            <a:ext cx="515992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ホームベース 21"/>
          <p:cNvSpPr/>
          <p:nvPr userDrawn="1"/>
        </p:nvSpPr>
        <p:spPr>
          <a:xfrm>
            <a:off x="634919" y="3097518"/>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11"/>
          <p:cNvSpPr>
            <a:spLocks noGrp="1"/>
          </p:cNvSpPr>
          <p:nvPr>
            <p:ph type="body" sz="quarter" idx="22" hasCustomPrompt="1"/>
          </p:nvPr>
        </p:nvSpPr>
        <p:spPr>
          <a:xfrm>
            <a:off x="624855" y="3523006"/>
            <a:ext cx="5171085"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24" name="テキスト プレースホルダー 11"/>
          <p:cNvSpPr>
            <a:spLocks noGrp="1"/>
          </p:cNvSpPr>
          <p:nvPr>
            <p:ph type="body" sz="quarter" idx="23" hasCustomPrompt="1"/>
          </p:nvPr>
        </p:nvSpPr>
        <p:spPr>
          <a:xfrm>
            <a:off x="1235038" y="3037541"/>
            <a:ext cx="455980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5" name="テキスト プレースホルダー 11"/>
          <p:cNvSpPr>
            <a:spLocks noGrp="1"/>
          </p:cNvSpPr>
          <p:nvPr>
            <p:ph type="body" sz="quarter" idx="24" hasCustomPrompt="1"/>
          </p:nvPr>
        </p:nvSpPr>
        <p:spPr>
          <a:xfrm>
            <a:off x="694931" y="3037541"/>
            <a:ext cx="420083" cy="504570"/>
          </a:xfrm>
        </p:spPr>
        <p:txBody>
          <a:bodyPr anchor="ctr">
            <a:noAutofit/>
          </a:bodyPr>
          <a:lstStyle>
            <a:lvl1pPr algn="l">
              <a:lnSpc>
                <a:spcPct val="120000"/>
              </a:lnSpc>
              <a:defRPr sz="1867">
                <a:solidFill>
                  <a:schemeClr val="bg1"/>
                </a:solidFill>
                <a:latin typeface="+mn-lt"/>
              </a:defRPr>
            </a:lvl1pPr>
          </a:lstStyle>
          <a:p>
            <a:pPr lvl="0"/>
            <a:r>
              <a:rPr lang="en-US" dirty="0"/>
              <a:t>0</a:t>
            </a:r>
          </a:p>
        </p:txBody>
      </p:sp>
      <p:sp>
        <p:nvSpPr>
          <p:cNvPr id="26" name="正方形/長方形 25"/>
          <p:cNvSpPr/>
          <p:nvPr userDrawn="1"/>
        </p:nvSpPr>
        <p:spPr>
          <a:xfrm>
            <a:off x="634918" y="4714080"/>
            <a:ext cx="515992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ホームベース 26"/>
          <p:cNvSpPr/>
          <p:nvPr userDrawn="1"/>
        </p:nvSpPr>
        <p:spPr>
          <a:xfrm>
            <a:off x="634918" y="4714080"/>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プレースホルダー 11"/>
          <p:cNvSpPr>
            <a:spLocks noGrp="1"/>
          </p:cNvSpPr>
          <p:nvPr>
            <p:ph type="body" sz="quarter" idx="25" hasCustomPrompt="1"/>
          </p:nvPr>
        </p:nvSpPr>
        <p:spPr>
          <a:xfrm>
            <a:off x="624855" y="5139568"/>
            <a:ext cx="5171085"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29" name="テキスト プレースホルダー 11"/>
          <p:cNvSpPr>
            <a:spLocks noGrp="1"/>
          </p:cNvSpPr>
          <p:nvPr>
            <p:ph type="body" sz="quarter" idx="26" hasCustomPrompt="1"/>
          </p:nvPr>
        </p:nvSpPr>
        <p:spPr>
          <a:xfrm>
            <a:off x="1235037" y="4654103"/>
            <a:ext cx="455980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27" hasCustomPrompt="1"/>
          </p:nvPr>
        </p:nvSpPr>
        <p:spPr>
          <a:xfrm>
            <a:off x="694930" y="4654103"/>
            <a:ext cx="420083" cy="504570"/>
          </a:xfrm>
        </p:spPr>
        <p:txBody>
          <a:bodyPr anchor="ctr">
            <a:noAutofit/>
          </a:bodyPr>
          <a:lstStyle>
            <a:lvl1pPr algn="l">
              <a:lnSpc>
                <a:spcPct val="120000"/>
              </a:lnSpc>
              <a:defRPr sz="1867">
                <a:solidFill>
                  <a:schemeClr val="bg1"/>
                </a:solidFill>
                <a:latin typeface="+mn-lt"/>
              </a:defRPr>
            </a:lvl1pPr>
          </a:lstStyle>
          <a:p>
            <a:pPr lvl="0"/>
            <a:r>
              <a:rPr lang="en-US" dirty="0"/>
              <a:t>0</a:t>
            </a:r>
          </a:p>
        </p:txBody>
      </p:sp>
      <p:sp>
        <p:nvSpPr>
          <p:cNvPr id="46" name="正方形/長方形 45"/>
          <p:cNvSpPr/>
          <p:nvPr userDrawn="1"/>
        </p:nvSpPr>
        <p:spPr>
          <a:xfrm>
            <a:off x="6336047" y="1478754"/>
            <a:ext cx="515992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ホームベース 46"/>
          <p:cNvSpPr/>
          <p:nvPr userDrawn="1"/>
        </p:nvSpPr>
        <p:spPr>
          <a:xfrm>
            <a:off x="6336047" y="1478754"/>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テキスト プレースホルダー 11"/>
          <p:cNvSpPr>
            <a:spLocks noGrp="1"/>
          </p:cNvSpPr>
          <p:nvPr>
            <p:ph type="body" sz="quarter" idx="28" hasCustomPrompt="1"/>
          </p:nvPr>
        </p:nvSpPr>
        <p:spPr>
          <a:xfrm>
            <a:off x="6325983" y="1904242"/>
            <a:ext cx="5171085"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49" name="テキスト プレースホルダー 11"/>
          <p:cNvSpPr>
            <a:spLocks noGrp="1"/>
          </p:cNvSpPr>
          <p:nvPr>
            <p:ph type="body" sz="quarter" idx="29" hasCustomPrompt="1"/>
          </p:nvPr>
        </p:nvSpPr>
        <p:spPr>
          <a:xfrm>
            <a:off x="6936166" y="1418777"/>
            <a:ext cx="455980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50" name="テキスト プレースホルダー 11"/>
          <p:cNvSpPr>
            <a:spLocks noGrp="1"/>
          </p:cNvSpPr>
          <p:nvPr>
            <p:ph type="body" sz="quarter" idx="30" hasCustomPrompt="1"/>
          </p:nvPr>
        </p:nvSpPr>
        <p:spPr>
          <a:xfrm>
            <a:off x="6396059" y="1418777"/>
            <a:ext cx="420083" cy="504570"/>
          </a:xfrm>
        </p:spPr>
        <p:txBody>
          <a:bodyPr anchor="ctr">
            <a:noAutofit/>
          </a:bodyPr>
          <a:lstStyle>
            <a:lvl1pPr algn="l">
              <a:lnSpc>
                <a:spcPct val="120000"/>
              </a:lnSpc>
              <a:defRPr sz="1867">
                <a:solidFill>
                  <a:schemeClr val="bg1"/>
                </a:solidFill>
                <a:latin typeface="+mn-lt"/>
              </a:defRPr>
            </a:lvl1pPr>
          </a:lstStyle>
          <a:p>
            <a:pPr lvl="0"/>
            <a:r>
              <a:rPr lang="en-US" dirty="0"/>
              <a:t>0</a:t>
            </a:r>
          </a:p>
        </p:txBody>
      </p:sp>
      <p:sp>
        <p:nvSpPr>
          <p:cNvPr id="51" name="正方形/長方形 50"/>
          <p:cNvSpPr/>
          <p:nvPr userDrawn="1"/>
        </p:nvSpPr>
        <p:spPr>
          <a:xfrm>
            <a:off x="6336047" y="3097518"/>
            <a:ext cx="515992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ホームベース 51"/>
          <p:cNvSpPr/>
          <p:nvPr userDrawn="1"/>
        </p:nvSpPr>
        <p:spPr>
          <a:xfrm>
            <a:off x="6336047" y="3097518"/>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3" name="テキスト プレースホルダー 11"/>
          <p:cNvSpPr>
            <a:spLocks noGrp="1"/>
          </p:cNvSpPr>
          <p:nvPr>
            <p:ph type="body" sz="quarter" idx="31" hasCustomPrompt="1"/>
          </p:nvPr>
        </p:nvSpPr>
        <p:spPr>
          <a:xfrm>
            <a:off x="6325983" y="3523006"/>
            <a:ext cx="5171085"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54" name="テキスト プレースホルダー 11"/>
          <p:cNvSpPr>
            <a:spLocks noGrp="1"/>
          </p:cNvSpPr>
          <p:nvPr>
            <p:ph type="body" sz="quarter" idx="32" hasCustomPrompt="1"/>
          </p:nvPr>
        </p:nvSpPr>
        <p:spPr>
          <a:xfrm>
            <a:off x="6936166" y="3037541"/>
            <a:ext cx="455980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55" name="テキスト プレースホルダー 11"/>
          <p:cNvSpPr>
            <a:spLocks noGrp="1"/>
          </p:cNvSpPr>
          <p:nvPr>
            <p:ph type="body" sz="quarter" idx="33" hasCustomPrompt="1"/>
          </p:nvPr>
        </p:nvSpPr>
        <p:spPr>
          <a:xfrm>
            <a:off x="6396059" y="3037541"/>
            <a:ext cx="420083" cy="504570"/>
          </a:xfrm>
        </p:spPr>
        <p:txBody>
          <a:bodyPr anchor="ctr">
            <a:noAutofit/>
          </a:bodyPr>
          <a:lstStyle>
            <a:lvl1pPr algn="l">
              <a:lnSpc>
                <a:spcPct val="120000"/>
              </a:lnSpc>
              <a:defRPr sz="1867">
                <a:solidFill>
                  <a:schemeClr val="bg1"/>
                </a:solidFill>
                <a:latin typeface="+mn-lt"/>
              </a:defRPr>
            </a:lvl1pPr>
          </a:lstStyle>
          <a:p>
            <a:pPr lvl="0"/>
            <a:r>
              <a:rPr lang="en-US" dirty="0"/>
              <a:t>0</a:t>
            </a:r>
          </a:p>
        </p:txBody>
      </p:sp>
      <p:sp>
        <p:nvSpPr>
          <p:cNvPr id="56" name="正方形/長方形 55"/>
          <p:cNvSpPr/>
          <p:nvPr userDrawn="1"/>
        </p:nvSpPr>
        <p:spPr>
          <a:xfrm>
            <a:off x="6336046" y="4714080"/>
            <a:ext cx="515992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 name="ホームベース 56"/>
          <p:cNvSpPr/>
          <p:nvPr userDrawn="1"/>
        </p:nvSpPr>
        <p:spPr>
          <a:xfrm>
            <a:off x="6336046" y="4714080"/>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8" name="テキスト プレースホルダー 11"/>
          <p:cNvSpPr>
            <a:spLocks noGrp="1"/>
          </p:cNvSpPr>
          <p:nvPr>
            <p:ph type="body" sz="quarter" idx="34" hasCustomPrompt="1"/>
          </p:nvPr>
        </p:nvSpPr>
        <p:spPr>
          <a:xfrm>
            <a:off x="6325983" y="5139568"/>
            <a:ext cx="5171085"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59" name="テキスト プレースホルダー 11"/>
          <p:cNvSpPr>
            <a:spLocks noGrp="1"/>
          </p:cNvSpPr>
          <p:nvPr>
            <p:ph type="body" sz="quarter" idx="35" hasCustomPrompt="1"/>
          </p:nvPr>
        </p:nvSpPr>
        <p:spPr>
          <a:xfrm>
            <a:off x="6936165" y="4654103"/>
            <a:ext cx="4559801"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60" name="テキスト プレースホルダー 11"/>
          <p:cNvSpPr>
            <a:spLocks noGrp="1"/>
          </p:cNvSpPr>
          <p:nvPr>
            <p:ph type="body" sz="quarter" idx="36" hasCustomPrompt="1"/>
          </p:nvPr>
        </p:nvSpPr>
        <p:spPr>
          <a:xfrm>
            <a:off x="6396058" y="4654103"/>
            <a:ext cx="420083" cy="504570"/>
          </a:xfrm>
        </p:spPr>
        <p:txBody>
          <a:bodyPr anchor="ctr">
            <a:noAutofit/>
          </a:bodyPr>
          <a:lstStyle>
            <a:lvl1pPr algn="l">
              <a:lnSpc>
                <a:spcPct val="120000"/>
              </a:lnSpc>
              <a:defRPr sz="1867">
                <a:solidFill>
                  <a:schemeClr val="bg1"/>
                </a:solidFill>
                <a:latin typeface="+mn-lt"/>
              </a:defRPr>
            </a:lvl1pPr>
          </a:lstStyle>
          <a:p>
            <a:pPr lvl="0"/>
            <a:r>
              <a:rPr lang="en-US" dirty="0"/>
              <a:t>0</a:t>
            </a:r>
          </a:p>
        </p:txBody>
      </p:sp>
    </p:spTree>
    <p:extLst>
      <p:ext uri="{BB962C8B-B14F-4D97-AF65-F5344CB8AC3E}">
        <p14:creationId xmlns:p14="http://schemas.microsoft.com/office/powerpoint/2010/main" val="116221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500"/>
                                        <p:tgtEl>
                                          <p:spTgt spid="1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fade">
                                      <p:cBhvr>
                                        <p:cTn id="19" dur="500"/>
                                        <p:tgtEl>
                                          <p:spTgt spid="20">
                                            <p:txEl>
                                              <p:pRg st="0" end="0"/>
                                            </p:txEl>
                                          </p:spTgt>
                                        </p:tgtEl>
                                      </p:cBhvr>
                                    </p:animEffect>
                                  </p:childTnLst>
                                </p:cTn>
                              </p:par>
                            </p:childTnLst>
                          </p:cTn>
                        </p:par>
                        <p:par>
                          <p:cTn id="20" fill="hold">
                            <p:stCondLst>
                              <p:cond delay="500"/>
                            </p:stCondLst>
                            <p:childTnLst>
                              <p:par>
                                <p:cTn id="21" presetID="10" presetClass="entr" presetSubtype="0" fill="hold" grpId="0" nodeType="after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xEl>
                                              <p:pRg st="0" end="0"/>
                                            </p:txEl>
                                          </p:spTgt>
                                        </p:tgtEl>
                                        <p:attrNameLst>
                                          <p:attrName>style.visibility</p:attrName>
                                        </p:attrNameLst>
                                      </p:cBhvr>
                                      <p:to>
                                        <p:strVal val="visible"/>
                                      </p:to>
                                    </p:set>
                                    <p:animEffect transition="in" filter="fade">
                                      <p:cBhvr>
                                        <p:cTn id="32" dur="500"/>
                                        <p:tgtEl>
                                          <p:spTgt spid="24">
                                            <p:txEl>
                                              <p:pRg st="0" end="0"/>
                                            </p:txEl>
                                          </p:spTgt>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25">
                                            <p:txEl>
                                              <p:pRg st="0" end="0"/>
                                            </p:txEl>
                                          </p:spTgt>
                                        </p:tgtEl>
                                        <p:attrNameLst>
                                          <p:attrName>style.visibility</p:attrName>
                                        </p:attrNameLst>
                                      </p:cBhvr>
                                      <p:to>
                                        <p:strVal val="visible"/>
                                      </p:to>
                                    </p:set>
                                    <p:animEffect transition="in" filter="fade">
                                      <p:cBhvr>
                                        <p:cTn id="35" dur="500"/>
                                        <p:tgtEl>
                                          <p:spTgt spid="25">
                                            <p:txEl>
                                              <p:pRg st="0" end="0"/>
                                            </p:txEl>
                                          </p:spTgt>
                                        </p:tgtEl>
                                      </p:cBhvr>
                                    </p:animEffect>
                                  </p:childTnLst>
                                </p:cTn>
                              </p:par>
                            </p:childTnLst>
                          </p:cTn>
                        </p:par>
                        <p:par>
                          <p:cTn id="36" fill="hold">
                            <p:stCondLst>
                              <p:cond delay="1500"/>
                            </p:stCondLst>
                            <p:childTnLst>
                              <p:par>
                                <p:cTn id="37" presetID="10" presetClass="entr" presetSubtype="0" fill="hold" grpId="0" nodeType="afterEffect">
                                  <p:stCondLst>
                                    <p:cond delay="50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29">
                                            <p:txEl>
                                              <p:pRg st="0" end="0"/>
                                            </p:txEl>
                                          </p:spTgt>
                                        </p:tgtEl>
                                        <p:attrNameLst>
                                          <p:attrName>style.visibility</p:attrName>
                                        </p:attrNameLst>
                                      </p:cBhvr>
                                      <p:to>
                                        <p:strVal val="visible"/>
                                      </p:to>
                                    </p:set>
                                    <p:animEffect transition="in" filter="fade">
                                      <p:cBhvr>
                                        <p:cTn id="48" dur="500"/>
                                        <p:tgtEl>
                                          <p:spTgt spid="29">
                                            <p:txEl>
                                              <p:pRg st="0" end="0"/>
                                            </p:txEl>
                                          </p:spTgt>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30">
                                            <p:txEl>
                                              <p:pRg st="0" end="0"/>
                                            </p:txEl>
                                          </p:spTgt>
                                        </p:tgtEl>
                                        <p:attrNameLst>
                                          <p:attrName>style.visibility</p:attrName>
                                        </p:attrNameLst>
                                      </p:cBhvr>
                                      <p:to>
                                        <p:strVal val="visible"/>
                                      </p:to>
                                    </p:set>
                                    <p:animEffect transition="in" filter="fade">
                                      <p:cBhvr>
                                        <p:cTn id="51" dur="500"/>
                                        <p:tgtEl>
                                          <p:spTgt spid="30">
                                            <p:txEl>
                                              <p:pRg st="0" end="0"/>
                                            </p:txEl>
                                          </p:spTgt>
                                        </p:tgtEl>
                                      </p:cBhvr>
                                    </p:animEffect>
                                  </p:childTnLst>
                                </p:cTn>
                              </p:par>
                            </p:childTnLst>
                          </p:cTn>
                        </p:par>
                        <p:par>
                          <p:cTn id="52" fill="hold">
                            <p:stCondLst>
                              <p:cond delay="2500"/>
                            </p:stCondLst>
                            <p:childTnLst>
                              <p:par>
                                <p:cTn id="53" presetID="10" presetClass="entr" presetSubtype="0" fill="hold" grpId="0" nodeType="afterEffect">
                                  <p:stCondLst>
                                    <p:cond delay="50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49">
                                            <p:txEl>
                                              <p:pRg st="0" end="0"/>
                                            </p:txEl>
                                          </p:spTgt>
                                        </p:tgtEl>
                                        <p:attrNameLst>
                                          <p:attrName>style.visibility</p:attrName>
                                        </p:attrNameLst>
                                      </p:cBhvr>
                                      <p:to>
                                        <p:strVal val="visible"/>
                                      </p:to>
                                    </p:set>
                                    <p:animEffect transition="in" filter="fade">
                                      <p:cBhvr>
                                        <p:cTn id="64" dur="500"/>
                                        <p:tgtEl>
                                          <p:spTgt spid="49">
                                            <p:txEl>
                                              <p:pRg st="0" end="0"/>
                                            </p:txEl>
                                          </p:spTgt>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50">
                                            <p:txEl>
                                              <p:pRg st="0" end="0"/>
                                            </p:txEl>
                                          </p:spTgt>
                                        </p:tgtEl>
                                        <p:attrNameLst>
                                          <p:attrName>style.visibility</p:attrName>
                                        </p:attrNameLst>
                                      </p:cBhvr>
                                      <p:to>
                                        <p:strVal val="visible"/>
                                      </p:to>
                                    </p:set>
                                    <p:animEffect transition="in" filter="fade">
                                      <p:cBhvr>
                                        <p:cTn id="67" dur="500"/>
                                        <p:tgtEl>
                                          <p:spTgt spid="50">
                                            <p:txEl>
                                              <p:pRg st="0" end="0"/>
                                            </p:txEl>
                                          </p:spTgt>
                                        </p:tgtEl>
                                      </p:cBhvr>
                                    </p:animEffect>
                                  </p:childTnLst>
                                </p:cTn>
                              </p:par>
                            </p:childTnLst>
                          </p:cTn>
                        </p:par>
                        <p:par>
                          <p:cTn id="68" fill="hold">
                            <p:stCondLst>
                              <p:cond delay="3500"/>
                            </p:stCondLst>
                            <p:childTnLst>
                              <p:par>
                                <p:cTn id="69" presetID="10" presetClass="entr" presetSubtype="0" fill="hold" grpId="0" nodeType="afterEffect">
                                  <p:stCondLst>
                                    <p:cond delay="50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500"/>
                                        <p:tgtEl>
                                          <p:spTgt spid="53"/>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54">
                                            <p:txEl>
                                              <p:pRg st="0" end="0"/>
                                            </p:txEl>
                                          </p:spTgt>
                                        </p:tgtEl>
                                        <p:attrNameLst>
                                          <p:attrName>style.visibility</p:attrName>
                                        </p:attrNameLst>
                                      </p:cBhvr>
                                      <p:to>
                                        <p:strVal val="visible"/>
                                      </p:to>
                                    </p:set>
                                    <p:animEffect transition="in" filter="fade">
                                      <p:cBhvr>
                                        <p:cTn id="80" dur="500"/>
                                        <p:tgtEl>
                                          <p:spTgt spid="54">
                                            <p:txEl>
                                              <p:pRg st="0" end="0"/>
                                            </p:txEl>
                                          </p:spTgt>
                                        </p:tgtEl>
                                      </p:cBhvr>
                                    </p:animEffect>
                                  </p:childTnLst>
                                </p:cTn>
                              </p:par>
                              <p:par>
                                <p:cTn id="81" presetID="10" presetClass="entr" presetSubtype="0" fill="hold" grpId="0" nodeType="withEffect">
                                  <p:stCondLst>
                                    <p:cond delay="500"/>
                                  </p:stCondLst>
                                  <p:childTnLst>
                                    <p:set>
                                      <p:cBhvr>
                                        <p:cTn id="82" dur="1" fill="hold">
                                          <p:stCondLst>
                                            <p:cond delay="0"/>
                                          </p:stCondLst>
                                        </p:cTn>
                                        <p:tgtEl>
                                          <p:spTgt spid="55">
                                            <p:txEl>
                                              <p:pRg st="0" end="0"/>
                                            </p:txEl>
                                          </p:spTgt>
                                        </p:tgtEl>
                                        <p:attrNameLst>
                                          <p:attrName>style.visibility</p:attrName>
                                        </p:attrNameLst>
                                      </p:cBhvr>
                                      <p:to>
                                        <p:strVal val="visible"/>
                                      </p:to>
                                    </p:set>
                                    <p:animEffect transition="in" filter="fade">
                                      <p:cBhvr>
                                        <p:cTn id="83" dur="500"/>
                                        <p:tgtEl>
                                          <p:spTgt spid="55">
                                            <p:txEl>
                                              <p:pRg st="0" end="0"/>
                                            </p:txEl>
                                          </p:spTgt>
                                        </p:tgtEl>
                                      </p:cBhvr>
                                    </p:animEffect>
                                  </p:childTnLst>
                                </p:cTn>
                              </p:par>
                            </p:childTnLst>
                          </p:cTn>
                        </p:par>
                        <p:par>
                          <p:cTn id="84" fill="hold">
                            <p:stCondLst>
                              <p:cond delay="4500"/>
                            </p:stCondLst>
                            <p:childTnLst>
                              <p:par>
                                <p:cTn id="85" presetID="10" presetClass="entr" presetSubtype="0" fill="hold" grpId="0" nodeType="afterEffect">
                                  <p:stCondLst>
                                    <p:cond delay="50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57"/>
                                        </p:tgtEl>
                                        <p:attrNameLst>
                                          <p:attrName>style.visibility</p:attrName>
                                        </p:attrNameLst>
                                      </p:cBhvr>
                                      <p:to>
                                        <p:strVal val="visible"/>
                                      </p:to>
                                    </p:set>
                                    <p:animEffect transition="in" filter="fade">
                                      <p:cBhvr>
                                        <p:cTn id="90" dur="500"/>
                                        <p:tgtEl>
                                          <p:spTgt spid="57"/>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59">
                                            <p:txEl>
                                              <p:pRg st="0" end="0"/>
                                            </p:txEl>
                                          </p:spTgt>
                                        </p:tgtEl>
                                        <p:attrNameLst>
                                          <p:attrName>style.visibility</p:attrName>
                                        </p:attrNameLst>
                                      </p:cBhvr>
                                      <p:to>
                                        <p:strVal val="visible"/>
                                      </p:to>
                                    </p:set>
                                    <p:animEffect transition="in" filter="fade">
                                      <p:cBhvr>
                                        <p:cTn id="93" dur="500"/>
                                        <p:tgtEl>
                                          <p:spTgt spid="59">
                                            <p:txEl>
                                              <p:pRg st="0" end="0"/>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60">
                                            <p:txEl>
                                              <p:pRg st="0" end="0"/>
                                            </p:txEl>
                                          </p:spTgt>
                                        </p:tgtEl>
                                        <p:attrNameLst>
                                          <p:attrName>style.visibility</p:attrName>
                                        </p:attrNameLst>
                                      </p:cBhvr>
                                      <p:to>
                                        <p:strVal val="visible"/>
                                      </p:to>
                                    </p:set>
                                    <p:animEffect transition="in" filter="fade">
                                      <p:cBhvr>
                                        <p:cTn id="96" dur="500"/>
                                        <p:tgtEl>
                                          <p:spTgt spid="60">
                                            <p:txEl>
                                              <p:pRg st="0" end="0"/>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3" grpId="0">
        <p:tmplLst>
          <p:tmpl>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27" grpId="0" animBg="1"/>
      <p:bldP spid="28" grpId="0">
        <p:tmplLst>
          <p:tmpl>
            <p:tnLst>
              <p:par>
                <p:cTn presetID="10" presetClass="entr" presetSubtype="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46" grpId="0" animBg="1"/>
      <p:bldP spid="47" grpId="0" animBg="1"/>
      <p:bldP spid="48" grpId="0">
        <p:tmplLst>
          <p:tmpl>
            <p:tnLst>
              <p:par>
                <p:cTn presetID="10" presetClass="entr" presetSubtype="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build="p">
        <p:tmplLst>
          <p:tmpl lvl="1">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10" presetClass="entr" presetSubtype="0" fill="hold" nodeType="withEffect">
                  <p:stCondLst>
                    <p:cond delay="5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animBg="1"/>
      <p:bldP spid="52" grpId="0" animBg="1"/>
      <p:bldP spid="53" grpId="0">
        <p:tmplLst>
          <p:tmpl>
            <p:tnLst>
              <p:par>
                <p:cTn presetID="10" presetClass="entr" presetSubtype="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build="p">
        <p:tmplLst>
          <p:tmpl lvl="1">
            <p:tnLst>
              <p:par>
                <p:cTn presetID="10" presetClass="entr" presetSubtype="0" fill="hold" nodeType="withEffect">
                  <p:stCondLst>
                    <p:cond delay="5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5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animBg="1"/>
      <p:bldP spid="57" grpId="0" animBg="1"/>
      <p:bldP spid="58" grpId="0">
        <p:tmplLst>
          <p:tmpl>
            <p:tnLst>
              <p:par>
                <p:cTn presetID="10" presetClass="entr" presetSubtype="0" fill="hold" nodeType="withEffect">
                  <p:stCondLst>
                    <p:cond delay="5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p:stCondLst>
                    <p:cond delay="50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Numeric List - 3 Items">
    <p:spTree>
      <p:nvGrpSpPr>
        <p:cNvPr id="1" name=""/>
        <p:cNvGrpSpPr/>
        <p:nvPr/>
      </p:nvGrpSpPr>
      <p:grpSpPr>
        <a:xfrm>
          <a:off x="0" y="0"/>
          <a:ext cx="0" cy="0"/>
          <a:chOff x="0" y="0"/>
          <a:chExt cx="0" cy="0"/>
        </a:xfrm>
      </p:grpSpPr>
      <p:sp>
        <p:nvSpPr>
          <p:cNvPr id="5" name="正方形/長方形 4"/>
          <p:cNvSpPr/>
          <p:nvPr userDrawn="1"/>
        </p:nvSpPr>
        <p:spPr>
          <a:xfrm>
            <a:off x="634919" y="1478754"/>
            <a:ext cx="1075900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11" name="ホームベース 10"/>
          <p:cNvSpPr/>
          <p:nvPr userDrawn="1"/>
        </p:nvSpPr>
        <p:spPr>
          <a:xfrm>
            <a:off x="634919" y="1478754"/>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テキスト プレースホルダー 11"/>
          <p:cNvSpPr>
            <a:spLocks noGrp="1"/>
          </p:cNvSpPr>
          <p:nvPr>
            <p:ph type="body" sz="quarter" idx="15" hasCustomPrompt="1"/>
          </p:nvPr>
        </p:nvSpPr>
        <p:spPr>
          <a:xfrm>
            <a:off x="624856" y="1904242"/>
            <a:ext cx="10752189"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13" name="テキスト プレースホルダー 11"/>
          <p:cNvSpPr>
            <a:spLocks noGrp="1"/>
          </p:cNvSpPr>
          <p:nvPr>
            <p:ph type="body" sz="quarter" idx="16" hasCustomPrompt="1"/>
          </p:nvPr>
        </p:nvSpPr>
        <p:spPr>
          <a:xfrm>
            <a:off x="1235038" y="1418777"/>
            <a:ext cx="1015888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0" name="テキスト プレースホルダー 11"/>
          <p:cNvSpPr>
            <a:spLocks noGrp="1"/>
          </p:cNvSpPr>
          <p:nvPr>
            <p:ph type="body" sz="quarter" idx="21" hasCustomPrompt="1"/>
          </p:nvPr>
        </p:nvSpPr>
        <p:spPr>
          <a:xfrm>
            <a:off x="694931" y="1418777"/>
            <a:ext cx="420083" cy="504570"/>
          </a:xfrm>
        </p:spPr>
        <p:txBody>
          <a:bodyPr anchor="ctr">
            <a:noAutofit/>
          </a:bodyPr>
          <a:lstStyle>
            <a:lvl1pPr algn="l">
              <a:lnSpc>
                <a:spcPct val="120000"/>
              </a:lnSpc>
              <a:defRPr sz="1867">
                <a:solidFill>
                  <a:schemeClr val="bg1"/>
                </a:solidFill>
                <a:latin typeface="+mn-lt"/>
              </a:defRPr>
            </a:lvl1pPr>
          </a:lstStyle>
          <a:p>
            <a:pPr lvl="0"/>
            <a:r>
              <a:rPr lang="en-US" dirty="0"/>
              <a:t>0</a:t>
            </a:r>
          </a:p>
        </p:txBody>
      </p:sp>
      <p:sp>
        <p:nvSpPr>
          <p:cNvPr id="21" name="正方形/長方形 20"/>
          <p:cNvSpPr/>
          <p:nvPr userDrawn="1"/>
        </p:nvSpPr>
        <p:spPr>
          <a:xfrm>
            <a:off x="634919" y="3097518"/>
            <a:ext cx="10759000"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ホームベース 21"/>
          <p:cNvSpPr/>
          <p:nvPr userDrawn="1"/>
        </p:nvSpPr>
        <p:spPr>
          <a:xfrm>
            <a:off x="634919" y="3097518"/>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11"/>
          <p:cNvSpPr>
            <a:spLocks noGrp="1"/>
          </p:cNvSpPr>
          <p:nvPr>
            <p:ph type="body" sz="quarter" idx="22" hasCustomPrompt="1"/>
          </p:nvPr>
        </p:nvSpPr>
        <p:spPr>
          <a:xfrm>
            <a:off x="624856" y="3523006"/>
            <a:ext cx="10752189"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24" name="テキスト プレースホルダー 11"/>
          <p:cNvSpPr>
            <a:spLocks noGrp="1"/>
          </p:cNvSpPr>
          <p:nvPr>
            <p:ph type="body" sz="quarter" idx="23" hasCustomPrompt="1"/>
          </p:nvPr>
        </p:nvSpPr>
        <p:spPr>
          <a:xfrm>
            <a:off x="1235038" y="3037541"/>
            <a:ext cx="1015888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5" name="テキスト プレースホルダー 11"/>
          <p:cNvSpPr>
            <a:spLocks noGrp="1"/>
          </p:cNvSpPr>
          <p:nvPr>
            <p:ph type="body" sz="quarter" idx="24" hasCustomPrompt="1"/>
          </p:nvPr>
        </p:nvSpPr>
        <p:spPr>
          <a:xfrm>
            <a:off x="694931" y="3037541"/>
            <a:ext cx="420083" cy="504570"/>
          </a:xfrm>
        </p:spPr>
        <p:txBody>
          <a:bodyPr anchor="ctr">
            <a:noAutofit/>
          </a:bodyPr>
          <a:lstStyle>
            <a:lvl1pPr algn="l">
              <a:lnSpc>
                <a:spcPct val="120000"/>
              </a:lnSpc>
              <a:defRPr sz="1867">
                <a:solidFill>
                  <a:schemeClr val="bg1"/>
                </a:solidFill>
                <a:latin typeface="+mn-lt"/>
              </a:defRPr>
            </a:lvl1pPr>
          </a:lstStyle>
          <a:p>
            <a:pPr lvl="0"/>
            <a:r>
              <a:rPr lang="en-US" dirty="0"/>
              <a:t>0</a:t>
            </a:r>
          </a:p>
        </p:txBody>
      </p:sp>
      <p:sp>
        <p:nvSpPr>
          <p:cNvPr id="26" name="正方形/長方形 25"/>
          <p:cNvSpPr/>
          <p:nvPr userDrawn="1"/>
        </p:nvSpPr>
        <p:spPr>
          <a:xfrm>
            <a:off x="634918" y="4714080"/>
            <a:ext cx="10759001" cy="375457"/>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ホームベース 26"/>
          <p:cNvSpPr/>
          <p:nvPr userDrawn="1"/>
        </p:nvSpPr>
        <p:spPr>
          <a:xfrm>
            <a:off x="634918" y="4714080"/>
            <a:ext cx="600119" cy="375457"/>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プレースホルダー 11"/>
          <p:cNvSpPr>
            <a:spLocks noGrp="1"/>
          </p:cNvSpPr>
          <p:nvPr>
            <p:ph type="body" sz="quarter" idx="25" hasCustomPrompt="1"/>
          </p:nvPr>
        </p:nvSpPr>
        <p:spPr>
          <a:xfrm>
            <a:off x="624854" y="5139568"/>
            <a:ext cx="10752190"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29" name="テキスト プレースホルダー 11"/>
          <p:cNvSpPr>
            <a:spLocks noGrp="1"/>
          </p:cNvSpPr>
          <p:nvPr>
            <p:ph type="body" sz="quarter" idx="26" hasCustomPrompt="1"/>
          </p:nvPr>
        </p:nvSpPr>
        <p:spPr>
          <a:xfrm>
            <a:off x="1235037" y="4654103"/>
            <a:ext cx="10158882"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27" hasCustomPrompt="1"/>
          </p:nvPr>
        </p:nvSpPr>
        <p:spPr>
          <a:xfrm>
            <a:off x="694930" y="4654103"/>
            <a:ext cx="420083" cy="504570"/>
          </a:xfrm>
        </p:spPr>
        <p:txBody>
          <a:bodyPr anchor="ctr">
            <a:noAutofit/>
          </a:bodyPr>
          <a:lstStyle>
            <a:lvl1pPr algn="l">
              <a:lnSpc>
                <a:spcPct val="120000"/>
              </a:lnSpc>
              <a:defRPr sz="1867">
                <a:solidFill>
                  <a:schemeClr val="bg1"/>
                </a:solidFill>
                <a:latin typeface="+mn-lt"/>
              </a:defRPr>
            </a:lvl1pPr>
          </a:lstStyle>
          <a:p>
            <a:pPr lvl="0"/>
            <a:r>
              <a:rPr lang="en-US" dirty="0"/>
              <a:t>0</a:t>
            </a:r>
          </a:p>
        </p:txBody>
      </p:sp>
    </p:spTree>
    <p:extLst>
      <p:ext uri="{BB962C8B-B14F-4D97-AF65-F5344CB8AC3E}">
        <p14:creationId xmlns:p14="http://schemas.microsoft.com/office/powerpoint/2010/main" val="203969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500"/>
                                        <p:tgtEl>
                                          <p:spTgt spid="1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fade">
                                      <p:cBhvr>
                                        <p:cTn id="19" dur="500"/>
                                        <p:tgtEl>
                                          <p:spTgt spid="20">
                                            <p:txEl>
                                              <p:pRg st="0" end="0"/>
                                            </p:txEl>
                                          </p:spTgt>
                                        </p:tgtEl>
                                      </p:cBhvr>
                                    </p:animEffect>
                                  </p:childTnLst>
                                </p:cTn>
                              </p:par>
                            </p:childTnLst>
                          </p:cTn>
                        </p:par>
                        <p:par>
                          <p:cTn id="20" fill="hold">
                            <p:stCondLst>
                              <p:cond delay="500"/>
                            </p:stCondLst>
                            <p:childTnLst>
                              <p:par>
                                <p:cTn id="21" presetID="10" presetClass="entr" presetSubtype="0" fill="hold" grpId="0" nodeType="after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xEl>
                                              <p:pRg st="0" end="0"/>
                                            </p:txEl>
                                          </p:spTgt>
                                        </p:tgtEl>
                                        <p:attrNameLst>
                                          <p:attrName>style.visibility</p:attrName>
                                        </p:attrNameLst>
                                      </p:cBhvr>
                                      <p:to>
                                        <p:strVal val="visible"/>
                                      </p:to>
                                    </p:set>
                                    <p:animEffect transition="in" filter="fade">
                                      <p:cBhvr>
                                        <p:cTn id="32" dur="500"/>
                                        <p:tgtEl>
                                          <p:spTgt spid="24">
                                            <p:txEl>
                                              <p:pRg st="0" end="0"/>
                                            </p:txEl>
                                          </p:spTgt>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25">
                                            <p:txEl>
                                              <p:pRg st="0" end="0"/>
                                            </p:txEl>
                                          </p:spTgt>
                                        </p:tgtEl>
                                        <p:attrNameLst>
                                          <p:attrName>style.visibility</p:attrName>
                                        </p:attrNameLst>
                                      </p:cBhvr>
                                      <p:to>
                                        <p:strVal val="visible"/>
                                      </p:to>
                                    </p:set>
                                    <p:animEffect transition="in" filter="fade">
                                      <p:cBhvr>
                                        <p:cTn id="35" dur="500"/>
                                        <p:tgtEl>
                                          <p:spTgt spid="25">
                                            <p:txEl>
                                              <p:pRg st="0" end="0"/>
                                            </p:txEl>
                                          </p:spTgt>
                                        </p:tgtEl>
                                      </p:cBhvr>
                                    </p:animEffect>
                                  </p:childTnLst>
                                </p:cTn>
                              </p:par>
                            </p:childTnLst>
                          </p:cTn>
                        </p:par>
                        <p:par>
                          <p:cTn id="36" fill="hold">
                            <p:stCondLst>
                              <p:cond delay="1500"/>
                            </p:stCondLst>
                            <p:childTnLst>
                              <p:par>
                                <p:cTn id="37" presetID="10" presetClass="entr" presetSubtype="0" fill="hold" grpId="0" nodeType="afterEffect">
                                  <p:stCondLst>
                                    <p:cond delay="50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29">
                                            <p:txEl>
                                              <p:pRg st="0" end="0"/>
                                            </p:txEl>
                                          </p:spTgt>
                                        </p:tgtEl>
                                        <p:attrNameLst>
                                          <p:attrName>style.visibility</p:attrName>
                                        </p:attrNameLst>
                                      </p:cBhvr>
                                      <p:to>
                                        <p:strVal val="visible"/>
                                      </p:to>
                                    </p:set>
                                    <p:animEffect transition="in" filter="fade">
                                      <p:cBhvr>
                                        <p:cTn id="48" dur="500"/>
                                        <p:tgtEl>
                                          <p:spTgt spid="29">
                                            <p:txEl>
                                              <p:pRg st="0" end="0"/>
                                            </p:txEl>
                                          </p:spTgt>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30">
                                            <p:txEl>
                                              <p:pRg st="0" end="0"/>
                                            </p:txEl>
                                          </p:spTgt>
                                        </p:tgtEl>
                                        <p:attrNameLst>
                                          <p:attrName>style.visibility</p:attrName>
                                        </p:attrNameLst>
                                      </p:cBhvr>
                                      <p:to>
                                        <p:strVal val="visible"/>
                                      </p:to>
                                    </p:set>
                                    <p:animEffect transition="in" filter="fade">
                                      <p:cBhvr>
                                        <p:cTn id="51"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3" grpId="0">
        <p:tmplLst>
          <p:tmpl>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27" grpId="0" animBg="1"/>
      <p:bldP spid="28" grpId="0">
        <p:tmplLst>
          <p:tmpl>
            <p:tnLst>
              <p:par>
                <p:cTn presetID="10" presetClass="entr" presetSubtype="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 Columns - Lis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14" hasCustomPrompt="1"/>
          </p:nvPr>
        </p:nvSpPr>
        <p:spPr>
          <a:xfrm>
            <a:off x="762065" y="1298763"/>
            <a:ext cx="4881344" cy="969200"/>
          </a:xfrm>
        </p:spPr>
        <p:txBody>
          <a:bodyPr anchor="b">
            <a:noAutofit/>
          </a:bodyPr>
          <a:lstStyle>
            <a:lvl1pPr algn="ctr">
              <a:spcBef>
                <a:spcPts val="0"/>
              </a:spcBef>
              <a:defRPr sz="2667" spc="200">
                <a:solidFill>
                  <a:schemeClr val="accent1"/>
                </a:solidFill>
                <a:latin typeface="+mj-lt"/>
              </a:defRPr>
            </a:lvl1pPr>
          </a:lstStyle>
          <a:p>
            <a:pPr lvl="0"/>
            <a:r>
              <a:rPr lang="en-US" altLang="ja-JP" dirty="0"/>
              <a:t>TEXT HERE</a:t>
            </a:r>
            <a:endParaRPr lang="en-US" dirty="0"/>
          </a:p>
        </p:txBody>
      </p:sp>
      <p:sp>
        <p:nvSpPr>
          <p:cNvPr id="6" name="テキスト プレースホルダー 11"/>
          <p:cNvSpPr>
            <a:spLocks noGrp="1"/>
          </p:cNvSpPr>
          <p:nvPr>
            <p:ph type="body" sz="quarter" idx="15" hasCustomPrompt="1"/>
          </p:nvPr>
        </p:nvSpPr>
        <p:spPr>
          <a:xfrm>
            <a:off x="755654" y="2498640"/>
            <a:ext cx="4887755" cy="3510647"/>
          </a:xfrm>
        </p:spPr>
        <p:txBody>
          <a:bodyPr anchor="t">
            <a:noAutofit/>
          </a:bodyPr>
          <a:lstStyle>
            <a:lvl1pPr marL="228611" indent="-264013" algn="l">
              <a:lnSpc>
                <a:spcPct val="120000"/>
              </a:lnSpc>
              <a:spcBef>
                <a:spcPts val="800"/>
              </a:spcBef>
              <a:buClr>
                <a:schemeClr val="accent1"/>
              </a:buClr>
              <a:buFont typeface="Wingdings" panose="05000000000000000000" pitchFamily="2" charset="2"/>
              <a:buChar char="u"/>
              <a:defRPr sz="1600">
                <a:solidFill>
                  <a:schemeClr val="tx2"/>
                </a:solidFill>
                <a:latin typeface="+mn-lt"/>
              </a:defRPr>
            </a:lvl1pPr>
            <a:lvl2pPr marL="528026" indent="-264013">
              <a:buClr>
                <a:schemeClr val="accent1"/>
              </a:buClr>
              <a:buFont typeface="Wingdings" panose="05000000000000000000" pitchFamily="2" charset="2"/>
              <a:buChar char="l"/>
              <a:defRPr sz="1333" baseline="0"/>
            </a:lvl2pPr>
            <a:lvl3pPr marL="720036" indent="-192010">
              <a:defRPr sz="1200" baseline="0">
                <a:solidFill>
                  <a:schemeClr val="tx2">
                    <a:lumMod val="60000"/>
                    <a:lumOff val="40000"/>
                  </a:schemeClr>
                </a:solidFill>
              </a:defRPr>
            </a:lvl3pPr>
          </a:lstStyle>
          <a:p>
            <a:pPr lvl="0"/>
            <a:r>
              <a:rPr lang="en-US" altLang="ja-JP" dirty="0"/>
              <a:t>Text Here</a:t>
            </a:r>
          </a:p>
          <a:p>
            <a:pPr lvl="1"/>
            <a:r>
              <a:rPr lang="en-US" dirty="0"/>
              <a:t>Level 2</a:t>
            </a:r>
          </a:p>
          <a:p>
            <a:pPr lvl="2"/>
            <a:r>
              <a:rPr lang="en-US" dirty="0"/>
              <a:t>Level 3</a:t>
            </a:r>
          </a:p>
        </p:txBody>
      </p:sp>
      <p:cxnSp>
        <p:nvCxnSpPr>
          <p:cNvPr id="10" name="直線コネクタ 9"/>
          <p:cNvCxnSpPr/>
          <p:nvPr userDrawn="1"/>
        </p:nvCxnSpPr>
        <p:spPr>
          <a:xfrm>
            <a:off x="752026" y="2428411"/>
            <a:ext cx="4891383"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2" name="テキスト プレースホルダー 11"/>
          <p:cNvSpPr>
            <a:spLocks noGrp="1"/>
          </p:cNvSpPr>
          <p:nvPr>
            <p:ph type="body" sz="quarter" idx="16" hasCustomPrompt="1"/>
          </p:nvPr>
        </p:nvSpPr>
        <p:spPr>
          <a:xfrm>
            <a:off x="6498844" y="1298763"/>
            <a:ext cx="4881344" cy="969200"/>
          </a:xfrm>
        </p:spPr>
        <p:txBody>
          <a:bodyPr anchor="b">
            <a:noAutofit/>
          </a:bodyPr>
          <a:lstStyle>
            <a:lvl1pPr algn="ctr">
              <a:spcBef>
                <a:spcPts val="0"/>
              </a:spcBef>
              <a:defRPr sz="2667" spc="200">
                <a:solidFill>
                  <a:schemeClr val="accent1"/>
                </a:solidFill>
                <a:latin typeface="+mj-lt"/>
              </a:defRPr>
            </a:lvl1pPr>
          </a:lstStyle>
          <a:p>
            <a:pPr lvl="0"/>
            <a:r>
              <a:rPr lang="en-US" altLang="ja-JP" dirty="0"/>
              <a:t>TEXT HERE</a:t>
            </a:r>
            <a:endParaRPr lang="en-US" dirty="0"/>
          </a:p>
        </p:txBody>
      </p:sp>
      <p:sp>
        <p:nvSpPr>
          <p:cNvPr id="13" name="テキスト プレースホルダー 11"/>
          <p:cNvSpPr>
            <a:spLocks noGrp="1"/>
          </p:cNvSpPr>
          <p:nvPr>
            <p:ph type="body" sz="quarter" idx="17" hasCustomPrompt="1"/>
          </p:nvPr>
        </p:nvSpPr>
        <p:spPr>
          <a:xfrm>
            <a:off x="6492433" y="2498640"/>
            <a:ext cx="4887755" cy="3510647"/>
          </a:xfrm>
        </p:spPr>
        <p:txBody>
          <a:bodyPr anchor="t">
            <a:noAutofit/>
          </a:bodyPr>
          <a:lstStyle>
            <a:lvl1pPr marL="228611" indent="-264013" algn="l">
              <a:lnSpc>
                <a:spcPct val="120000"/>
              </a:lnSpc>
              <a:spcBef>
                <a:spcPts val="400"/>
              </a:spcBef>
              <a:buClr>
                <a:schemeClr val="accent1"/>
              </a:buClr>
              <a:buFont typeface="Wingdings" panose="05000000000000000000" pitchFamily="2" charset="2"/>
              <a:buChar char="u"/>
              <a:defRPr sz="1600">
                <a:solidFill>
                  <a:schemeClr val="tx2"/>
                </a:solidFill>
                <a:latin typeface="+mn-lt"/>
              </a:defRPr>
            </a:lvl1pPr>
            <a:lvl2pPr marL="528026" indent="-264013">
              <a:buClr>
                <a:schemeClr val="accent1"/>
              </a:buClr>
              <a:buFont typeface="Wingdings" panose="05000000000000000000" pitchFamily="2" charset="2"/>
              <a:buChar char="l"/>
              <a:defRPr sz="1333" baseline="0"/>
            </a:lvl2pPr>
            <a:lvl3pPr marL="720036" indent="-192010">
              <a:defRPr sz="1200" baseline="0">
                <a:solidFill>
                  <a:schemeClr val="tx2">
                    <a:lumMod val="60000"/>
                    <a:lumOff val="40000"/>
                  </a:schemeClr>
                </a:solidFill>
              </a:defRPr>
            </a:lvl3pPr>
          </a:lstStyle>
          <a:p>
            <a:pPr lvl="0"/>
            <a:r>
              <a:rPr lang="en-US" altLang="ja-JP" dirty="0"/>
              <a:t>Text Here</a:t>
            </a:r>
          </a:p>
          <a:p>
            <a:pPr lvl="1"/>
            <a:r>
              <a:rPr lang="en-US" dirty="0"/>
              <a:t>Level 2</a:t>
            </a:r>
          </a:p>
          <a:p>
            <a:pPr lvl="2"/>
            <a:r>
              <a:rPr lang="en-US" dirty="0"/>
              <a:t>Level 3</a:t>
            </a:r>
          </a:p>
        </p:txBody>
      </p:sp>
      <p:cxnSp>
        <p:nvCxnSpPr>
          <p:cNvPr id="14" name="直線コネクタ 13"/>
          <p:cNvCxnSpPr/>
          <p:nvPr userDrawn="1"/>
        </p:nvCxnSpPr>
        <p:spPr>
          <a:xfrm>
            <a:off x="6488804" y="2428411"/>
            <a:ext cx="4891383"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2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55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050"/>
                            </p:stCondLst>
                            <p:childTnLst>
                              <p:par>
                                <p:cTn id="17" presetID="2" presetClass="entr" presetSubtype="8" decel="100000" fill="hold" grpId="0" nodeType="afterEffect">
                                  <p:stCondLst>
                                    <p:cond delay="0"/>
                                  </p:stCondLst>
                                  <p:iterate type="wd">
                                    <p:tmPct val="10000"/>
                                  </p:iterate>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205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uiExpand="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2"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conic List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12" name="テキスト プレースホルダー 11"/>
          <p:cNvSpPr>
            <a:spLocks noGrp="1"/>
          </p:cNvSpPr>
          <p:nvPr>
            <p:ph type="body" sz="quarter" idx="15" hasCustomPrompt="1"/>
          </p:nvPr>
        </p:nvSpPr>
        <p:spPr>
          <a:xfrm>
            <a:off x="1055003" y="1904242"/>
            <a:ext cx="4740937"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13" name="テキスト プレースホルダー 11"/>
          <p:cNvSpPr>
            <a:spLocks noGrp="1"/>
          </p:cNvSpPr>
          <p:nvPr>
            <p:ph type="body" sz="quarter" idx="16" hasCustomPrompt="1"/>
          </p:nvPr>
        </p:nvSpPr>
        <p:spPr>
          <a:xfrm>
            <a:off x="1056103" y="1418777"/>
            <a:ext cx="4739837"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3" name="テキスト プレースホルダー 11"/>
          <p:cNvSpPr>
            <a:spLocks noGrp="1"/>
          </p:cNvSpPr>
          <p:nvPr>
            <p:ph type="body" sz="quarter" idx="22" hasCustomPrompt="1"/>
          </p:nvPr>
        </p:nvSpPr>
        <p:spPr>
          <a:xfrm>
            <a:off x="1055003" y="3523006"/>
            <a:ext cx="4740937"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24" name="テキスト プレースホルダー 11"/>
          <p:cNvSpPr>
            <a:spLocks noGrp="1"/>
          </p:cNvSpPr>
          <p:nvPr>
            <p:ph type="body" sz="quarter" idx="23" hasCustomPrompt="1"/>
          </p:nvPr>
        </p:nvSpPr>
        <p:spPr>
          <a:xfrm>
            <a:off x="1056103" y="3037541"/>
            <a:ext cx="4739837"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28" name="テキスト プレースホルダー 11"/>
          <p:cNvSpPr>
            <a:spLocks noGrp="1"/>
          </p:cNvSpPr>
          <p:nvPr>
            <p:ph type="body" sz="quarter" idx="25" hasCustomPrompt="1"/>
          </p:nvPr>
        </p:nvSpPr>
        <p:spPr>
          <a:xfrm>
            <a:off x="1055003" y="5139568"/>
            <a:ext cx="4740937"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29" name="テキスト プレースホルダー 11"/>
          <p:cNvSpPr>
            <a:spLocks noGrp="1"/>
          </p:cNvSpPr>
          <p:nvPr>
            <p:ph type="body" sz="quarter" idx="26" hasCustomPrompt="1"/>
          </p:nvPr>
        </p:nvSpPr>
        <p:spPr>
          <a:xfrm>
            <a:off x="1056103" y="4654103"/>
            <a:ext cx="4739837"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48" name="テキスト プレースホルダー 11"/>
          <p:cNvSpPr>
            <a:spLocks noGrp="1"/>
          </p:cNvSpPr>
          <p:nvPr>
            <p:ph type="body" sz="quarter" idx="28" hasCustomPrompt="1"/>
          </p:nvPr>
        </p:nvSpPr>
        <p:spPr>
          <a:xfrm>
            <a:off x="6756130" y="1904242"/>
            <a:ext cx="4740938"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49" name="テキスト プレースホルダー 11"/>
          <p:cNvSpPr>
            <a:spLocks noGrp="1"/>
          </p:cNvSpPr>
          <p:nvPr>
            <p:ph type="body" sz="quarter" idx="29" hasCustomPrompt="1"/>
          </p:nvPr>
        </p:nvSpPr>
        <p:spPr>
          <a:xfrm>
            <a:off x="6757232" y="1418777"/>
            <a:ext cx="4739837"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53" name="テキスト プレースホルダー 11"/>
          <p:cNvSpPr>
            <a:spLocks noGrp="1"/>
          </p:cNvSpPr>
          <p:nvPr>
            <p:ph type="body" sz="quarter" idx="31" hasCustomPrompt="1"/>
          </p:nvPr>
        </p:nvSpPr>
        <p:spPr>
          <a:xfrm>
            <a:off x="6756130" y="3523006"/>
            <a:ext cx="4740938"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54" name="テキスト プレースホルダー 11"/>
          <p:cNvSpPr>
            <a:spLocks noGrp="1"/>
          </p:cNvSpPr>
          <p:nvPr>
            <p:ph type="body" sz="quarter" idx="32" hasCustomPrompt="1"/>
          </p:nvPr>
        </p:nvSpPr>
        <p:spPr>
          <a:xfrm>
            <a:off x="6757232" y="3037541"/>
            <a:ext cx="4739837"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58" name="テキスト プレースホルダー 11"/>
          <p:cNvSpPr>
            <a:spLocks noGrp="1"/>
          </p:cNvSpPr>
          <p:nvPr>
            <p:ph type="body" sz="quarter" idx="34" hasCustomPrompt="1"/>
          </p:nvPr>
        </p:nvSpPr>
        <p:spPr>
          <a:xfrm>
            <a:off x="6756130" y="5139568"/>
            <a:ext cx="4740938" cy="1109745"/>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p>
          <a:p>
            <a:pPr lvl="0"/>
            <a:endParaRPr lang="en-US" dirty="0"/>
          </a:p>
          <a:p>
            <a:pPr lvl="0"/>
            <a:endParaRPr lang="en-US" dirty="0"/>
          </a:p>
        </p:txBody>
      </p:sp>
      <p:sp>
        <p:nvSpPr>
          <p:cNvPr id="59" name="テキスト プレースホルダー 11"/>
          <p:cNvSpPr>
            <a:spLocks noGrp="1"/>
          </p:cNvSpPr>
          <p:nvPr>
            <p:ph type="body" sz="quarter" idx="35" hasCustomPrompt="1"/>
          </p:nvPr>
        </p:nvSpPr>
        <p:spPr>
          <a:xfrm>
            <a:off x="6757231" y="4654103"/>
            <a:ext cx="4739837" cy="515469"/>
          </a:xfrm>
        </p:spPr>
        <p:txBody>
          <a:bodyPr anchor="t">
            <a:noAutofit/>
          </a:bodyPr>
          <a:lstStyle>
            <a:lvl1pPr algn="l">
              <a:lnSpc>
                <a:spcPct val="120000"/>
              </a:lnSpc>
              <a:defRPr sz="2133" spc="200">
                <a:solidFill>
                  <a:schemeClr val="accent1"/>
                </a:solidFill>
                <a:latin typeface="+mj-lt"/>
              </a:defRPr>
            </a:lvl1pPr>
          </a:lstStyle>
          <a:p>
            <a:pPr lvl="0"/>
            <a:r>
              <a:rPr lang="en-US" altLang="ja-JP" dirty="0"/>
              <a:t>Text Here</a:t>
            </a:r>
            <a:endParaRPr lang="en-US" dirty="0"/>
          </a:p>
        </p:txBody>
      </p:sp>
      <p:sp>
        <p:nvSpPr>
          <p:cNvPr id="35" name="図プレースホルダー 7"/>
          <p:cNvSpPr>
            <a:spLocks noGrp="1"/>
          </p:cNvSpPr>
          <p:nvPr>
            <p:ph type="pic" sz="quarter" idx="18" hasCustomPrompt="1"/>
          </p:nvPr>
        </p:nvSpPr>
        <p:spPr>
          <a:xfrm>
            <a:off x="634919" y="1418777"/>
            <a:ext cx="480095" cy="480053"/>
          </a:xfrm>
        </p:spPr>
        <p:txBody>
          <a:bodyPr>
            <a:normAutofit/>
          </a:bodyPr>
          <a:lstStyle>
            <a:lvl1pPr>
              <a:defRPr sz="1067"/>
            </a:lvl1pPr>
          </a:lstStyle>
          <a:p>
            <a:r>
              <a:rPr kumimoji="1" lang="en-US" altLang="ja-JP" dirty="0"/>
              <a:t>ICON</a:t>
            </a:r>
            <a:endParaRPr kumimoji="1" lang="ja-JP" altLang="en-US" dirty="0"/>
          </a:p>
        </p:txBody>
      </p:sp>
      <p:sp>
        <p:nvSpPr>
          <p:cNvPr id="36" name="図プレースホルダー 7"/>
          <p:cNvSpPr>
            <a:spLocks noGrp="1"/>
          </p:cNvSpPr>
          <p:nvPr>
            <p:ph type="pic" sz="quarter" idx="36" hasCustomPrompt="1"/>
          </p:nvPr>
        </p:nvSpPr>
        <p:spPr>
          <a:xfrm>
            <a:off x="634919" y="3038957"/>
            <a:ext cx="480095" cy="480053"/>
          </a:xfrm>
        </p:spPr>
        <p:txBody>
          <a:bodyPr>
            <a:normAutofit/>
          </a:bodyPr>
          <a:lstStyle>
            <a:lvl1pPr>
              <a:defRPr sz="1067"/>
            </a:lvl1pPr>
          </a:lstStyle>
          <a:p>
            <a:r>
              <a:rPr kumimoji="1" lang="en-US" altLang="ja-JP" dirty="0"/>
              <a:t>ICON</a:t>
            </a:r>
            <a:endParaRPr kumimoji="1" lang="ja-JP" altLang="en-US" dirty="0"/>
          </a:p>
        </p:txBody>
      </p:sp>
      <p:sp>
        <p:nvSpPr>
          <p:cNvPr id="37" name="図プレースホルダー 7"/>
          <p:cNvSpPr>
            <a:spLocks noGrp="1"/>
          </p:cNvSpPr>
          <p:nvPr>
            <p:ph type="pic" sz="quarter" idx="37" hasCustomPrompt="1"/>
          </p:nvPr>
        </p:nvSpPr>
        <p:spPr>
          <a:xfrm>
            <a:off x="634919" y="4659137"/>
            <a:ext cx="480095" cy="480053"/>
          </a:xfrm>
        </p:spPr>
        <p:txBody>
          <a:bodyPr>
            <a:normAutofit/>
          </a:bodyPr>
          <a:lstStyle>
            <a:lvl1pPr>
              <a:defRPr sz="1067"/>
            </a:lvl1pPr>
          </a:lstStyle>
          <a:p>
            <a:r>
              <a:rPr kumimoji="1" lang="en-US" altLang="ja-JP" dirty="0"/>
              <a:t>ICON</a:t>
            </a:r>
            <a:endParaRPr kumimoji="1" lang="ja-JP" altLang="en-US" dirty="0"/>
          </a:p>
        </p:txBody>
      </p:sp>
      <p:sp>
        <p:nvSpPr>
          <p:cNvPr id="38" name="図プレースホルダー 7"/>
          <p:cNvSpPr>
            <a:spLocks noGrp="1"/>
          </p:cNvSpPr>
          <p:nvPr>
            <p:ph type="pic" sz="quarter" idx="38" hasCustomPrompt="1"/>
          </p:nvPr>
        </p:nvSpPr>
        <p:spPr>
          <a:xfrm>
            <a:off x="6336047" y="1418777"/>
            <a:ext cx="480095" cy="480053"/>
          </a:xfrm>
        </p:spPr>
        <p:txBody>
          <a:bodyPr>
            <a:normAutofit/>
          </a:bodyPr>
          <a:lstStyle>
            <a:lvl1pPr>
              <a:defRPr sz="1067"/>
            </a:lvl1pPr>
          </a:lstStyle>
          <a:p>
            <a:r>
              <a:rPr kumimoji="1" lang="en-US" altLang="ja-JP" dirty="0"/>
              <a:t>ICON</a:t>
            </a:r>
            <a:endParaRPr kumimoji="1" lang="ja-JP" altLang="en-US" dirty="0"/>
          </a:p>
        </p:txBody>
      </p:sp>
      <p:sp>
        <p:nvSpPr>
          <p:cNvPr id="39" name="図プレースホルダー 7"/>
          <p:cNvSpPr>
            <a:spLocks noGrp="1"/>
          </p:cNvSpPr>
          <p:nvPr>
            <p:ph type="pic" sz="quarter" idx="39" hasCustomPrompt="1"/>
          </p:nvPr>
        </p:nvSpPr>
        <p:spPr>
          <a:xfrm>
            <a:off x="6336047" y="3038957"/>
            <a:ext cx="480095" cy="480053"/>
          </a:xfrm>
        </p:spPr>
        <p:txBody>
          <a:bodyPr>
            <a:normAutofit/>
          </a:bodyPr>
          <a:lstStyle>
            <a:lvl1pPr>
              <a:defRPr sz="1067"/>
            </a:lvl1pPr>
          </a:lstStyle>
          <a:p>
            <a:r>
              <a:rPr kumimoji="1" lang="en-US" altLang="ja-JP" dirty="0"/>
              <a:t>ICON</a:t>
            </a:r>
            <a:endParaRPr kumimoji="1" lang="ja-JP" altLang="en-US" dirty="0"/>
          </a:p>
        </p:txBody>
      </p:sp>
      <p:sp>
        <p:nvSpPr>
          <p:cNvPr id="40" name="図プレースホルダー 7"/>
          <p:cNvSpPr>
            <a:spLocks noGrp="1"/>
          </p:cNvSpPr>
          <p:nvPr>
            <p:ph type="pic" sz="quarter" idx="40" hasCustomPrompt="1"/>
          </p:nvPr>
        </p:nvSpPr>
        <p:spPr>
          <a:xfrm>
            <a:off x="6336047" y="4659137"/>
            <a:ext cx="480095" cy="480053"/>
          </a:xfrm>
        </p:spPr>
        <p:txBody>
          <a:bodyPr>
            <a:normAutofit/>
          </a:bodyPr>
          <a:lstStyle>
            <a:lvl1pPr>
              <a:defRPr sz="1067"/>
            </a:lvl1pPr>
          </a:lstStyle>
          <a:p>
            <a:r>
              <a:rPr kumimoji="1" lang="en-US" altLang="ja-JP" dirty="0"/>
              <a:t>ICON</a:t>
            </a:r>
            <a:endParaRPr kumimoji="1" lang="ja-JP" altLang="en-US" dirty="0"/>
          </a:p>
        </p:txBody>
      </p:sp>
    </p:spTree>
    <p:extLst>
      <p:ext uri="{BB962C8B-B14F-4D97-AF65-F5344CB8AC3E}">
        <p14:creationId xmlns:p14="http://schemas.microsoft.com/office/powerpoint/2010/main" val="239793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500"/>
                            </p:stCondLst>
                            <p:childTnLst>
                              <p:par>
                                <p:cTn id="15" presetID="10" presetClass="entr" presetSubtype="0" fill="hold" grpId="0" nodeType="afterEffect">
                                  <p:stCondLst>
                                    <p:cond delay="5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1500"/>
                            </p:stCondLst>
                            <p:childTnLst>
                              <p:par>
                                <p:cTn id="25" presetID="10" presetClass="entr" presetSubtype="0" fill="hold" grpId="0" nodeType="afterEffect">
                                  <p:stCondLst>
                                    <p:cond delay="5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par>
                          <p:cTn id="34" fill="hold">
                            <p:stCondLst>
                              <p:cond delay="2500"/>
                            </p:stCondLst>
                            <p:childTnLst>
                              <p:par>
                                <p:cTn id="35" presetID="10" presetClass="entr" presetSubtype="0" fill="hold" grpId="0" nodeType="afterEffect">
                                  <p:stCondLst>
                                    <p:cond delay="50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par>
                          <p:cTn id="44" fill="hold">
                            <p:stCondLst>
                              <p:cond delay="3500"/>
                            </p:stCondLst>
                            <p:childTnLst>
                              <p:par>
                                <p:cTn id="45" presetID="10" presetClass="entr" presetSubtype="0" fill="hold" grpId="0" nodeType="afterEffect">
                                  <p:stCondLst>
                                    <p:cond delay="50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500"/>
                                        <p:tgtEl>
                                          <p:spTgt spid="54"/>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par>
                          <p:cTn id="54" fill="hold">
                            <p:stCondLst>
                              <p:cond delay="4500"/>
                            </p:stCondLst>
                            <p:childTnLst>
                              <p:par>
                                <p:cTn id="55" presetID="10" presetClass="entr" presetSubtype="0" fill="hold" grpId="0" nodeType="afterEffect">
                                  <p:stCondLst>
                                    <p:cond delay="50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par>
                                <p:cTn id="58" presetID="10" presetClass="entr" presetSubtype="0" fill="hold" grpId="0" nodeType="withEffect">
                                  <p:stCondLst>
                                    <p:cond delay="50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3" grpId="0">
        <p:tmplLst>
          <p:tmpl>
            <p:tnLst>
              <p:par>
                <p:cTn presetID="10" presetClass="entr" presetSubtype="0" fill="hold" nodeType="after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8" grpId="0">
        <p:tmplLst>
          <p:tmpl>
            <p:tnLst>
              <p:par>
                <p:cTn presetID="10" presetClass="entr" presetSubtype="0" fill="hold" nodeType="after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8" grpId="0">
        <p:tmplLst>
          <p:tmpl>
            <p:tnLst>
              <p:par>
                <p:cTn presetID="10" presetClass="entr" presetSubtype="0" fill="hold" nodeType="afterEffect">
                  <p:stCondLst>
                    <p:cond delay="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p:tmplLst>
          <p:tmpl>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3" grpId="0">
        <p:tmplLst>
          <p:tmpl>
            <p:tnLst>
              <p:par>
                <p:cTn presetID="10" presetClass="entr" presetSubtype="0" fill="hold" nodeType="afterEffect">
                  <p:stCondLst>
                    <p:cond delay="5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p:tmplLst>
          <p:tmpl>
            <p:tnLst>
              <p:par>
                <p:cTn presetID="10" presetClass="entr" presetSubtype="0" fill="hold" nodeType="withEffect">
                  <p:stCondLst>
                    <p:cond delay="5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8" grpId="0">
        <p:tmplLst>
          <p:tmpl>
            <p:tnLst>
              <p:par>
                <p:cTn presetID="10" presetClass="entr" presetSubtype="0" fill="hold" nodeType="afterEffect">
                  <p:stCondLst>
                    <p:cond delay="5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35" grpId="0"/>
      <p:bldP spid="36" grpId="0"/>
      <p:bldP spid="37" grpId="0"/>
      <p:bldP spid="38" grpId="0"/>
      <p:bldP spid="39" grpId="0"/>
      <p:bldP spid="40"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 Services 2">
    <p:spTree>
      <p:nvGrpSpPr>
        <p:cNvPr id="1" name=""/>
        <p:cNvGrpSpPr/>
        <p:nvPr/>
      </p:nvGrpSpPr>
      <p:grpSpPr>
        <a:xfrm>
          <a:off x="0" y="0"/>
          <a:ext cx="0" cy="0"/>
          <a:chOff x="0" y="0"/>
          <a:chExt cx="0" cy="0"/>
        </a:xfrm>
      </p:grpSpPr>
      <p:sp>
        <p:nvSpPr>
          <p:cNvPr id="23" name="正方形/長方形 22"/>
          <p:cNvSpPr/>
          <p:nvPr userDrawn="1"/>
        </p:nvSpPr>
        <p:spPr>
          <a:xfrm>
            <a:off x="0" y="1418777"/>
            <a:ext cx="12192000" cy="3510390"/>
          </a:xfrm>
          <a:prstGeom prst="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7" name="図プレースホルダー 7"/>
          <p:cNvSpPr>
            <a:spLocks noGrp="1"/>
          </p:cNvSpPr>
          <p:nvPr>
            <p:ph type="pic" sz="quarter" idx="18" hasCustomPrompt="1"/>
          </p:nvPr>
        </p:nvSpPr>
        <p:spPr>
          <a:xfrm>
            <a:off x="1535097" y="1838823"/>
            <a:ext cx="900178" cy="900100"/>
          </a:xfrm>
        </p:spPr>
        <p:txBody>
          <a:bodyPr>
            <a:normAutofit/>
          </a:bodyPr>
          <a:lstStyle>
            <a:lvl1pPr>
              <a:defRPr sz="1067"/>
            </a:lvl1pPr>
          </a:lstStyle>
          <a:p>
            <a:r>
              <a:rPr kumimoji="1" lang="en-US" altLang="ja-JP" dirty="0"/>
              <a:t>ICON</a:t>
            </a:r>
            <a:endParaRPr kumimoji="1" lang="ja-JP" altLang="en-US" dirty="0"/>
          </a:p>
        </p:txBody>
      </p:sp>
      <p:sp>
        <p:nvSpPr>
          <p:cNvPr id="8" name="図プレースホルダー 7"/>
          <p:cNvSpPr>
            <a:spLocks noGrp="1"/>
          </p:cNvSpPr>
          <p:nvPr>
            <p:ph type="pic" sz="quarter" idx="19" hasCustomPrompt="1"/>
          </p:nvPr>
        </p:nvSpPr>
        <p:spPr>
          <a:xfrm>
            <a:off x="4275640" y="1838823"/>
            <a:ext cx="900178" cy="900100"/>
          </a:xfrm>
        </p:spPr>
        <p:txBody>
          <a:bodyPr>
            <a:normAutofit/>
          </a:bodyPr>
          <a:lstStyle>
            <a:lvl1pPr>
              <a:defRPr sz="1067"/>
            </a:lvl1pPr>
          </a:lstStyle>
          <a:p>
            <a:r>
              <a:rPr kumimoji="1" lang="en-US" altLang="ja-JP" dirty="0"/>
              <a:t>ICON</a:t>
            </a:r>
            <a:endParaRPr kumimoji="1" lang="ja-JP" altLang="en-US" dirty="0"/>
          </a:p>
        </p:txBody>
      </p:sp>
      <p:sp>
        <p:nvSpPr>
          <p:cNvPr id="9" name="図プレースホルダー 7"/>
          <p:cNvSpPr>
            <a:spLocks noGrp="1"/>
          </p:cNvSpPr>
          <p:nvPr>
            <p:ph type="pic" sz="quarter" idx="20" hasCustomPrompt="1"/>
          </p:nvPr>
        </p:nvSpPr>
        <p:spPr>
          <a:xfrm>
            <a:off x="7016182" y="1838823"/>
            <a:ext cx="900178" cy="900100"/>
          </a:xfrm>
        </p:spPr>
        <p:txBody>
          <a:bodyPr>
            <a:normAutofit/>
          </a:bodyPr>
          <a:lstStyle>
            <a:lvl1pPr>
              <a:defRPr sz="1067"/>
            </a:lvl1pPr>
          </a:lstStyle>
          <a:p>
            <a:r>
              <a:rPr kumimoji="1" lang="en-US" altLang="ja-JP" dirty="0"/>
              <a:t>ICON</a:t>
            </a:r>
            <a:endParaRPr kumimoji="1" lang="ja-JP" altLang="en-US" dirty="0"/>
          </a:p>
        </p:txBody>
      </p:sp>
      <p:sp>
        <p:nvSpPr>
          <p:cNvPr id="10" name="図プレースホルダー 7"/>
          <p:cNvSpPr>
            <a:spLocks noGrp="1"/>
          </p:cNvSpPr>
          <p:nvPr>
            <p:ph type="pic" sz="quarter" idx="21" hasCustomPrompt="1"/>
          </p:nvPr>
        </p:nvSpPr>
        <p:spPr>
          <a:xfrm>
            <a:off x="9756724" y="1838823"/>
            <a:ext cx="900178" cy="900100"/>
          </a:xfrm>
        </p:spPr>
        <p:txBody>
          <a:bodyPr>
            <a:normAutofit/>
          </a:bodyPr>
          <a:lstStyle>
            <a:lvl1pPr>
              <a:defRPr sz="1067"/>
            </a:lvl1pPr>
          </a:lstStyle>
          <a:p>
            <a:r>
              <a:rPr kumimoji="1" lang="en-US" altLang="ja-JP" dirty="0"/>
              <a:t>ICON</a:t>
            </a:r>
            <a:endParaRPr kumimoji="1" lang="ja-JP" altLang="en-US" dirty="0"/>
          </a:p>
        </p:txBody>
      </p:sp>
      <p:sp>
        <p:nvSpPr>
          <p:cNvPr id="11" name="テキスト プレースホルダー 11"/>
          <p:cNvSpPr>
            <a:spLocks noGrp="1"/>
          </p:cNvSpPr>
          <p:nvPr>
            <p:ph type="body" sz="quarter" idx="22" hasCustomPrompt="1"/>
          </p:nvPr>
        </p:nvSpPr>
        <p:spPr>
          <a:xfrm>
            <a:off x="634919" y="2845000"/>
            <a:ext cx="2610517" cy="480053"/>
          </a:xfrm>
        </p:spPr>
        <p:txBody>
          <a:bodyPr anchor="ctr">
            <a:noAutofit/>
          </a:bodyPr>
          <a:lstStyle>
            <a:lvl1pPr algn="ctr">
              <a:lnSpc>
                <a:spcPct val="100000"/>
              </a:lnSpc>
              <a:spcBef>
                <a:spcPts val="0"/>
              </a:spcBef>
              <a:defRPr sz="1867" spc="0">
                <a:solidFill>
                  <a:schemeClr val="accent1"/>
                </a:solidFill>
                <a:latin typeface="+mj-lt"/>
              </a:defRPr>
            </a:lvl1pPr>
          </a:lstStyle>
          <a:p>
            <a:pPr lvl="0"/>
            <a:r>
              <a:rPr lang="en-US" altLang="ja-JP" dirty="0"/>
              <a:t>Text Here</a:t>
            </a:r>
            <a:endParaRPr lang="en-US" dirty="0"/>
          </a:p>
        </p:txBody>
      </p:sp>
      <p:sp>
        <p:nvSpPr>
          <p:cNvPr id="12" name="テキスト プレースホルダー 11"/>
          <p:cNvSpPr>
            <a:spLocks noGrp="1"/>
          </p:cNvSpPr>
          <p:nvPr>
            <p:ph type="body" sz="quarter" idx="23" hasCustomPrompt="1"/>
          </p:nvPr>
        </p:nvSpPr>
        <p:spPr>
          <a:xfrm>
            <a:off x="8886552" y="2845000"/>
            <a:ext cx="2610517" cy="480053"/>
          </a:xfrm>
        </p:spPr>
        <p:txBody>
          <a:bodyPr anchor="ctr">
            <a:noAutofit/>
          </a:bodyPr>
          <a:lstStyle>
            <a:lvl1pPr algn="ctr">
              <a:lnSpc>
                <a:spcPct val="100000"/>
              </a:lnSpc>
              <a:spcBef>
                <a:spcPts val="0"/>
              </a:spcBef>
              <a:defRPr sz="1867" spc="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4" hasCustomPrompt="1"/>
          </p:nvPr>
        </p:nvSpPr>
        <p:spPr>
          <a:xfrm>
            <a:off x="3385463" y="2845000"/>
            <a:ext cx="2610517" cy="480053"/>
          </a:xfrm>
        </p:spPr>
        <p:txBody>
          <a:bodyPr anchor="ctr">
            <a:noAutofit/>
          </a:bodyPr>
          <a:lstStyle>
            <a:lvl1pPr algn="ctr">
              <a:lnSpc>
                <a:spcPct val="100000"/>
              </a:lnSpc>
              <a:spcBef>
                <a:spcPts val="0"/>
              </a:spcBef>
              <a:defRPr sz="1867" spc="0">
                <a:solidFill>
                  <a:schemeClr val="accent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25" hasCustomPrompt="1"/>
          </p:nvPr>
        </p:nvSpPr>
        <p:spPr>
          <a:xfrm>
            <a:off x="6136007" y="2845000"/>
            <a:ext cx="2610517" cy="480053"/>
          </a:xfrm>
        </p:spPr>
        <p:txBody>
          <a:bodyPr anchor="ctr">
            <a:noAutofit/>
          </a:bodyPr>
          <a:lstStyle>
            <a:lvl1pPr algn="ctr">
              <a:lnSpc>
                <a:spcPct val="100000"/>
              </a:lnSpc>
              <a:spcBef>
                <a:spcPts val="0"/>
              </a:spcBef>
              <a:defRPr sz="1867" spc="0">
                <a:solidFill>
                  <a:schemeClr val="accent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15" hasCustomPrompt="1"/>
          </p:nvPr>
        </p:nvSpPr>
        <p:spPr>
          <a:xfrm>
            <a:off x="634919" y="3355057"/>
            <a:ext cx="2610517" cy="1170130"/>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26" hasCustomPrompt="1"/>
          </p:nvPr>
        </p:nvSpPr>
        <p:spPr>
          <a:xfrm>
            <a:off x="8886552" y="3355057"/>
            <a:ext cx="2610517" cy="1170130"/>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7" hasCustomPrompt="1"/>
          </p:nvPr>
        </p:nvSpPr>
        <p:spPr>
          <a:xfrm>
            <a:off x="6136007" y="3355057"/>
            <a:ext cx="2610517" cy="1170130"/>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28" hasCustomPrompt="1"/>
          </p:nvPr>
        </p:nvSpPr>
        <p:spPr>
          <a:xfrm>
            <a:off x="3385463" y="3355057"/>
            <a:ext cx="2610517" cy="1170130"/>
          </a:xfrm>
        </p:spPr>
        <p:txBody>
          <a:bodyPr anchor="t">
            <a:noAutofit/>
          </a:bodyPr>
          <a:lstStyle>
            <a:lvl1pPr algn="ctr">
              <a:lnSpc>
                <a:spcPct val="120000"/>
              </a:lnSpc>
              <a:defRPr sz="1333">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29" hasCustomPrompt="1"/>
          </p:nvPr>
        </p:nvSpPr>
        <p:spPr>
          <a:xfrm>
            <a:off x="730938" y="5229200"/>
            <a:ext cx="10706118" cy="840093"/>
          </a:xfrm>
        </p:spPr>
        <p:txBody>
          <a:bodyPr anchor="t">
            <a:noAutofit/>
          </a:bodyPr>
          <a:lstStyle>
            <a:lvl1pPr algn="ctr">
              <a:lnSpc>
                <a:spcPct val="120000"/>
              </a:lnSpc>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99906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par>
                          <p:cTn id="48" fill="hold">
                            <p:stCondLst>
                              <p:cond delay="2500"/>
                            </p:stCondLst>
                            <p:childTnLst>
                              <p:par>
                                <p:cTn id="49" presetID="2" presetClass="entr" presetSubtype="4" decel="100000" fill="hold" grpId="0" nodeType="afterEffect">
                                  <p:stCondLst>
                                    <p:cond delay="25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p:bldP spid="8" grpId="0"/>
      <p:bldP spid="9" grpId="0"/>
      <p:bldP spid="10" grpId="0"/>
      <p:bldP spid="11" grpId="0">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p:tmplLst>
          <p:tmpl>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tmplLst>
          <p:tmpl>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2" presetClass="entr" presetSubtype="4" decel="10000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4" name="角丸四角形 13"/>
          <p:cNvSpPr/>
          <p:nvPr userDrawn="1"/>
        </p:nvSpPr>
        <p:spPr>
          <a:xfrm>
            <a:off x="1175026" y="1553922"/>
            <a:ext cx="4710932" cy="1124995"/>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7" name="円/楕円 6"/>
          <p:cNvSpPr/>
          <p:nvPr userDrawn="1"/>
        </p:nvSpPr>
        <p:spPr>
          <a:xfrm>
            <a:off x="544901" y="1268760"/>
            <a:ext cx="1020202" cy="1020113"/>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テキスト プレースホルダー 11"/>
          <p:cNvSpPr>
            <a:spLocks noGrp="1"/>
          </p:cNvSpPr>
          <p:nvPr>
            <p:ph type="body" sz="quarter" idx="15" hasCustomPrompt="1"/>
          </p:nvPr>
        </p:nvSpPr>
        <p:spPr>
          <a:xfrm>
            <a:off x="673927" y="1403776"/>
            <a:ext cx="762151" cy="750083"/>
          </a:xfrm>
        </p:spPr>
        <p:txBody>
          <a:bodyPr anchor="ctr">
            <a:noAutofit/>
          </a:bodyPr>
          <a:lstStyle>
            <a:lvl1pPr algn="ctr">
              <a:lnSpc>
                <a:spcPct val="100000"/>
              </a:lnSpc>
              <a:spcBef>
                <a:spcPts val="0"/>
              </a:spcBef>
              <a:defRPr sz="1600">
                <a:solidFill>
                  <a:schemeClr val="bg1"/>
                </a:solidFill>
                <a:latin typeface="+mj-lt"/>
              </a:defRPr>
            </a:lvl1pPr>
          </a:lstStyle>
          <a:p>
            <a:pPr lvl="0"/>
            <a:r>
              <a:rPr lang="en-US" altLang="ja-JP" dirty="0"/>
              <a:t>Text Here</a:t>
            </a:r>
            <a:endParaRPr lang="en-US" dirty="0"/>
          </a:p>
        </p:txBody>
      </p:sp>
      <p:sp>
        <p:nvSpPr>
          <p:cNvPr id="32" name="テキスト プレースホルダー 11"/>
          <p:cNvSpPr>
            <a:spLocks noGrp="1"/>
          </p:cNvSpPr>
          <p:nvPr>
            <p:ph type="body" sz="quarter" idx="21" hasCustomPrompt="1"/>
          </p:nvPr>
        </p:nvSpPr>
        <p:spPr>
          <a:xfrm>
            <a:off x="1781672" y="1988840"/>
            <a:ext cx="3750742" cy="600066"/>
          </a:xfrm>
        </p:spPr>
        <p:txBody>
          <a:bodyPr anchor="t">
            <a:noAutofit/>
          </a:bodyPr>
          <a:lstStyle>
            <a:lvl1pPr algn="l">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22" hasCustomPrompt="1"/>
          </p:nvPr>
        </p:nvSpPr>
        <p:spPr>
          <a:xfrm>
            <a:off x="1781672" y="1553923"/>
            <a:ext cx="3750742"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34" name="角丸四角形 33"/>
          <p:cNvSpPr/>
          <p:nvPr userDrawn="1"/>
        </p:nvSpPr>
        <p:spPr>
          <a:xfrm>
            <a:off x="1175026" y="3190148"/>
            <a:ext cx="4710932" cy="1124995"/>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円/楕円 34"/>
          <p:cNvSpPr/>
          <p:nvPr userDrawn="1"/>
        </p:nvSpPr>
        <p:spPr>
          <a:xfrm>
            <a:off x="544901" y="2904986"/>
            <a:ext cx="1020202" cy="1020113"/>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テキスト プレースホルダー 11"/>
          <p:cNvSpPr>
            <a:spLocks noGrp="1"/>
          </p:cNvSpPr>
          <p:nvPr>
            <p:ph type="body" sz="quarter" idx="23" hasCustomPrompt="1"/>
          </p:nvPr>
        </p:nvSpPr>
        <p:spPr>
          <a:xfrm>
            <a:off x="673927" y="3040002"/>
            <a:ext cx="762151" cy="750083"/>
          </a:xfrm>
        </p:spPr>
        <p:txBody>
          <a:bodyPr anchor="ctr">
            <a:noAutofit/>
          </a:bodyPr>
          <a:lstStyle>
            <a:lvl1pPr algn="ctr">
              <a:lnSpc>
                <a:spcPct val="100000"/>
              </a:lnSpc>
              <a:spcBef>
                <a:spcPts val="0"/>
              </a:spcBef>
              <a:defRPr sz="1600">
                <a:solidFill>
                  <a:schemeClr val="bg1"/>
                </a:solidFill>
                <a:latin typeface="+mj-lt"/>
              </a:defRPr>
            </a:lvl1pPr>
          </a:lstStyle>
          <a:p>
            <a:pPr lvl="0"/>
            <a:r>
              <a:rPr lang="en-US" altLang="ja-JP" dirty="0"/>
              <a:t>Text Here</a:t>
            </a:r>
            <a:endParaRPr lang="en-US" dirty="0"/>
          </a:p>
        </p:txBody>
      </p:sp>
      <p:sp>
        <p:nvSpPr>
          <p:cNvPr id="37" name="テキスト プレースホルダー 11"/>
          <p:cNvSpPr>
            <a:spLocks noGrp="1"/>
          </p:cNvSpPr>
          <p:nvPr>
            <p:ph type="body" sz="quarter" idx="24" hasCustomPrompt="1"/>
          </p:nvPr>
        </p:nvSpPr>
        <p:spPr>
          <a:xfrm>
            <a:off x="1781672" y="3625066"/>
            <a:ext cx="3750742" cy="600066"/>
          </a:xfrm>
        </p:spPr>
        <p:txBody>
          <a:bodyPr anchor="t">
            <a:noAutofit/>
          </a:bodyPr>
          <a:lstStyle>
            <a:lvl1pPr algn="l">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25" hasCustomPrompt="1"/>
          </p:nvPr>
        </p:nvSpPr>
        <p:spPr>
          <a:xfrm>
            <a:off x="1781672" y="3190149"/>
            <a:ext cx="3750742"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41" name="角丸四角形 40"/>
          <p:cNvSpPr/>
          <p:nvPr userDrawn="1"/>
        </p:nvSpPr>
        <p:spPr>
          <a:xfrm>
            <a:off x="1175026" y="4824285"/>
            <a:ext cx="4710932" cy="1124995"/>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円/楕円 41"/>
          <p:cNvSpPr/>
          <p:nvPr userDrawn="1"/>
        </p:nvSpPr>
        <p:spPr>
          <a:xfrm>
            <a:off x="544901" y="4539124"/>
            <a:ext cx="1020202" cy="1020113"/>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テキスト プレースホルダー 11"/>
          <p:cNvSpPr>
            <a:spLocks noGrp="1"/>
          </p:cNvSpPr>
          <p:nvPr>
            <p:ph type="body" sz="quarter" idx="26" hasCustomPrompt="1"/>
          </p:nvPr>
        </p:nvSpPr>
        <p:spPr>
          <a:xfrm>
            <a:off x="673927" y="4674139"/>
            <a:ext cx="762151" cy="750083"/>
          </a:xfrm>
        </p:spPr>
        <p:txBody>
          <a:bodyPr anchor="ctr">
            <a:noAutofit/>
          </a:bodyPr>
          <a:lstStyle>
            <a:lvl1pPr algn="ctr">
              <a:lnSpc>
                <a:spcPct val="100000"/>
              </a:lnSpc>
              <a:spcBef>
                <a:spcPts val="0"/>
              </a:spcBef>
              <a:defRPr sz="1600">
                <a:solidFill>
                  <a:schemeClr val="bg1"/>
                </a:solidFill>
                <a:latin typeface="+mj-lt"/>
              </a:defRPr>
            </a:lvl1pPr>
          </a:lstStyle>
          <a:p>
            <a:pPr lvl="0"/>
            <a:r>
              <a:rPr lang="en-US" altLang="ja-JP" dirty="0"/>
              <a:t>Text Here</a:t>
            </a:r>
            <a:endParaRPr lang="en-US" dirty="0"/>
          </a:p>
        </p:txBody>
      </p:sp>
      <p:sp>
        <p:nvSpPr>
          <p:cNvPr id="44" name="テキスト プレースホルダー 11"/>
          <p:cNvSpPr>
            <a:spLocks noGrp="1"/>
          </p:cNvSpPr>
          <p:nvPr>
            <p:ph type="body" sz="quarter" idx="27" hasCustomPrompt="1"/>
          </p:nvPr>
        </p:nvSpPr>
        <p:spPr>
          <a:xfrm>
            <a:off x="1781672" y="5259204"/>
            <a:ext cx="3750742" cy="600066"/>
          </a:xfrm>
        </p:spPr>
        <p:txBody>
          <a:bodyPr anchor="t">
            <a:noAutofit/>
          </a:bodyPr>
          <a:lstStyle>
            <a:lvl1pPr algn="l">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45" name="テキスト プレースホルダー 11"/>
          <p:cNvSpPr>
            <a:spLocks noGrp="1"/>
          </p:cNvSpPr>
          <p:nvPr>
            <p:ph type="body" sz="quarter" idx="28" hasCustomPrompt="1"/>
          </p:nvPr>
        </p:nvSpPr>
        <p:spPr>
          <a:xfrm>
            <a:off x="1781672" y="4824286"/>
            <a:ext cx="3750742"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46" name="角丸四角形 45"/>
          <p:cNvSpPr/>
          <p:nvPr userDrawn="1"/>
        </p:nvSpPr>
        <p:spPr>
          <a:xfrm>
            <a:off x="6876154" y="1553922"/>
            <a:ext cx="4710932" cy="1124995"/>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円/楕円 46"/>
          <p:cNvSpPr/>
          <p:nvPr userDrawn="1"/>
        </p:nvSpPr>
        <p:spPr>
          <a:xfrm>
            <a:off x="6246029" y="1268760"/>
            <a:ext cx="1020202" cy="1020113"/>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テキスト プレースホルダー 11"/>
          <p:cNvSpPr>
            <a:spLocks noGrp="1"/>
          </p:cNvSpPr>
          <p:nvPr>
            <p:ph type="body" sz="quarter" idx="29" hasCustomPrompt="1"/>
          </p:nvPr>
        </p:nvSpPr>
        <p:spPr>
          <a:xfrm>
            <a:off x="6375055" y="1403776"/>
            <a:ext cx="762151" cy="750083"/>
          </a:xfrm>
        </p:spPr>
        <p:txBody>
          <a:bodyPr anchor="ctr">
            <a:noAutofit/>
          </a:bodyPr>
          <a:lstStyle>
            <a:lvl1pPr algn="ctr">
              <a:lnSpc>
                <a:spcPct val="100000"/>
              </a:lnSpc>
              <a:spcBef>
                <a:spcPts val="0"/>
              </a:spcBef>
              <a:defRPr sz="1600">
                <a:solidFill>
                  <a:schemeClr val="bg1"/>
                </a:solidFill>
                <a:latin typeface="+mj-lt"/>
              </a:defRPr>
            </a:lvl1pPr>
          </a:lstStyle>
          <a:p>
            <a:pPr lvl="0"/>
            <a:r>
              <a:rPr lang="en-US" altLang="ja-JP" dirty="0"/>
              <a:t>Text Here</a:t>
            </a:r>
            <a:endParaRPr lang="en-US" dirty="0"/>
          </a:p>
        </p:txBody>
      </p:sp>
      <p:sp>
        <p:nvSpPr>
          <p:cNvPr id="49" name="テキスト プレースホルダー 11"/>
          <p:cNvSpPr>
            <a:spLocks noGrp="1"/>
          </p:cNvSpPr>
          <p:nvPr>
            <p:ph type="body" sz="quarter" idx="30" hasCustomPrompt="1"/>
          </p:nvPr>
        </p:nvSpPr>
        <p:spPr>
          <a:xfrm>
            <a:off x="7482800" y="1988840"/>
            <a:ext cx="3750742" cy="600066"/>
          </a:xfrm>
        </p:spPr>
        <p:txBody>
          <a:bodyPr anchor="t">
            <a:noAutofit/>
          </a:bodyPr>
          <a:lstStyle>
            <a:lvl1pPr algn="l">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50" name="テキスト プレースホルダー 11"/>
          <p:cNvSpPr>
            <a:spLocks noGrp="1"/>
          </p:cNvSpPr>
          <p:nvPr>
            <p:ph type="body" sz="quarter" idx="31" hasCustomPrompt="1"/>
          </p:nvPr>
        </p:nvSpPr>
        <p:spPr>
          <a:xfrm>
            <a:off x="7482800" y="1553923"/>
            <a:ext cx="3750742"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51" name="角丸四角形 50"/>
          <p:cNvSpPr/>
          <p:nvPr userDrawn="1"/>
        </p:nvSpPr>
        <p:spPr>
          <a:xfrm>
            <a:off x="6876154" y="3190148"/>
            <a:ext cx="4710932" cy="1124995"/>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userDrawn="1"/>
        </p:nvSpPr>
        <p:spPr>
          <a:xfrm>
            <a:off x="6246029" y="2904986"/>
            <a:ext cx="1020202" cy="1020113"/>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3" name="テキスト プレースホルダー 11"/>
          <p:cNvSpPr>
            <a:spLocks noGrp="1"/>
          </p:cNvSpPr>
          <p:nvPr>
            <p:ph type="body" sz="quarter" idx="32" hasCustomPrompt="1"/>
          </p:nvPr>
        </p:nvSpPr>
        <p:spPr>
          <a:xfrm>
            <a:off x="6375055" y="3040002"/>
            <a:ext cx="762151" cy="750083"/>
          </a:xfrm>
        </p:spPr>
        <p:txBody>
          <a:bodyPr anchor="ctr">
            <a:noAutofit/>
          </a:bodyPr>
          <a:lstStyle>
            <a:lvl1pPr algn="ctr">
              <a:lnSpc>
                <a:spcPct val="100000"/>
              </a:lnSpc>
              <a:spcBef>
                <a:spcPts val="0"/>
              </a:spcBef>
              <a:defRPr sz="1600">
                <a:solidFill>
                  <a:schemeClr val="bg1"/>
                </a:solidFill>
                <a:latin typeface="+mj-lt"/>
              </a:defRPr>
            </a:lvl1pPr>
          </a:lstStyle>
          <a:p>
            <a:pPr lvl="0"/>
            <a:r>
              <a:rPr lang="en-US" altLang="ja-JP" dirty="0"/>
              <a:t>Text Here</a:t>
            </a:r>
            <a:endParaRPr lang="en-US" dirty="0"/>
          </a:p>
        </p:txBody>
      </p:sp>
      <p:sp>
        <p:nvSpPr>
          <p:cNvPr id="54" name="テキスト プレースホルダー 11"/>
          <p:cNvSpPr>
            <a:spLocks noGrp="1"/>
          </p:cNvSpPr>
          <p:nvPr>
            <p:ph type="body" sz="quarter" idx="33" hasCustomPrompt="1"/>
          </p:nvPr>
        </p:nvSpPr>
        <p:spPr>
          <a:xfrm>
            <a:off x="7482800" y="3625066"/>
            <a:ext cx="3750742" cy="600066"/>
          </a:xfrm>
        </p:spPr>
        <p:txBody>
          <a:bodyPr anchor="t">
            <a:noAutofit/>
          </a:bodyPr>
          <a:lstStyle>
            <a:lvl1pPr algn="l">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55" name="テキスト プレースホルダー 11"/>
          <p:cNvSpPr>
            <a:spLocks noGrp="1"/>
          </p:cNvSpPr>
          <p:nvPr>
            <p:ph type="body" sz="quarter" idx="34" hasCustomPrompt="1"/>
          </p:nvPr>
        </p:nvSpPr>
        <p:spPr>
          <a:xfrm>
            <a:off x="7482800" y="3190149"/>
            <a:ext cx="3750742"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56" name="角丸四角形 55"/>
          <p:cNvSpPr/>
          <p:nvPr userDrawn="1"/>
        </p:nvSpPr>
        <p:spPr>
          <a:xfrm>
            <a:off x="6876154" y="4824285"/>
            <a:ext cx="4710932" cy="1124995"/>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7" name="円/楕円 56"/>
          <p:cNvSpPr/>
          <p:nvPr userDrawn="1"/>
        </p:nvSpPr>
        <p:spPr>
          <a:xfrm>
            <a:off x="6246029" y="4539124"/>
            <a:ext cx="1020202" cy="1020113"/>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8" name="テキスト プレースホルダー 11"/>
          <p:cNvSpPr>
            <a:spLocks noGrp="1"/>
          </p:cNvSpPr>
          <p:nvPr>
            <p:ph type="body" sz="quarter" idx="35" hasCustomPrompt="1"/>
          </p:nvPr>
        </p:nvSpPr>
        <p:spPr>
          <a:xfrm>
            <a:off x="6375055" y="4674139"/>
            <a:ext cx="762151" cy="750083"/>
          </a:xfrm>
        </p:spPr>
        <p:txBody>
          <a:bodyPr anchor="ctr">
            <a:noAutofit/>
          </a:bodyPr>
          <a:lstStyle>
            <a:lvl1pPr algn="ctr">
              <a:lnSpc>
                <a:spcPct val="100000"/>
              </a:lnSpc>
              <a:spcBef>
                <a:spcPts val="0"/>
              </a:spcBef>
              <a:defRPr sz="1600">
                <a:solidFill>
                  <a:schemeClr val="bg1"/>
                </a:solidFill>
                <a:latin typeface="+mj-lt"/>
              </a:defRPr>
            </a:lvl1pPr>
          </a:lstStyle>
          <a:p>
            <a:pPr lvl="0"/>
            <a:r>
              <a:rPr lang="en-US" altLang="ja-JP" dirty="0"/>
              <a:t>Text Here</a:t>
            </a:r>
            <a:endParaRPr lang="en-US" dirty="0"/>
          </a:p>
        </p:txBody>
      </p:sp>
      <p:sp>
        <p:nvSpPr>
          <p:cNvPr id="59" name="テキスト プレースホルダー 11"/>
          <p:cNvSpPr>
            <a:spLocks noGrp="1"/>
          </p:cNvSpPr>
          <p:nvPr>
            <p:ph type="body" sz="quarter" idx="36" hasCustomPrompt="1"/>
          </p:nvPr>
        </p:nvSpPr>
        <p:spPr>
          <a:xfrm>
            <a:off x="7482800" y="5259204"/>
            <a:ext cx="3750742" cy="600066"/>
          </a:xfrm>
        </p:spPr>
        <p:txBody>
          <a:bodyPr anchor="t">
            <a:noAutofit/>
          </a:bodyPr>
          <a:lstStyle>
            <a:lvl1pPr algn="l">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60" name="テキスト プレースホルダー 11"/>
          <p:cNvSpPr>
            <a:spLocks noGrp="1"/>
          </p:cNvSpPr>
          <p:nvPr>
            <p:ph type="body" sz="quarter" idx="37" hasCustomPrompt="1"/>
          </p:nvPr>
        </p:nvSpPr>
        <p:spPr>
          <a:xfrm>
            <a:off x="7482800" y="4824286"/>
            <a:ext cx="3750742"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101993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22" presetClass="entr" presetSubtype="8"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grpId="0" nodeType="withEffect">
                                  <p:stCondLst>
                                    <p:cond delay="75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par>
                                <p:cTn id="17" presetID="22" presetClass="entr" presetSubtype="8" fill="hold" grpId="0" nodeType="withEffect">
                                  <p:stCondLst>
                                    <p:cond delay="75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1250"/>
                            </p:stCondLst>
                            <p:childTnLst>
                              <p:par>
                                <p:cTn id="21" presetID="10" presetClass="entr" presetSubtype="0" fill="hold" grpId="0" nodeType="afterEffect">
                                  <p:stCondLst>
                                    <p:cond delay="50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36">
                                            <p:txEl>
                                              <p:pRg st="0" end="0"/>
                                            </p:txEl>
                                          </p:spTgt>
                                        </p:tgtEl>
                                        <p:attrNameLst>
                                          <p:attrName>style.visibility</p:attrName>
                                        </p:attrNameLst>
                                      </p:cBhvr>
                                      <p:to>
                                        <p:strVal val="visible"/>
                                      </p:to>
                                    </p:set>
                                    <p:animEffect transition="in" filter="fade">
                                      <p:cBhvr>
                                        <p:cTn id="26" dur="500"/>
                                        <p:tgtEl>
                                          <p:spTgt spid="36">
                                            <p:txEl>
                                              <p:pRg st="0" end="0"/>
                                            </p:txEl>
                                          </p:spTgt>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500"/>
                                        <p:tgtEl>
                                          <p:spTgt spid="34"/>
                                        </p:tgtEl>
                                      </p:cBhvr>
                                    </p:animEffect>
                                  </p:childTnLst>
                                </p:cTn>
                              </p:par>
                              <p:par>
                                <p:cTn id="30" presetID="22" presetClass="entr" presetSubtype="8" fill="hold" grpId="0" nodeType="withEffect">
                                  <p:stCondLst>
                                    <p:cond delay="75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par>
                                <p:cTn id="33" presetID="22" presetClass="entr" presetSubtype="8" fill="hold" grpId="0" nodeType="withEffect">
                                  <p:stCondLst>
                                    <p:cond delay="75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2500"/>
                            </p:stCondLst>
                            <p:childTnLst>
                              <p:par>
                                <p:cTn id="37" presetID="10" presetClass="entr" presetSubtype="0" fill="hold" grpId="0" nodeType="afterEffect">
                                  <p:stCondLst>
                                    <p:cond delay="50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43">
                                            <p:txEl>
                                              <p:pRg st="0" end="0"/>
                                            </p:txEl>
                                          </p:spTgt>
                                        </p:tgtEl>
                                        <p:attrNameLst>
                                          <p:attrName>style.visibility</p:attrName>
                                        </p:attrNameLst>
                                      </p:cBhvr>
                                      <p:to>
                                        <p:strVal val="visible"/>
                                      </p:to>
                                    </p:set>
                                    <p:animEffect transition="in" filter="fade">
                                      <p:cBhvr>
                                        <p:cTn id="42" dur="500"/>
                                        <p:tgtEl>
                                          <p:spTgt spid="43">
                                            <p:txEl>
                                              <p:pRg st="0" end="0"/>
                                            </p:txEl>
                                          </p:spTgt>
                                        </p:tgtEl>
                                      </p:cBhvr>
                                    </p:animEffect>
                                  </p:childTnLst>
                                </p:cTn>
                              </p:par>
                              <p:par>
                                <p:cTn id="43" presetID="22" presetClass="entr" presetSubtype="8" fill="hold" grpId="0" nodeType="withEffect">
                                  <p:stCondLst>
                                    <p:cond delay="75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cTn>
                              </p:par>
                              <p:par>
                                <p:cTn id="46" presetID="22" presetClass="entr" presetSubtype="8" fill="hold" grpId="0" nodeType="withEffect">
                                  <p:stCondLst>
                                    <p:cond delay="75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par>
                                <p:cTn id="49" presetID="22" presetClass="entr" presetSubtype="8" fill="hold" grpId="0" nodeType="withEffect">
                                  <p:stCondLst>
                                    <p:cond delay="750"/>
                                  </p:stCondLst>
                                  <p:childTnLst>
                                    <p:set>
                                      <p:cBhvr>
                                        <p:cTn id="50" dur="1" fill="hold">
                                          <p:stCondLst>
                                            <p:cond delay="0"/>
                                          </p:stCondLst>
                                        </p:cTn>
                                        <p:tgtEl>
                                          <p:spTgt spid="45"/>
                                        </p:tgtEl>
                                        <p:attrNameLst>
                                          <p:attrName>style.visibility</p:attrName>
                                        </p:attrNameLst>
                                      </p:cBhvr>
                                      <p:to>
                                        <p:strVal val="visible"/>
                                      </p:to>
                                    </p:set>
                                    <p:animEffect transition="in" filter="wipe(left)">
                                      <p:cBhvr>
                                        <p:cTn id="51" dur="500"/>
                                        <p:tgtEl>
                                          <p:spTgt spid="45"/>
                                        </p:tgtEl>
                                      </p:cBhvr>
                                    </p:animEffect>
                                  </p:childTnLst>
                                </p:cTn>
                              </p:par>
                            </p:childTnLst>
                          </p:cTn>
                        </p:par>
                        <p:par>
                          <p:cTn id="52" fill="hold">
                            <p:stCondLst>
                              <p:cond delay="3750"/>
                            </p:stCondLst>
                            <p:childTnLst>
                              <p:par>
                                <p:cTn id="53" presetID="10" presetClass="entr" presetSubtype="0" fill="hold" grpId="0" nodeType="afterEffect">
                                  <p:stCondLst>
                                    <p:cond delay="50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48">
                                            <p:txEl>
                                              <p:pRg st="0" end="0"/>
                                            </p:txEl>
                                          </p:spTgt>
                                        </p:tgtEl>
                                        <p:attrNameLst>
                                          <p:attrName>style.visibility</p:attrName>
                                        </p:attrNameLst>
                                      </p:cBhvr>
                                      <p:to>
                                        <p:strVal val="visible"/>
                                      </p:to>
                                    </p:set>
                                    <p:animEffect transition="in" filter="fade">
                                      <p:cBhvr>
                                        <p:cTn id="58" dur="500"/>
                                        <p:tgtEl>
                                          <p:spTgt spid="48">
                                            <p:txEl>
                                              <p:pRg st="0" end="0"/>
                                            </p:txEl>
                                          </p:spTgt>
                                        </p:tgtEl>
                                      </p:cBhvr>
                                    </p:animEffect>
                                  </p:childTnLst>
                                </p:cTn>
                              </p:par>
                              <p:par>
                                <p:cTn id="59" presetID="22" presetClass="entr" presetSubtype="8" fill="hold" grpId="0" nodeType="withEffect">
                                  <p:stCondLst>
                                    <p:cond delay="750"/>
                                  </p:stCondLst>
                                  <p:childTnLst>
                                    <p:set>
                                      <p:cBhvr>
                                        <p:cTn id="60" dur="1" fill="hold">
                                          <p:stCondLst>
                                            <p:cond delay="0"/>
                                          </p:stCondLst>
                                        </p:cTn>
                                        <p:tgtEl>
                                          <p:spTgt spid="46"/>
                                        </p:tgtEl>
                                        <p:attrNameLst>
                                          <p:attrName>style.visibility</p:attrName>
                                        </p:attrNameLst>
                                      </p:cBhvr>
                                      <p:to>
                                        <p:strVal val="visible"/>
                                      </p:to>
                                    </p:set>
                                    <p:animEffect transition="in" filter="wipe(left)">
                                      <p:cBhvr>
                                        <p:cTn id="61" dur="500"/>
                                        <p:tgtEl>
                                          <p:spTgt spid="46"/>
                                        </p:tgtEl>
                                      </p:cBhvr>
                                    </p:animEffect>
                                  </p:childTnLst>
                                </p:cTn>
                              </p:par>
                              <p:par>
                                <p:cTn id="62" presetID="22" presetClass="entr" presetSubtype="8" fill="hold" grpId="0" nodeType="withEffect">
                                  <p:stCondLst>
                                    <p:cond delay="750"/>
                                  </p:stCondLst>
                                  <p:childTnLst>
                                    <p:set>
                                      <p:cBhvr>
                                        <p:cTn id="63" dur="1" fill="hold">
                                          <p:stCondLst>
                                            <p:cond delay="0"/>
                                          </p:stCondLst>
                                        </p:cTn>
                                        <p:tgtEl>
                                          <p:spTgt spid="49"/>
                                        </p:tgtEl>
                                        <p:attrNameLst>
                                          <p:attrName>style.visibility</p:attrName>
                                        </p:attrNameLst>
                                      </p:cBhvr>
                                      <p:to>
                                        <p:strVal val="visible"/>
                                      </p:to>
                                    </p:set>
                                    <p:animEffect transition="in" filter="wipe(left)">
                                      <p:cBhvr>
                                        <p:cTn id="64" dur="500"/>
                                        <p:tgtEl>
                                          <p:spTgt spid="49"/>
                                        </p:tgtEl>
                                      </p:cBhvr>
                                    </p:animEffect>
                                  </p:childTnLst>
                                </p:cTn>
                              </p:par>
                              <p:par>
                                <p:cTn id="65" presetID="22" presetClass="entr" presetSubtype="8" fill="hold" grpId="0" nodeType="withEffect">
                                  <p:stCondLst>
                                    <p:cond delay="750"/>
                                  </p:stCondLst>
                                  <p:childTnLst>
                                    <p:set>
                                      <p:cBhvr>
                                        <p:cTn id="66" dur="1" fill="hold">
                                          <p:stCondLst>
                                            <p:cond delay="0"/>
                                          </p:stCondLst>
                                        </p:cTn>
                                        <p:tgtEl>
                                          <p:spTgt spid="50"/>
                                        </p:tgtEl>
                                        <p:attrNameLst>
                                          <p:attrName>style.visibility</p:attrName>
                                        </p:attrNameLst>
                                      </p:cBhvr>
                                      <p:to>
                                        <p:strVal val="visible"/>
                                      </p:to>
                                    </p:set>
                                    <p:animEffect transition="in" filter="wipe(left)">
                                      <p:cBhvr>
                                        <p:cTn id="67" dur="500"/>
                                        <p:tgtEl>
                                          <p:spTgt spid="50"/>
                                        </p:tgtEl>
                                      </p:cBhvr>
                                    </p:animEffect>
                                  </p:childTnLst>
                                </p:cTn>
                              </p:par>
                            </p:childTnLst>
                          </p:cTn>
                        </p:par>
                        <p:par>
                          <p:cTn id="68" fill="hold">
                            <p:stCondLst>
                              <p:cond delay="5000"/>
                            </p:stCondLst>
                            <p:childTnLst>
                              <p:par>
                                <p:cTn id="69" presetID="10" presetClass="entr" presetSubtype="0" fill="hold" grpId="0" nodeType="afterEffect">
                                  <p:stCondLst>
                                    <p:cond delay="50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53">
                                            <p:txEl>
                                              <p:pRg st="0" end="0"/>
                                            </p:txEl>
                                          </p:spTgt>
                                        </p:tgtEl>
                                        <p:attrNameLst>
                                          <p:attrName>style.visibility</p:attrName>
                                        </p:attrNameLst>
                                      </p:cBhvr>
                                      <p:to>
                                        <p:strVal val="visible"/>
                                      </p:to>
                                    </p:set>
                                    <p:animEffect transition="in" filter="fade">
                                      <p:cBhvr>
                                        <p:cTn id="74" dur="500"/>
                                        <p:tgtEl>
                                          <p:spTgt spid="53">
                                            <p:txEl>
                                              <p:pRg st="0" end="0"/>
                                            </p:txEl>
                                          </p:spTgt>
                                        </p:tgtEl>
                                      </p:cBhvr>
                                    </p:animEffect>
                                  </p:childTnLst>
                                </p:cTn>
                              </p:par>
                              <p:par>
                                <p:cTn id="75" presetID="22" presetClass="entr" presetSubtype="8" fill="hold" grpId="0" nodeType="withEffect">
                                  <p:stCondLst>
                                    <p:cond delay="750"/>
                                  </p:stCondLst>
                                  <p:childTnLst>
                                    <p:set>
                                      <p:cBhvr>
                                        <p:cTn id="76" dur="1" fill="hold">
                                          <p:stCondLst>
                                            <p:cond delay="0"/>
                                          </p:stCondLst>
                                        </p:cTn>
                                        <p:tgtEl>
                                          <p:spTgt spid="51"/>
                                        </p:tgtEl>
                                        <p:attrNameLst>
                                          <p:attrName>style.visibility</p:attrName>
                                        </p:attrNameLst>
                                      </p:cBhvr>
                                      <p:to>
                                        <p:strVal val="visible"/>
                                      </p:to>
                                    </p:set>
                                    <p:animEffect transition="in" filter="wipe(left)">
                                      <p:cBhvr>
                                        <p:cTn id="77" dur="500"/>
                                        <p:tgtEl>
                                          <p:spTgt spid="51"/>
                                        </p:tgtEl>
                                      </p:cBhvr>
                                    </p:animEffect>
                                  </p:childTnLst>
                                </p:cTn>
                              </p:par>
                              <p:par>
                                <p:cTn id="78" presetID="22" presetClass="entr" presetSubtype="8" fill="hold" grpId="0" nodeType="withEffect">
                                  <p:stCondLst>
                                    <p:cond delay="750"/>
                                  </p:stCondLst>
                                  <p:childTnLst>
                                    <p:set>
                                      <p:cBhvr>
                                        <p:cTn id="79" dur="1" fill="hold">
                                          <p:stCondLst>
                                            <p:cond delay="0"/>
                                          </p:stCondLst>
                                        </p:cTn>
                                        <p:tgtEl>
                                          <p:spTgt spid="54"/>
                                        </p:tgtEl>
                                        <p:attrNameLst>
                                          <p:attrName>style.visibility</p:attrName>
                                        </p:attrNameLst>
                                      </p:cBhvr>
                                      <p:to>
                                        <p:strVal val="visible"/>
                                      </p:to>
                                    </p:set>
                                    <p:animEffect transition="in" filter="wipe(left)">
                                      <p:cBhvr>
                                        <p:cTn id="80" dur="500"/>
                                        <p:tgtEl>
                                          <p:spTgt spid="54"/>
                                        </p:tgtEl>
                                      </p:cBhvr>
                                    </p:animEffect>
                                  </p:childTnLst>
                                </p:cTn>
                              </p:par>
                              <p:par>
                                <p:cTn id="81" presetID="22" presetClass="entr" presetSubtype="8" fill="hold" grpId="0" nodeType="withEffect">
                                  <p:stCondLst>
                                    <p:cond delay="750"/>
                                  </p:stCondLst>
                                  <p:childTnLst>
                                    <p:set>
                                      <p:cBhvr>
                                        <p:cTn id="82" dur="1" fill="hold">
                                          <p:stCondLst>
                                            <p:cond delay="0"/>
                                          </p:stCondLst>
                                        </p:cTn>
                                        <p:tgtEl>
                                          <p:spTgt spid="55"/>
                                        </p:tgtEl>
                                        <p:attrNameLst>
                                          <p:attrName>style.visibility</p:attrName>
                                        </p:attrNameLst>
                                      </p:cBhvr>
                                      <p:to>
                                        <p:strVal val="visible"/>
                                      </p:to>
                                    </p:set>
                                    <p:animEffect transition="in" filter="wipe(left)">
                                      <p:cBhvr>
                                        <p:cTn id="83" dur="500"/>
                                        <p:tgtEl>
                                          <p:spTgt spid="55"/>
                                        </p:tgtEl>
                                      </p:cBhvr>
                                    </p:animEffect>
                                  </p:childTnLst>
                                </p:cTn>
                              </p:par>
                            </p:childTnLst>
                          </p:cTn>
                        </p:par>
                        <p:par>
                          <p:cTn id="84" fill="hold">
                            <p:stCondLst>
                              <p:cond delay="6250"/>
                            </p:stCondLst>
                            <p:childTnLst>
                              <p:par>
                                <p:cTn id="85" presetID="10" presetClass="entr" presetSubtype="0" fill="hold" grpId="0" nodeType="afterEffect">
                                  <p:stCondLst>
                                    <p:cond delay="500"/>
                                  </p:stCondLst>
                                  <p:childTnLst>
                                    <p:set>
                                      <p:cBhvr>
                                        <p:cTn id="86" dur="1" fill="hold">
                                          <p:stCondLst>
                                            <p:cond delay="0"/>
                                          </p:stCondLst>
                                        </p:cTn>
                                        <p:tgtEl>
                                          <p:spTgt spid="57"/>
                                        </p:tgtEl>
                                        <p:attrNameLst>
                                          <p:attrName>style.visibility</p:attrName>
                                        </p:attrNameLst>
                                      </p:cBhvr>
                                      <p:to>
                                        <p:strVal val="visible"/>
                                      </p:to>
                                    </p:set>
                                    <p:animEffect transition="in" filter="fade">
                                      <p:cBhvr>
                                        <p:cTn id="87" dur="500"/>
                                        <p:tgtEl>
                                          <p:spTgt spid="57"/>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58">
                                            <p:txEl>
                                              <p:pRg st="0" end="0"/>
                                            </p:txEl>
                                          </p:spTgt>
                                        </p:tgtEl>
                                        <p:attrNameLst>
                                          <p:attrName>style.visibility</p:attrName>
                                        </p:attrNameLst>
                                      </p:cBhvr>
                                      <p:to>
                                        <p:strVal val="visible"/>
                                      </p:to>
                                    </p:set>
                                    <p:animEffect transition="in" filter="fade">
                                      <p:cBhvr>
                                        <p:cTn id="90" dur="500"/>
                                        <p:tgtEl>
                                          <p:spTgt spid="58">
                                            <p:txEl>
                                              <p:pRg st="0" end="0"/>
                                            </p:txEl>
                                          </p:spTgt>
                                        </p:tgtEl>
                                      </p:cBhvr>
                                    </p:animEffect>
                                  </p:childTnLst>
                                </p:cTn>
                              </p:par>
                              <p:par>
                                <p:cTn id="91" presetID="22" presetClass="entr" presetSubtype="8" fill="hold" grpId="0" nodeType="withEffect">
                                  <p:stCondLst>
                                    <p:cond delay="750"/>
                                  </p:stCondLst>
                                  <p:childTnLst>
                                    <p:set>
                                      <p:cBhvr>
                                        <p:cTn id="92" dur="1" fill="hold">
                                          <p:stCondLst>
                                            <p:cond delay="0"/>
                                          </p:stCondLst>
                                        </p:cTn>
                                        <p:tgtEl>
                                          <p:spTgt spid="56"/>
                                        </p:tgtEl>
                                        <p:attrNameLst>
                                          <p:attrName>style.visibility</p:attrName>
                                        </p:attrNameLst>
                                      </p:cBhvr>
                                      <p:to>
                                        <p:strVal val="visible"/>
                                      </p:to>
                                    </p:set>
                                    <p:animEffect transition="in" filter="wipe(left)">
                                      <p:cBhvr>
                                        <p:cTn id="93" dur="500"/>
                                        <p:tgtEl>
                                          <p:spTgt spid="56"/>
                                        </p:tgtEl>
                                      </p:cBhvr>
                                    </p:animEffect>
                                  </p:childTnLst>
                                </p:cTn>
                              </p:par>
                              <p:par>
                                <p:cTn id="94" presetID="22" presetClass="entr" presetSubtype="8" fill="hold" grpId="0" nodeType="withEffect">
                                  <p:stCondLst>
                                    <p:cond delay="750"/>
                                  </p:stCondLst>
                                  <p:childTnLst>
                                    <p:set>
                                      <p:cBhvr>
                                        <p:cTn id="95" dur="1" fill="hold">
                                          <p:stCondLst>
                                            <p:cond delay="0"/>
                                          </p:stCondLst>
                                        </p:cTn>
                                        <p:tgtEl>
                                          <p:spTgt spid="59"/>
                                        </p:tgtEl>
                                        <p:attrNameLst>
                                          <p:attrName>style.visibility</p:attrName>
                                        </p:attrNameLst>
                                      </p:cBhvr>
                                      <p:to>
                                        <p:strVal val="visible"/>
                                      </p:to>
                                    </p:set>
                                    <p:animEffect transition="in" filter="wipe(left)">
                                      <p:cBhvr>
                                        <p:cTn id="96" dur="500"/>
                                        <p:tgtEl>
                                          <p:spTgt spid="59"/>
                                        </p:tgtEl>
                                      </p:cBhvr>
                                    </p:animEffect>
                                  </p:childTnLst>
                                </p:cTn>
                              </p:par>
                              <p:par>
                                <p:cTn id="97" presetID="22" presetClass="entr" presetSubtype="8" fill="hold" grpId="0" nodeType="withEffect">
                                  <p:stCondLst>
                                    <p:cond delay="750"/>
                                  </p:stCondLst>
                                  <p:childTnLst>
                                    <p:set>
                                      <p:cBhvr>
                                        <p:cTn id="98" dur="1" fill="hold">
                                          <p:stCondLst>
                                            <p:cond delay="0"/>
                                          </p:stCondLst>
                                        </p:cTn>
                                        <p:tgtEl>
                                          <p:spTgt spid="60"/>
                                        </p:tgtEl>
                                        <p:attrNameLst>
                                          <p:attrName>style.visibility</p:attrName>
                                        </p:attrNameLst>
                                      </p:cBhvr>
                                      <p:to>
                                        <p:strVal val="visible"/>
                                      </p:to>
                                    </p:set>
                                    <p:animEffect transition="in" filter="wipe(left)">
                                      <p:cBhvr>
                                        <p:cTn id="9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8" grpId="0" build="p">
        <p:tmplLst>
          <p:tmpl lvl="1">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32" grpId="0">
        <p:tmplLst>
          <p:tmpl>
            <p:tnLst>
              <p:par>
                <p:cTn presetID="22" presetClass="entr" presetSubtype="8" fill="hold" nodeType="withEffect">
                  <p:stCondLst>
                    <p:cond delay="75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withEffect">
                  <p:stCondLst>
                    <p:cond delay="7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animBg="1"/>
      <p:bldP spid="36" grpId="0"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p:tmplLst>
          <p:tmpl>
            <p:tnLst>
              <p:par>
                <p:cTn presetID="22" presetClass="entr" presetSubtype="8"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p:tmplLst>
          <p:tmpl>
            <p:tnLst>
              <p:par>
                <p:cTn presetID="22" presetClass="entr" presetSubtype="8" fill="hold" nodeType="withEffect">
                  <p:stCondLst>
                    <p:cond delay="75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41" grpId="0" animBg="1"/>
      <p:bldP spid="42" grpId="0" animBg="1"/>
      <p:bldP spid="43" grpId="0"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p:tmplLst>
          <p:tmpl>
            <p:tnLst>
              <p:par>
                <p:cTn presetID="22" presetClass="entr" presetSubtype="8" fill="hold" nodeType="withEffect">
                  <p:stCondLst>
                    <p:cond delay="75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p:tmplLst>
          <p:tmpl>
            <p:tnLst>
              <p:par>
                <p:cTn presetID="22" presetClass="entr" presetSubtype="8" fill="hold" nodeType="withEffect">
                  <p:stCondLst>
                    <p:cond delay="75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animBg="1"/>
      <p:bldP spid="47" grpId="0" animBg="1"/>
      <p:bldP spid="48" grpId="0" build="p">
        <p:tmplLst>
          <p:tmpl lvl="1">
            <p:tnLst>
              <p:par>
                <p:cTn presetID="10" presetClass="entr" presetSubtype="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p:tmplLst>
          <p:tmpl>
            <p:tnLst>
              <p:par>
                <p:cTn presetID="22" presetClass="entr" presetSubtype="8" fill="hold" nodeType="withEffect">
                  <p:stCondLst>
                    <p:cond delay="75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p:tmplLst>
          <p:tmpl>
            <p:tnLst>
              <p:par>
                <p:cTn presetID="22" presetClass="entr" presetSubtype="8" fill="hold" nodeType="withEffect">
                  <p:stCondLst>
                    <p:cond delay="75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animBg="1"/>
      <p:bldP spid="52" grpId="0" animBg="1"/>
      <p:bldP spid="53" grpId="0" build="p">
        <p:tmplLst>
          <p:tmpl lvl="1">
            <p:tnLst>
              <p:par>
                <p:cTn presetID="10" presetClass="entr" presetSubtype="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p:tmplLst>
          <p:tmpl>
            <p:tnLst>
              <p:par>
                <p:cTn presetID="22" presetClass="entr" presetSubtype="8" fill="hold" nodeType="withEffect">
                  <p:stCondLst>
                    <p:cond delay="750"/>
                  </p:stCondLst>
                  <p:childTnLst>
                    <p:set>
                      <p:cBhvr>
                        <p:cTn dur="1" fill="hold">
                          <p:stCondLst>
                            <p:cond delay="0"/>
                          </p:stCondLst>
                        </p:cTn>
                        <p:tgtEl>
                          <p:spTgt spid="54"/>
                        </p:tgtEl>
                        <p:attrNameLst>
                          <p:attrName>style.visibility</p:attrName>
                        </p:attrNameLst>
                      </p:cBhvr>
                      <p:to>
                        <p:strVal val="visible"/>
                      </p:to>
                    </p:set>
                    <p:animEffect transition="in" filter="wipe(left)">
                      <p:cBhvr>
                        <p:cTn dur="500"/>
                        <p:tgtEl>
                          <p:spTgt spid="54"/>
                        </p:tgtEl>
                      </p:cBhvr>
                    </p:animEffect>
                  </p:childTnLst>
                </p:cTn>
              </p:par>
            </p:tnLst>
          </p:tmpl>
        </p:tmplLst>
      </p:bldP>
      <p:bldP spid="55" grpId="0">
        <p:tmplLst>
          <p:tmpl>
            <p:tnLst>
              <p:par>
                <p:cTn presetID="22" presetClass="entr" presetSubtype="8" fill="hold" nodeType="withEffect">
                  <p:stCondLst>
                    <p:cond delay="75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animBg="1"/>
      <p:bldP spid="57" grpId="0" animBg="1"/>
      <p:bldP spid="58" grpId="0" build="p">
        <p:tmplLst>
          <p:tmpl lvl="1">
            <p:tnLst>
              <p:par>
                <p:cTn presetID="10" presetClass="entr" presetSubtype="0" fill="hold" nodeType="withEffect">
                  <p:stCondLst>
                    <p:cond delay="5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22" presetClass="entr" presetSubtype="8" fill="hold" nodeType="withEffect">
                  <p:stCondLst>
                    <p:cond delay="75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p:tmplLst>
          <p:tmpl>
            <p:tnLst>
              <p:par>
                <p:cTn presetID="22" presetClass="entr" presetSubtype="8" fill="hold" nodeType="withEffect">
                  <p:stCondLst>
                    <p:cond delay="750"/>
                  </p:stCondLst>
                  <p:childTnLst>
                    <p:set>
                      <p:cBhvr>
                        <p:cTn dur="1" fill="hold">
                          <p:stCondLst>
                            <p:cond delay="0"/>
                          </p:stCondLst>
                        </p:cTn>
                        <p:tgtEl>
                          <p:spTgt spid="60"/>
                        </p:tgtEl>
                        <p:attrNameLst>
                          <p:attrName>style.visibility</p:attrName>
                        </p:attrNameLst>
                      </p:cBhvr>
                      <p:to>
                        <p:strVal val="visible"/>
                      </p:to>
                    </p:set>
                    <p:animEffect transition="in" filter="wipe(left)">
                      <p:cBhvr>
                        <p:cTn dur="500"/>
                        <p:tgtEl>
                          <p:spTgt spid="60"/>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49"/>
            <a:ext cx="4011083" cy="1162051"/>
          </a:xfrm>
          <a:prstGeom prst="rect">
            <a:avLst/>
          </a:prstGeom>
        </p:spPr>
        <p:txBody>
          <a:bodyPr anchor="b"/>
          <a:lstStyle>
            <a:lvl1pPr algn="l">
              <a:defRPr sz="2291" b="1"/>
            </a:lvl1pPr>
          </a:lstStyle>
          <a:p>
            <a:r>
              <a:rPr lang="en-US"/>
              <a:t>Click to edit Master title style</a:t>
            </a:r>
          </a:p>
        </p:txBody>
      </p:sp>
      <p:sp>
        <p:nvSpPr>
          <p:cNvPr id="3" name="Content Placeholder 2"/>
          <p:cNvSpPr>
            <a:spLocks noGrp="1"/>
          </p:cNvSpPr>
          <p:nvPr>
            <p:ph idx="1"/>
          </p:nvPr>
        </p:nvSpPr>
        <p:spPr>
          <a:xfrm>
            <a:off x="4766735" y="273051"/>
            <a:ext cx="6815667" cy="5853113"/>
          </a:xfrm>
          <a:prstGeom prst="rect">
            <a:avLst/>
          </a:prstGeom>
        </p:spPr>
        <p:txBody>
          <a:bodyPr/>
          <a:lstStyle>
            <a:lvl1pPr>
              <a:defRPr sz="3749"/>
            </a:lvl1pPr>
            <a:lvl2pPr>
              <a:defRPr sz="3333"/>
            </a:lvl2pPr>
            <a:lvl3pPr>
              <a:defRPr sz="2916"/>
            </a:lvl3pPr>
            <a:lvl4pPr>
              <a:defRPr sz="2291"/>
            </a:lvl4pPr>
            <a:lvl5pPr>
              <a:defRPr sz="2291"/>
            </a:lvl5pPr>
            <a:lvl6pPr>
              <a:defRPr sz="2291"/>
            </a:lvl6pPr>
            <a:lvl7pPr>
              <a:defRPr sz="2291"/>
            </a:lvl7pPr>
            <a:lvl8pPr>
              <a:defRPr sz="2291"/>
            </a:lvl8pPr>
            <a:lvl9pPr>
              <a:defRPr sz="229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1"/>
            <a:ext cx="4011083" cy="4691064"/>
          </a:xfrm>
          <a:prstGeom prst="rect">
            <a:avLst/>
          </a:prstGeom>
        </p:spPr>
        <p:txBody>
          <a:bodyPr/>
          <a:lstStyle>
            <a:lvl1pPr marL="0" indent="0">
              <a:buNone/>
              <a:defRPr sz="1666"/>
            </a:lvl1pPr>
            <a:lvl2pPr marL="544145" indent="0">
              <a:buNone/>
              <a:defRPr sz="1458"/>
            </a:lvl2pPr>
            <a:lvl3pPr marL="1088290" indent="0">
              <a:buNone/>
              <a:defRPr sz="1250"/>
            </a:lvl3pPr>
            <a:lvl4pPr marL="1632435" indent="0">
              <a:buNone/>
              <a:defRPr sz="1041"/>
            </a:lvl4pPr>
            <a:lvl5pPr marL="2176581" indent="0">
              <a:buNone/>
              <a:defRPr sz="1041"/>
            </a:lvl5pPr>
            <a:lvl6pPr marL="2720726" indent="0">
              <a:buNone/>
              <a:defRPr sz="1041"/>
            </a:lvl6pPr>
            <a:lvl7pPr marL="3264871" indent="0">
              <a:buNone/>
              <a:defRPr sz="1041"/>
            </a:lvl7pPr>
            <a:lvl8pPr marL="3809018" indent="0">
              <a:buNone/>
              <a:defRPr sz="1041"/>
            </a:lvl8pPr>
            <a:lvl9pPr marL="4353163" indent="0">
              <a:buNone/>
              <a:defRPr sz="1041"/>
            </a:lvl9pPr>
          </a:lstStyle>
          <a:p>
            <a:pPr lvl="0"/>
            <a:r>
              <a:rPr lang="en-US"/>
              <a:t>Click to edit Master text styles</a:t>
            </a:r>
          </a:p>
        </p:txBody>
      </p:sp>
      <p:sp>
        <p:nvSpPr>
          <p:cNvPr id="5" name="Date Placeholder 4"/>
          <p:cNvSpPr>
            <a:spLocks noGrp="1"/>
          </p:cNvSpPr>
          <p:nvPr>
            <p:ph type="dt" sz="half" idx="10"/>
          </p:nvPr>
        </p:nvSpPr>
        <p:spPr>
          <a:xfrm>
            <a:off x="608608"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endParaRPr lang="en-US" sz="2083">
              <a:solidFill>
                <a:prstClr val="black"/>
              </a:solidFill>
            </a:endParaRPr>
          </a:p>
        </p:txBody>
      </p:sp>
      <p:sp>
        <p:nvSpPr>
          <p:cNvPr id="6" name="Footer Placeholder 5"/>
          <p:cNvSpPr>
            <a:spLocks noGrp="1"/>
          </p:cNvSpPr>
          <p:nvPr>
            <p:ph type="ftr" sz="quarter" idx="11"/>
          </p:nvPr>
        </p:nvSpPr>
        <p:spPr>
          <a:xfrm>
            <a:off x="4164333" y="6355389"/>
            <a:ext cx="3863336"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r>
              <a:rPr lang="fr-FR" sz="2083">
                <a:solidFill>
                  <a:prstClr val="black"/>
                </a:solidFill>
              </a:rPr>
              <a:t>Préventions des risques professionnels au sein du site BIMO 2 à travers l'implémentation du standard LOTO</a:t>
            </a:r>
            <a:endParaRPr lang="en-US" sz="2083">
              <a:solidFill>
                <a:prstClr val="black"/>
              </a:solidFill>
            </a:endParaRPr>
          </a:p>
        </p:txBody>
      </p:sp>
      <p:sp>
        <p:nvSpPr>
          <p:cNvPr id="7" name="Slide Number Placeholder 6"/>
          <p:cNvSpPr>
            <a:spLocks noGrp="1"/>
          </p:cNvSpPr>
          <p:nvPr>
            <p:ph type="sldNum" sz="quarter" idx="12"/>
          </p:nvPr>
        </p:nvSpPr>
        <p:spPr>
          <a:xfrm>
            <a:off x="8738813"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fld id="{7CC96CA4-5340-4E07-8276-3D2AE3866163}" type="slidenum">
              <a:rPr lang="en-US" sz="2083">
                <a:solidFill>
                  <a:prstClr val="black"/>
                </a:solidFill>
              </a:rPr>
              <a:pPr>
                <a:defRPr/>
              </a:pPr>
              <a:t>‹N°›</a:t>
            </a:fld>
            <a:endParaRPr lang="en-US" sz="2083">
              <a:solidFill>
                <a:prstClr val="black"/>
              </a:solidFill>
            </a:endParaRPr>
          </a:p>
        </p:txBody>
      </p:sp>
    </p:spTree>
    <p:extLst>
      <p:ext uri="{BB962C8B-B14F-4D97-AF65-F5344CB8AC3E}">
        <p14:creationId xmlns:p14="http://schemas.microsoft.com/office/powerpoint/2010/main" val="272580406"/>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24877" y="128634"/>
            <a:ext cx="11162209" cy="750083"/>
          </a:xfrm>
        </p:spPr>
        <p:txBody>
          <a:bodyPr/>
          <a:lstStyle>
            <a:lvl1pPr>
              <a:defRPr spc="1000" baseline="0"/>
            </a:lvl1p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a:xfrm>
            <a:off x="6276035" y="6394245"/>
            <a:ext cx="5185026" cy="365125"/>
          </a:xfrm>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a:xfrm>
            <a:off x="11582292" y="6394245"/>
            <a:ext cx="604913" cy="365125"/>
          </a:xfrm>
        </p:spPr>
        <p:txBody>
          <a:bodyPr/>
          <a:lstStyle/>
          <a:p>
            <a:fld id="{387164BF-D67A-46C0-81D2-5BAF67C00C80}" type="slidenum">
              <a:rPr lang="en-US" smtClean="0"/>
              <a:pPr/>
              <a:t>‹N°›</a:t>
            </a:fld>
            <a:endParaRPr lang="en-US" dirty="0"/>
          </a:p>
        </p:txBody>
      </p:sp>
      <p:sp>
        <p:nvSpPr>
          <p:cNvPr id="8" name="テキスト プレースホルダー 11"/>
          <p:cNvSpPr>
            <a:spLocks noGrp="1"/>
          </p:cNvSpPr>
          <p:nvPr>
            <p:ph type="body" sz="quarter" idx="15" hasCustomPrompt="1"/>
          </p:nvPr>
        </p:nvSpPr>
        <p:spPr>
          <a:xfrm>
            <a:off x="654423" y="2168860"/>
            <a:ext cx="1720841" cy="825093"/>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a:t>Text Here</a:t>
            </a:r>
            <a:endParaRPr lang="en-US" dirty="0"/>
          </a:p>
        </p:txBody>
      </p:sp>
      <p:sp>
        <p:nvSpPr>
          <p:cNvPr id="9" name="正方形/長方形 8"/>
          <p:cNvSpPr/>
          <p:nvPr userDrawn="1"/>
        </p:nvSpPr>
        <p:spPr>
          <a:xfrm>
            <a:off x="0" y="3368994"/>
            <a:ext cx="12192000" cy="90010"/>
          </a:xfrm>
          <a:prstGeom prst="rect">
            <a:avLst/>
          </a:prstGeom>
          <a:solidFill>
            <a:schemeClr val="accent1">
              <a:alpha val="2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userDrawn="1"/>
        </p:nvSpPr>
        <p:spPr>
          <a:xfrm>
            <a:off x="1235038" y="3068960"/>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userDrawn="1"/>
        </p:nvSpPr>
        <p:spPr>
          <a:xfrm>
            <a:off x="3023392" y="3068960"/>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userDrawn="1"/>
        </p:nvSpPr>
        <p:spPr>
          <a:xfrm>
            <a:off x="4811746" y="3059678"/>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userDrawn="1"/>
        </p:nvSpPr>
        <p:spPr>
          <a:xfrm>
            <a:off x="6600100" y="3068960"/>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userDrawn="1"/>
        </p:nvSpPr>
        <p:spPr>
          <a:xfrm>
            <a:off x="8388453" y="3068960"/>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円/楕円 14"/>
          <p:cNvSpPr/>
          <p:nvPr userDrawn="1"/>
        </p:nvSpPr>
        <p:spPr>
          <a:xfrm>
            <a:off x="10176807" y="3068960"/>
            <a:ext cx="690137" cy="690077"/>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図プレースホルダー 7"/>
          <p:cNvSpPr>
            <a:spLocks noGrp="1"/>
          </p:cNvSpPr>
          <p:nvPr>
            <p:ph type="pic" sz="quarter" idx="16" hasCustomPrompt="1"/>
          </p:nvPr>
        </p:nvSpPr>
        <p:spPr>
          <a:xfrm>
            <a:off x="1374717" y="3208626"/>
            <a:ext cx="410778" cy="410743"/>
          </a:xfrm>
        </p:spPr>
        <p:txBody>
          <a:bodyPr>
            <a:normAutofit/>
          </a:bodyPr>
          <a:lstStyle>
            <a:lvl1pPr>
              <a:defRPr sz="1067"/>
            </a:lvl1pPr>
          </a:lstStyle>
          <a:p>
            <a:r>
              <a:rPr kumimoji="1" lang="en-US" altLang="ja-JP" dirty="0"/>
              <a:t>ICON</a:t>
            </a:r>
            <a:endParaRPr kumimoji="1" lang="ja-JP" altLang="en-US" dirty="0"/>
          </a:p>
        </p:txBody>
      </p:sp>
      <p:sp>
        <p:nvSpPr>
          <p:cNvPr id="23" name="図プレースホルダー 7"/>
          <p:cNvSpPr>
            <a:spLocks noGrp="1"/>
          </p:cNvSpPr>
          <p:nvPr>
            <p:ph type="pic" sz="quarter" idx="17" hasCustomPrompt="1"/>
          </p:nvPr>
        </p:nvSpPr>
        <p:spPr>
          <a:xfrm>
            <a:off x="3163071" y="3208626"/>
            <a:ext cx="410778" cy="410743"/>
          </a:xfrm>
        </p:spPr>
        <p:txBody>
          <a:bodyPr>
            <a:normAutofit/>
          </a:bodyPr>
          <a:lstStyle>
            <a:lvl1pPr>
              <a:defRPr sz="1067"/>
            </a:lvl1pPr>
          </a:lstStyle>
          <a:p>
            <a:r>
              <a:rPr kumimoji="1" lang="en-US" altLang="ja-JP" dirty="0"/>
              <a:t>ICON</a:t>
            </a:r>
            <a:endParaRPr kumimoji="1" lang="ja-JP" altLang="en-US" dirty="0"/>
          </a:p>
        </p:txBody>
      </p:sp>
      <p:sp>
        <p:nvSpPr>
          <p:cNvPr id="24" name="図プレースホルダー 7"/>
          <p:cNvSpPr>
            <a:spLocks noGrp="1"/>
          </p:cNvSpPr>
          <p:nvPr>
            <p:ph type="pic" sz="quarter" idx="18" hasCustomPrompt="1"/>
          </p:nvPr>
        </p:nvSpPr>
        <p:spPr>
          <a:xfrm>
            <a:off x="4951424" y="3199345"/>
            <a:ext cx="410778" cy="410743"/>
          </a:xfrm>
        </p:spPr>
        <p:txBody>
          <a:bodyPr>
            <a:normAutofit/>
          </a:bodyPr>
          <a:lstStyle>
            <a:lvl1pPr>
              <a:defRPr sz="1067"/>
            </a:lvl1pPr>
          </a:lstStyle>
          <a:p>
            <a:r>
              <a:rPr kumimoji="1" lang="en-US" altLang="ja-JP" dirty="0"/>
              <a:t>ICON</a:t>
            </a:r>
            <a:endParaRPr kumimoji="1" lang="ja-JP" altLang="en-US" dirty="0"/>
          </a:p>
        </p:txBody>
      </p:sp>
      <p:sp>
        <p:nvSpPr>
          <p:cNvPr id="25" name="図プレースホルダー 7"/>
          <p:cNvSpPr>
            <a:spLocks noGrp="1"/>
          </p:cNvSpPr>
          <p:nvPr>
            <p:ph type="pic" sz="quarter" idx="19" hasCustomPrompt="1"/>
          </p:nvPr>
        </p:nvSpPr>
        <p:spPr>
          <a:xfrm>
            <a:off x="6739778" y="3208626"/>
            <a:ext cx="410778" cy="410743"/>
          </a:xfrm>
        </p:spPr>
        <p:txBody>
          <a:bodyPr>
            <a:normAutofit/>
          </a:bodyPr>
          <a:lstStyle>
            <a:lvl1pPr>
              <a:defRPr sz="1067"/>
            </a:lvl1pPr>
          </a:lstStyle>
          <a:p>
            <a:r>
              <a:rPr kumimoji="1" lang="en-US" altLang="ja-JP" dirty="0"/>
              <a:t>ICON</a:t>
            </a:r>
            <a:endParaRPr kumimoji="1" lang="ja-JP" altLang="en-US" dirty="0"/>
          </a:p>
        </p:txBody>
      </p:sp>
      <p:sp>
        <p:nvSpPr>
          <p:cNvPr id="26" name="図プレースホルダー 7"/>
          <p:cNvSpPr>
            <a:spLocks noGrp="1"/>
          </p:cNvSpPr>
          <p:nvPr>
            <p:ph type="pic" sz="quarter" idx="20" hasCustomPrompt="1"/>
          </p:nvPr>
        </p:nvSpPr>
        <p:spPr>
          <a:xfrm>
            <a:off x="8528132" y="3208626"/>
            <a:ext cx="410778" cy="410743"/>
          </a:xfrm>
        </p:spPr>
        <p:txBody>
          <a:bodyPr>
            <a:normAutofit/>
          </a:bodyPr>
          <a:lstStyle>
            <a:lvl1pPr>
              <a:defRPr sz="1067"/>
            </a:lvl1pPr>
          </a:lstStyle>
          <a:p>
            <a:r>
              <a:rPr kumimoji="1" lang="en-US" altLang="ja-JP" dirty="0"/>
              <a:t>ICON</a:t>
            </a:r>
            <a:endParaRPr kumimoji="1" lang="ja-JP" altLang="en-US" dirty="0"/>
          </a:p>
        </p:txBody>
      </p:sp>
      <p:sp>
        <p:nvSpPr>
          <p:cNvPr id="27" name="図プレースホルダー 7"/>
          <p:cNvSpPr>
            <a:spLocks noGrp="1"/>
          </p:cNvSpPr>
          <p:nvPr>
            <p:ph type="pic" sz="quarter" idx="21" hasCustomPrompt="1"/>
          </p:nvPr>
        </p:nvSpPr>
        <p:spPr>
          <a:xfrm>
            <a:off x="10316486" y="3208626"/>
            <a:ext cx="410778" cy="410743"/>
          </a:xfrm>
        </p:spPr>
        <p:txBody>
          <a:bodyPr>
            <a:normAutofit/>
          </a:bodyPr>
          <a:lstStyle>
            <a:lvl1pPr>
              <a:defRPr sz="1067"/>
            </a:lvl1pPr>
          </a:lstStyle>
          <a:p>
            <a:r>
              <a:rPr kumimoji="1" lang="en-US" altLang="ja-JP" dirty="0"/>
              <a:t>ICON</a:t>
            </a:r>
            <a:endParaRPr kumimoji="1" lang="ja-JP" altLang="en-US" dirty="0"/>
          </a:p>
        </p:txBody>
      </p:sp>
      <p:sp>
        <p:nvSpPr>
          <p:cNvPr id="28" name="テキスト プレースホルダー 11"/>
          <p:cNvSpPr>
            <a:spLocks noGrp="1"/>
          </p:cNvSpPr>
          <p:nvPr>
            <p:ph type="body" sz="quarter" idx="22" hasCustomPrompt="1"/>
          </p:nvPr>
        </p:nvSpPr>
        <p:spPr>
          <a:xfrm>
            <a:off x="7864249" y="2168860"/>
            <a:ext cx="1720841" cy="825093"/>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a:t>Text Here</a:t>
            </a:r>
            <a:endParaRPr lang="en-US" dirty="0"/>
          </a:p>
        </p:txBody>
      </p:sp>
      <p:sp>
        <p:nvSpPr>
          <p:cNvPr id="29" name="テキスト プレースホルダー 11"/>
          <p:cNvSpPr>
            <a:spLocks noGrp="1"/>
          </p:cNvSpPr>
          <p:nvPr>
            <p:ph type="body" sz="quarter" idx="23" hasCustomPrompt="1"/>
          </p:nvPr>
        </p:nvSpPr>
        <p:spPr>
          <a:xfrm>
            <a:off x="2456879" y="2168860"/>
            <a:ext cx="1720841" cy="825093"/>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24" hasCustomPrompt="1"/>
          </p:nvPr>
        </p:nvSpPr>
        <p:spPr>
          <a:xfrm>
            <a:off x="6061792" y="2168860"/>
            <a:ext cx="1720841" cy="825093"/>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25" hasCustomPrompt="1"/>
          </p:nvPr>
        </p:nvSpPr>
        <p:spPr>
          <a:xfrm>
            <a:off x="4259336" y="2168860"/>
            <a:ext cx="1720841" cy="825093"/>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a:t>Text Here</a:t>
            </a:r>
            <a:endParaRPr lang="en-US" dirty="0"/>
          </a:p>
        </p:txBody>
      </p:sp>
      <p:sp>
        <p:nvSpPr>
          <p:cNvPr id="32" name="テキスト プレースホルダー 11"/>
          <p:cNvSpPr>
            <a:spLocks noGrp="1"/>
          </p:cNvSpPr>
          <p:nvPr>
            <p:ph type="body" sz="quarter" idx="26" hasCustomPrompt="1"/>
          </p:nvPr>
        </p:nvSpPr>
        <p:spPr>
          <a:xfrm>
            <a:off x="9666706" y="2168860"/>
            <a:ext cx="1720841" cy="825093"/>
          </a:xfrm>
        </p:spPr>
        <p:txBody>
          <a:bodyPr anchor="b">
            <a:noAutofit/>
          </a:bodyPr>
          <a:lstStyle>
            <a:lvl1pPr algn="ctr">
              <a:lnSpc>
                <a:spcPct val="100000"/>
              </a:lnSpc>
              <a:spcBef>
                <a:spcPts val="0"/>
              </a:spcBef>
              <a:defRPr sz="1867">
                <a:solidFill>
                  <a:schemeClr val="accent1"/>
                </a:solidFill>
                <a:latin typeface="+mj-lt"/>
              </a:defRPr>
            </a:lvl1pPr>
          </a:lstStyle>
          <a:p>
            <a:pPr lvl="0"/>
            <a:r>
              <a:rPr lang="en-US" altLang="ja-JP" dirty="0"/>
              <a:t>Text Here</a:t>
            </a:r>
            <a:endParaRPr lang="en-US" dirty="0"/>
          </a:p>
        </p:txBody>
      </p:sp>
      <p:sp>
        <p:nvSpPr>
          <p:cNvPr id="33" name="テキスト プレースホルダー 11"/>
          <p:cNvSpPr>
            <a:spLocks noGrp="1"/>
          </p:cNvSpPr>
          <p:nvPr>
            <p:ph type="body" sz="quarter" idx="27" hasCustomPrompt="1"/>
          </p:nvPr>
        </p:nvSpPr>
        <p:spPr>
          <a:xfrm>
            <a:off x="694931" y="3924054"/>
            <a:ext cx="1720841" cy="2115236"/>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34" name="テキスト プレースホルダー 11"/>
          <p:cNvSpPr>
            <a:spLocks noGrp="1"/>
          </p:cNvSpPr>
          <p:nvPr>
            <p:ph type="body" sz="quarter" idx="28" hasCustomPrompt="1"/>
          </p:nvPr>
        </p:nvSpPr>
        <p:spPr>
          <a:xfrm>
            <a:off x="7883752" y="3924054"/>
            <a:ext cx="1720841" cy="2115236"/>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29" hasCustomPrompt="1"/>
          </p:nvPr>
        </p:nvSpPr>
        <p:spPr>
          <a:xfrm>
            <a:off x="2497388" y="3924054"/>
            <a:ext cx="1720841" cy="2115236"/>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36" name="テキスト プレースホルダー 11"/>
          <p:cNvSpPr>
            <a:spLocks noGrp="1"/>
          </p:cNvSpPr>
          <p:nvPr>
            <p:ph type="body" sz="quarter" idx="30" hasCustomPrompt="1"/>
          </p:nvPr>
        </p:nvSpPr>
        <p:spPr>
          <a:xfrm>
            <a:off x="6085497" y="3924054"/>
            <a:ext cx="1720841" cy="2115236"/>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37" name="テキスト プレースホルダー 11"/>
          <p:cNvSpPr>
            <a:spLocks noGrp="1"/>
          </p:cNvSpPr>
          <p:nvPr>
            <p:ph type="body" sz="quarter" idx="31" hasCustomPrompt="1"/>
          </p:nvPr>
        </p:nvSpPr>
        <p:spPr>
          <a:xfrm>
            <a:off x="4299844" y="3924054"/>
            <a:ext cx="1720841" cy="2115236"/>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2" hasCustomPrompt="1"/>
          </p:nvPr>
        </p:nvSpPr>
        <p:spPr>
          <a:xfrm>
            <a:off x="9686209" y="3924054"/>
            <a:ext cx="1720841" cy="2115236"/>
          </a:xfrm>
        </p:spPr>
        <p:txBody>
          <a:bodyPr anchor="t">
            <a:noAutofit/>
          </a:bodyPr>
          <a:lstStyle>
            <a:lvl1pPr algn="ctr">
              <a:lnSpc>
                <a:spcPct val="100000"/>
              </a:lnSpc>
              <a:spcBef>
                <a:spcPts val="0"/>
              </a:spcBef>
              <a:defRPr sz="1333">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80883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8" decel="100000"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50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0-#ppt_w/2"/>
                                          </p:val>
                                        </p:tav>
                                        <p:tav tm="100000">
                                          <p:val>
                                            <p:strVal val="#ppt_x"/>
                                          </p:val>
                                        </p:tav>
                                      </p:tavLst>
                                    </p:anim>
                                    <p:anim calcmode="lin" valueType="num">
                                      <p:cBhvr additive="base">
                                        <p:cTn id="33" dur="500" fill="hold"/>
                                        <p:tgtEl>
                                          <p:spTgt spid="23"/>
                                        </p:tgtEl>
                                        <p:attrNameLst>
                                          <p:attrName>ppt_y</p:attrName>
                                        </p:attrNameLst>
                                      </p:cBhvr>
                                      <p:tavLst>
                                        <p:tav tm="0">
                                          <p:val>
                                            <p:strVal val="#ppt_y"/>
                                          </p:val>
                                        </p:tav>
                                        <p:tav tm="100000">
                                          <p:val>
                                            <p:strVal val="#ppt_y"/>
                                          </p:val>
                                        </p:tav>
                                      </p:tavLst>
                                    </p:anim>
                                  </p:childTnLst>
                                </p:cTn>
                              </p:par>
                              <p:par>
                                <p:cTn id="34" presetID="2" presetClass="entr" presetSubtype="1" decel="100000" fill="hold" grpId="0" nodeType="withEffect">
                                  <p:stCondLst>
                                    <p:cond delay="50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fill="hold"/>
                                        <p:tgtEl>
                                          <p:spTgt spid="29"/>
                                        </p:tgtEl>
                                        <p:attrNameLst>
                                          <p:attrName>ppt_x</p:attrName>
                                        </p:attrNameLst>
                                      </p:cBhvr>
                                      <p:tavLst>
                                        <p:tav tm="0">
                                          <p:val>
                                            <p:strVal val="#ppt_x"/>
                                          </p:val>
                                        </p:tav>
                                        <p:tav tm="100000">
                                          <p:val>
                                            <p:strVal val="#ppt_x"/>
                                          </p:val>
                                        </p:tav>
                                      </p:tavLst>
                                    </p:anim>
                                    <p:anim calcmode="lin" valueType="num">
                                      <p:cBhvr additive="base">
                                        <p:cTn id="37" dur="500" fill="hold"/>
                                        <p:tgtEl>
                                          <p:spTgt spid="29"/>
                                        </p:tgtEl>
                                        <p:attrNameLst>
                                          <p:attrName>ppt_y</p:attrName>
                                        </p:attrNameLst>
                                      </p:cBhvr>
                                      <p:tavLst>
                                        <p:tav tm="0">
                                          <p:val>
                                            <p:strVal val="0-#ppt_h/2"/>
                                          </p:val>
                                        </p:tav>
                                        <p:tav tm="100000">
                                          <p:val>
                                            <p:strVal val="#ppt_y"/>
                                          </p:val>
                                        </p:tav>
                                      </p:tavLst>
                                    </p:anim>
                                  </p:childTnLst>
                                </p:cTn>
                              </p:par>
                              <p:par>
                                <p:cTn id="38" presetID="2" presetClass="entr" presetSubtype="4" decel="10000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500" fill="hold"/>
                                        <p:tgtEl>
                                          <p:spTgt spid="35"/>
                                        </p:tgtEl>
                                        <p:attrNameLst>
                                          <p:attrName>ppt_x</p:attrName>
                                        </p:attrNameLst>
                                      </p:cBhvr>
                                      <p:tavLst>
                                        <p:tav tm="0">
                                          <p:val>
                                            <p:strVal val="#ppt_x"/>
                                          </p:val>
                                        </p:tav>
                                        <p:tav tm="100000">
                                          <p:val>
                                            <p:strVal val="#ppt_x"/>
                                          </p:val>
                                        </p:tav>
                                      </p:tavLst>
                                    </p:anim>
                                    <p:anim calcmode="lin" valueType="num">
                                      <p:cBhvr additive="base">
                                        <p:cTn id="41" dur="500" fill="hold"/>
                                        <p:tgtEl>
                                          <p:spTgt spid="35"/>
                                        </p:tgtEl>
                                        <p:attrNameLst>
                                          <p:attrName>ppt_y</p:attrName>
                                        </p:attrNameLst>
                                      </p:cBhvr>
                                      <p:tavLst>
                                        <p:tav tm="0">
                                          <p:val>
                                            <p:strVal val="1+#ppt_h/2"/>
                                          </p:val>
                                        </p:tav>
                                        <p:tav tm="100000">
                                          <p:val>
                                            <p:strVal val="#ppt_y"/>
                                          </p:val>
                                        </p:tav>
                                      </p:tavLst>
                                    </p:anim>
                                  </p:childTnLst>
                                </p:cTn>
                              </p:par>
                            </p:childTnLst>
                          </p:cTn>
                        </p:par>
                        <p:par>
                          <p:cTn id="42" fill="hold">
                            <p:stCondLst>
                              <p:cond delay="2000"/>
                            </p:stCondLst>
                            <p:childTnLst>
                              <p:par>
                                <p:cTn id="43" presetID="2" presetClass="entr" presetSubtype="8" decel="100000" fill="hold" grpId="0" nodeType="afterEffect">
                                  <p:stCondLst>
                                    <p:cond delay="50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0-#ppt_w/2"/>
                                          </p:val>
                                        </p:tav>
                                        <p:tav tm="100000">
                                          <p:val>
                                            <p:strVal val="#ppt_x"/>
                                          </p:val>
                                        </p:tav>
                                      </p:tavLst>
                                    </p:anim>
                                    <p:anim calcmode="lin" valueType="num">
                                      <p:cBhvr additive="base">
                                        <p:cTn id="46" dur="500" fill="hold"/>
                                        <p:tgtEl>
                                          <p:spTgt spid="12"/>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50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0-#ppt_w/2"/>
                                          </p:val>
                                        </p:tav>
                                        <p:tav tm="100000">
                                          <p:val>
                                            <p:strVal val="#ppt_x"/>
                                          </p:val>
                                        </p:tav>
                                      </p:tavLst>
                                    </p:anim>
                                    <p:anim calcmode="lin" valueType="num">
                                      <p:cBhvr additive="base">
                                        <p:cTn id="50" dur="500" fill="hold"/>
                                        <p:tgtEl>
                                          <p:spTgt spid="24"/>
                                        </p:tgtEl>
                                        <p:attrNameLst>
                                          <p:attrName>ppt_y</p:attrName>
                                        </p:attrNameLst>
                                      </p:cBhvr>
                                      <p:tavLst>
                                        <p:tav tm="0">
                                          <p:val>
                                            <p:strVal val="#ppt_y"/>
                                          </p:val>
                                        </p:tav>
                                        <p:tav tm="100000">
                                          <p:val>
                                            <p:strVal val="#ppt_y"/>
                                          </p:val>
                                        </p:tav>
                                      </p:tavLst>
                                    </p:anim>
                                  </p:childTnLst>
                                </p:cTn>
                              </p:par>
                              <p:par>
                                <p:cTn id="51" presetID="2" presetClass="entr" presetSubtype="1" decel="100000" fill="hold" grpId="0" nodeType="withEffect">
                                  <p:stCondLst>
                                    <p:cond delay="50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50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fill="hold"/>
                                        <p:tgtEl>
                                          <p:spTgt spid="37"/>
                                        </p:tgtEl>
                                        <p:attrNameLst>
                                          <p:attrName>ppt_x</p:attrName>
                                        </p:attrNameLst>
                                      </p:cBhvr>
                                      <p:tavLst>
                                        <p:tav tm="0">
                                          <p:val>
                                            <p:strVal val="#ppt_x"/>
                                          </p:val>
                                        </p:tav>
                                        <p:tav tm="100000">
                                          <p:val>
                                            <p:strVal val="#ppt_x"/>
                                          </p:val>
                                        </p:tav>
                                      </p:tavLst>
                                    </p:anim>
                                    <p:anim calcmode="lin" valueType="num">
                                      <p:cBhvr additive="base">
                                        <p:cTn id="58" dur="500" fill="hold"/>
                                        <p:tgtEl>
                                          <p:spTgt spid="37"/>
                                        </p:tgtEl>
                                        <p:attrNameLst>
                                          <p:attrName>ppt_y</p:attrName>
                                        </p:attrNameLst>
                                      </p:cBhvr>
                                      <p:tavLst>
                                        <p:tav tm="0">
                                          <p:val>
                                            <p:strVal val="1+#ppt_h/2"/>
                                          </p:val>
                                        </p:tav>
                                        <p:tav tm="100000">
                                          <p:val>
                                            <p:strVal val="#ppt_y"/>
                                          </p:val>
                                        </p:tav>
                                      </p:tavLst>
                                    </p:anim>
                                  </p:childTnLst>
                                </p:cTn>
                              </p:par>
                            </p:childTnLst>
                          </p:cTn>
                        </p:par>
                        <p:par>
                          <p:cTn id="59" fill="hold">
                            <p:stCondLst>
                              <p:cond delay="3000"/>
                            </p:stCondLst>
                            <p:childTnLst>
                              <p:par>
                                <p:cTn id="60" presetID="2" presetClass="entr" presetSubtype="8" decel="100000" fill="hold" grpId="0" nodeType="afterEffect">
                                  <p:stCondLst>
                                    <p:cond delay="50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500" fill="hold"/>
                                        <p:tgtEl>
                                          <p:spTgt spid="13"/>
                                        </p:tgtEl>
                                        <p:attrNameLst>
                                          <p:attrName>ppt_x</p:attrName>
                                        </p:attrNameLst>
                                      </p:cBhvr>
                                      <p:tavLst>
                                        <p:tav tm="0">
                                          <p:val>
                                            <p:strVal val="0-#ppt_w/2"/>
                                          </p:val>
                                        </p:tav>
                                        <p:tav tm="100000">
                                          <p:val>
                                            <p:strVal val="#ppt_x"/>
                                          </p:val>
                                        </p:tav>
                                      </p:tavLst>
                                    </p:anim>
                                    <p:anim calcmode="lin" valueType="num">
                                      <p:cBhvr additive="base">
                                        <p:cTn id="63" dur="500" fill="hold"/>
                                        <p:tgtEl>
                                          <p:spTgt spid="13"/>
                                        </p:tgtEl>
                                        <p:attrNameLst>
                                          <p:attrName>ppt_y</p:attrName>
                                        </p:attrNameLst>
                                      </p:cBhvr>
                                      <p:tavLst>
                                        <p:tav tm="0">
                                          <p:val>
                                            <p:strVal val="#ppt_y"/>
                                          </p:val>
                                        </p:tav>
                                        <p:tav tm="100000">
                                          <p:val>
                                            <p:strVal val="#ppt_y"/>
                                          </p:val>
                                        </p:tav>
                                      </p:tavLst>
                                    </p:anim>
                                  </p:childTnLst>
                                </p:cTn>
                              </p:par>
                              <p:par>
                                <p:cTn id="64" presetID="2" presetClass="entr" presetSubtype="8" decel="100000" fill="hold" grpId="0" nodeType="withEffect">
                                  <p:stCondLst>
                                    <p:cond delay="500"/>
                                  </p:stCondLst>
                                  <p:childTnLst>
                                    <p:set>
                                      <p:cBhvr>
                                        <p:cTn id="65" dur="1" fill="hold">
                                          <p:stCondLst>
                                            <p:cond delay="0"/>
                                          </p:stCondLst>
                                        </p:cTn>
                                        <p:tgtEl>
                                          <p:spTgt spid="25"/>
                                        </p:tgtEl>
                                        <p:attrNameLst>
                                          <p:attrName>style.visibility</p:attrName>
                                        </p:attrNameLst>
                                      </p:cBhvr>
                                      <p:to>
                                        <p:strVal val="visible"/>
                                      </p:to>
                                    </p:set>
                                    <p:anim calcmode="lin" valueType="num">
                                      <p:cBhvr additive="base">
                                        <p:cTn id="66" dur="500" fill="hold"/>
                                        <p:tgtEl>
                                          <p:spTgt spid="25"/>
                                        </p:tgtEl>
                                        <p:attrNameLst>
                                          <p:attrName>ppt_x</p:attrName>
                                        </p:attrNameLst>
                                      </p:cBhvr>
                                      <p:tavLst>
                                        <p:tav tm="0">
                                          <p:val>
                                            <p:strVal val="0-#ppt_w/2"/>
                                          </p:val>
                                        </p:tav>
                                        <p:tav tm="100000">
                                          <p:val>
                                            <p:strVal val="#ppt_x"/>
                                          </p:val>
                                        </p:tav>
                                      </p:tavLst>
                                    </p:anim>
                                    <p:anim calcmode="lin" valueType="num">
                                      <p:cBhvr additive="base">
                                        <p:cTn id="67" dur="500" fill="hold"/>
                                        <p:tgtEl>
                                          <p:spTgt spid="25"/>
                                        </p:tgtEl>
                                        <p:attrNameLst>
                                          <p:attrName>ppt_y</p:attrName>
                                        </p:attrNameLst>
                                      </p:cBhvr>
                                      <p:tavLst>
                                        <p:tav tm="0">
                                          <p:val>
                                            <p:strVal val="#ppt_y"/>
                                          </p:val>
                                        </p:tav>
                                        <p:tav tm="100000">
                                          <p:val>
                                            <p:strVal val="#ppt_y"/>
                                          </p:val>
                                        </p:tav>
                                      </p:tavLst>
                                    </p:anim>
                                  </p:childTnLst>
                                </p:cTn>
                              </p:par>
                              <p:par>
                                <p:cTn id="68" presetID="2" presetClass="entr" presetSubtype="1" decel="100000" fill="hold" grpId="0" nodeType="withEffect">
                                  <p:stCondLst>
                                    <p:cond delay="500"/>
                                  </p:stCondLst>
                                  <p:childTnLst>
                                    <p:set>
                                      <p:cBhvr>
                                        <p:cTn id="69" dur="1" fill="hold">
                                          <p:stCondLst>
                                            <p:cond delay="0"/>
                                          </p:stCondLst>
                                        </p:cTn>
                                        <p:tgtEl>
                                          <p:spTgt spid="30"/>
                                        </p:tgtEl>
                                        <p:attrNameLst>
                                          <p:attrName>style.visibility</p:attrName>
                                        </p:attrNameLst>
                                      </p:cBhvr>
                                      <p:to>
                                        <p:strVal val="visible"/>
                                      </p:to>
                                    </p:set>
                                    <p:anim calcmode="lin" valueType="num">
                                      <p:cBhvr additive="base">
                                        <p:cTn id="70" dur="500" fill="hold"/>
                                        <p:tgtEl>
                                          <p:spTgt spid="30"/>
                                        </p:tgtEl>
                                        <p:attrNameLst>
                                          <p:attrName>ppt_x</p:attrName>
                                        </p:attrNameLst>
                                      </p:cBhvr>
                                      <p:tavLst>
                                        <p:tav tm="0">
                                          <p:val>
                                            <p:strVal val="#ppt_x"/>
                                          </p:val>
                                        </p:tav>
                                        <p:tav tm="100000">
                                          <p:val>
                                            <p:strVal val="#ppt_x"/>
                                          </p:val>
                                        </p:tav>
                                      </p:tavLst>
                                    </p:anim>
                                    <p:anim calcmode="lin" valueType="num">
                                      <p:cBhvr additive="base">
                                        <p:cTn id="71" dur="500" fill="hold"/>
                                        <p:tgtEl>
                                          <p:spTgt spid="30"/>
                                        </p:tgtEl>
                                        <p:attrNameLst>
                                          <p:attrName>ppt_y</p:attrName>
                                        </p:attrNameLst>
                                      </p:cBhvr>
                                      <p:tavLst>
                                        <p:tav tm="0">
                                          <p:val>
                                            <p:strVal val="0-#ppt_h/2"/>
                                          </p:val>
                                        </p:tav>
                                        <p:tav tm="100000">
                                          <p:val>
                                            <p:strVal val="#ppt_y"/>
                                          </p:val>
                                        </p:tav>
                                      </p:tavLst>
                                    </p:anim>
                                  </p:childTnLst>
                                </p:cTn>
                              </p:par>
                              <p:par>
                                <p:cTn id="72" presetID="2" presetClass="entr" presetSubtype="4" decel="100000" fill="hold" grpId="0" nodeType="withEffect">
                                  <p:stCondLst>
                                    <p:cond delay="500"/>
                                  </p:stCondLst>
                                  <p:childTnLst>
                                    <p:set>
                                      <p:cBhvr>
                                        <p:cTn id="73" dur="1" fill="hold">
                                          <p:stCondLst>
                                            <p:cond delay="0"/>
                                          </p:stCondLst>
                                        </p:cTn>
                                        <p:tgtEl>
                                          <p:spTgt spid="36"/>
                                        </p:tgtEl>
                                        <p:attrNameLst>
                                          <p:attrName>style.visibility</p:attrName>
                                        </p:attrNameLst>
                                      </p:cBhvr>
                                      <p:to>
                                        <p:strVal val="visible"/>
                                      </p:to>
                                    </p:set>
                                    <p:anim calcmode="lin" valueType="num">
                                      <p:cBhvr additive="base">
                                        <p:cTn id="74" dur="500" fill="hold"/>
                                        <p:tgtEl>
                                          <p:spTgt spid="36"/>
                                        </p:tgtEl>
                                        <p:attrNameLst>
                                          <p:attrName>ppt_x</p:attrName>
                                        </p:attrNameLst>
                                      </p:cBhvr>
                                      <p:tavLst>
                                        <p:tav tm="0">
                                          <p:val>
                                            <p:strVal val="#ppt_x"/>
                                          </p:val>
                                        </p:tav>
                                        <p:tav tm="100000">
                                          <p:val>
                                            <p:strVal val="#ppt_x"/>
                                          </p:val>
                                        </p:tav>
                                      </p:tavLst>
                                    </p:anim>
                                    <p:anim calcmode="lin" valueType="num">
                                      <p:cBhvr additive="base">
                                        <p:cTn id="75" dur="500" fill="hold"/>
                                        <p:tgtEl>
                                          <p:spTgt spid="36"/>
                                        </p:tgtEl>
                                        <p:attrNameLst>
                                          <p:attrName>ppt_y</p:attrName>
                                        </p:attrNameLst>
                                      </p:cBhvr>
                                      <p:tavLst>
                                        <p:tav tm="0">
                                          <p:val>
                                            <p:strVal val="1+#ppt_h/2"/>
                                          </p:val>
                                        </p:tav>
                                        <p:tav tm="100000">
                                          <p:val>
                                            <p:strVal val="#ppt_y"/>
                                          </p:val>
                                        </p:tav>
                                      </p:tavLst>
                                    </p:anim>
                                  </p:childTnLst>
                                </p:cTn>
                              </p:par>
                            </p:childTnLst>
                          </p:cTn>
                        </p:par>
                        <p:par>
                          <p:cTn id="76" fill="hold">
                            <p:stCondLst>
                              <p:cond delay="4000"/>
                            </p:stCondLst>
                            <p:childTnLst>
                              <p:par>
                                <p:cTn id="77" presetID="2" presetClass="entr" presetSubtype="8" decel="100000" fill="hold" grpId="0" nodeType="afterEffect">
                                  <p:stCondLst>
                                    <p:cond delay="500"/>
                                  </p:stCondLst>
                                  <p:childTnLst>
                                    <p:set>
                                      <p:cBhvr>
                                        <p:cTn id="78" dur="1" fill="hold">
                                          <p:stCondLst>
                                            <p:cond delay="0"/>
                                          </p:stCondLst>
                                        </p:cTn>
                                        <p:tgtEl>
                                          <p:spTgt spid="14"/>
                                        </p:tgtEl>
                                        <p:attrNameLst>
                                          <p:attrName>style.visibility</p:attrName>
                                        </p:attrNameLst>
                                      </p:cBhvr>
                                      <p:to>
                                        <p:strVal val="visible"/>
                                      </p:to>
                                    </p:set>
                                    <p:anim calcmode="lin" valueType="num">
                                      <p:cBhvr additive="base">
                                        <p:cTn id="79" dur="500" fill="hold"/>
                                        <p:tgtEl>
                                          <p:spTgt spid="14"/>
                                        </p:tgtEl>
                                        <p:attrNameLst>
                                          <p:attrName>ppt_x</p:attrName>
                                        </p:attrNameLst>
                                      </p:cBhvr>
                                      <p:tavLst>
                                        <p:tav tm="0">
                                          <p:val>
                                            <p:strVal val="0-#ppt_w/2"/>
                                          </p:val>
                                        </p:tav>
                                        <p:tav tm="100000">
                                          <p:val>
                                            <p:strVal val="#ppt_x"/>
                                          </p:val>
                                        </p:tav>
                                      </p:tavLst>
                                    </p:anim>
                                    <p:anim calcmode="lin" valueType="num">
                                      <p:cBhvr additive="base">
                                        <p:cTn id="80" dur="500" fill="hold"/>
                                        <p:tgtEl>
                                          <p:spTgt spid="14"/>
                                        </p:tgtEl>
                                        <p:attrNameLst>
                                          <p:attrName>ppt_y</p:attrName>
                                        </p:attrNameLst>
                                      </p:cBhvr>
                                      <p:tavLst>
                                        <p:tav tm="0">
                                          <p:val>
                                            <p:strVal val="#ppt_y"/>
                                          </p:val>
                                        </p:tav>
                                        <p:tav tm="100000">
                                          <p:val>
                                            <p:strVal val="#ppt_y"/>
                                          </p:val>
                                        </p:tav>
                                      </p:tavLst>
                                    </p:anim>
                                  </p:childTnLst>
                                </p:cTn>
                              </p:par>
                              <p:par>
                                <p:cTn id="81" presetID="2" presetClass="entr" presetSubtype="8" decel="100000" fill="hold" grpId="0" nodeType="withEffect">
                                  <p:stCondLst>
                                    <p:cond delay="50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0-#ppt_w/2"/>
                                          </p:val>
                                        </p:tav>
                                        <p:tav tm="100000">
                                          <p:val>
                                            <p:strVal val="#ppt_x"/>
                                          </p:val>
                                        </p:tav>
                                      </p:tavLst>
                                    </p:anim>
                                    <p:anim calcmode="lin" valueType="num">
                                      <p:cBhvr additive="base">
                                        <p:cTn id="84" dur="500" fill="hold"/>
                                        <p:tgtEl>
                                          <p:spTgt spid="26"/>
                                        </p:tgtEl>
                                        <p:attrNameLst>
                                          <p:attrName>ppt_y</p:attrName>
                                        </p:attrNameLst>
                                      </p:cBhvr>
                                      <p:tavLst>
                                        <p:tav tm="0">
                                          <p:val>
                                            <p:strVal val="#ppt_y"/>
                                          </p:val>
                                        </p:tav>
                                        <p:tav tm="100000">
                                          <p:val>
                                            <p:strVal val="#ppt_y"/>
                                          </p:val>
                                        </p:tav>
                                      </p:tavLst>
                                    </p:anim>
                                  </p:childTnLst>
                                </p:cTn>
                              </p:par>
                              <p:par>
                                <p:cTn id="85" presetID="2" presetClass="entr" presetSubtype="1" decel="100000" fill="hold" grpId="0" nodeType="withEffect">
                                  <p:stCondLst>
                                    <p:cond delay="50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0-#ppt_h/2"/>
                                          </p:val>
                                        </p:tav>
                                        <p:tav tm="100000">
                                          <p:val>
                                            <p:strVal val="#ppt_y"/>
                                          </p:val>
                                        </p:tav>
                                      </p:tavLst>
                                    </p:anim>
                                  </p:childTnLst>
                                </p:cTn>
                              </p:par>
                              <p:par>
                                <p:cTn id="89" presetID="2" presetClass="entr" presetSubtype="4" decel="100000" fill="hold" grpId="0" nodeType="withEffect">
                                  <p:stCondLst>
                                    <p:cond delay="500"/>
                                  </p:stCondLst>
                                  <p:childTnLst>
                                    <p:set>
                                      <p:cBhvr>
                                        <p:cTn id="90" dur="1" fill="hold">
                                          <p:stCondLst>
                                            <p:cond delay="0"/>
                                          </p:stCondLst>
                                        </p:cTn>
                                        <p:tgtEl>
                                          <p:spTgt spid="34"/>
                                        </p:tgtEl>
                                        <p:attrNameLst>
                                          <p:attrName>style.visibility</p:attrName>
                                        </p:attrNameLst>
                                      </p:cBhvr>
                                      <p:to>
                                        <p:strVal val="visible"/>
                                      </p:to>
                                    </p:set>
                                    <p:anim calcmode="lin" valueType="num">
                                      <p:cBhvr additive="base">
                                        <p:cTn id="91" dur="500" fill="hold"/>
                                        <p:tgtEl>
                                          <p:spTgt spid="34"/>
                                        </p:tgtEl>
                                        <p:attrNameLst>
                                          <p:attrName>ppt_x</p:attrName>
                                        </p:attrNameLst>
                                      </p:cBhvr>
                                      <p:tavLst>
                                        <p:tav tm="0">
                                          <p:val>
                                            <p:strVal val="#ppt_x"/>
                                          </p:val>
                                        </p:tav>
                                        <p:tav tm="100000">
                                          <p:val>
                                            <p:strVal val="#ppt_x"/>
                                          </p:val>
                                        </p:tav>
                                      </p:tavLst>
                                    </p:anim>
                                    <p:anim calcmode="lin" valueType="num">
                                      <p:cBhvr additive="base">
                                        <p:cTn id="92" dur="500" fill="hold"/>
                                        <p:tgtEl>
                                          <p:spTgt spid="34"/>
                                        </p:tgtEl>
                                        <p:attrNameLst>
                                          <p:attrName>ppt_y</p:attrName>
                                        </p:attrNameLst>
                                      </p:cBhvr>
                                      <p:tavLst>
                                        <p:tav tm="0">
                                          <p:val>
                                            <p:strVal val="1+#ppt_h/2"/>
                                          </p:val>
                                        </p:tav>
                                        <p:tav tm="100000">
                                          <p:val>
                                            <p:strVal val="#ppt_y"/>
                                          </p:val>
                                        </p:tav>
                                      </p:tavLst>
                                    </p:anim>
                                  </p:childTnLst>
                                </p:cTn>
                              </p:par>
                            </p:childTnLst>
                          </p:cTn>
                        </p:par>
                        <p:par>
                          <p:cTn id="93" fill="hold">
                            <p:stCondLst>
                              <p:cond delay="5000"/>
                            </p:stCondLst>
                            <p:childTnLst>
                              <p:par>
                                <p:cTn id="94" presetID="2" presetClass="entr" presetSubtype="8" decel="100000" fill="hold" grpId="0" nodeType="afterEffect">
                                  <p:stCondLst>
                                    <p:cond delay="500"/>
                                  </p:stCondLst>
                                  <p:childTnLst>
                                    <p:set>
                                      <p:cBhvr>
                                        <p:cTn id="95" dur="1" fill="hold">
                                          <p:stCondLst>
                                            <p:cond delay="0"/>
                                          </p:stCondLst>
                                        </p:cTn>
                                        <p:tgtEl>
                                          <p:spTgt spid="15"/>
                                        </p:tgtEl>
                                        <p:attrNameLst>
                                          <p:attrName>style.visibility</p:attrName>
                                        </p:attrNameLst>
                                      </p:cBhvr>
                                      <p:to>
                                        <p:strVal val="visible"/>
                                      </p:to>
                                    </p:set>
                                    <p:anim calcmode="lin" valueType="num">
                                      <p:cBhvr additive="base">
                                        <p:cTn id="96" dur="500" fill="hold"/>
                                        <p:tgtEl>
                                          <p:spTgt spid="15"/>
                                        </p:tgtEl>
                                        <p:attrNameLst>
                                          <p:attrName>ppt_x</p:attrName>
                                        </p:attrNameLst>
                                      </p:cBhvr>
                                      <p:tavLst>
                                        <p:tav tm="0">
                                          <p:val>
                                            <p:strVal val="0-#ppt_w/2"/>
                                          </p:val>
                                        </p:tav>
                                        <p:tav tm="100000">
                                          <p:val>
                                            <p:strVal val="#ppt_x"/>
                                          </p:val>
                                        </p:tav>
                                      </p:tavLst>
                                    </p:anim>
                                    <p:anim calcmode="lin" valueType="num">
                                      <p:cBhvr additive="base">
                                        <p:cTn id="97" dur="500" fill="hold"/>
                                        <p:tgtEl>
                                          <p:spTgt spid="15"/>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500"/>
                                  </p:stCondLst>
                                  <p:childTnLst>
                                    <p:set>
                                      <p:cBhvr>
                                        <p:cTn id="99" dur="1" fill="hold">
                                          <p:stCondLst>
                                            <p:cond delay="0"/>
                                          </p:stCondLst>
                                        </p:cTn>
                                        <p:tgtEl>
                                          <p:spTgt spid="27"/>
                                        </p:tgtEl>
                                        <p:attrNameLst>
                                          <p:attrName>style.visibility</p:attrName>
                                        </p:attrNameLst>
                                      </p:cBhvr>
                                      <p:to>
                                        <p:strVal val="visible"/>
                                      </p:to>
                                    </p:set>
                                    <p:anim calcmode="lin" valueType="num">
                                      <p:cBhvr additive="base">
                                        <p:cTn id="100" dur="500" fill="hold"/>
                                        <p:tgtEl>
                                          <p:spTgt spid="27"/>
                                        </p:tgtEl>
                                        <p:attrNameLst>
                                          <p:attrName>ppt_x</p:attrName>
                                        </p:attrNameLst>
                                      </p:cBhvr>
                                      <p:tavLst>
                                        <p:tav tm="0">
                                          <p:val>
                                            <p:strVal val="0-#ppt_w/2"/>
                                          </p:val>
                                        </p:tav>
                                        <p:tav tm="100000">
                                          <p:val>
                                            <p:strVal val="#ppt_x"/>
                                          </p:val>
                                        </p:tav>
                                      </p:tavLst>
                                    </p:anim>
                                    <p:anim calcmode="lin" valueType="num">
                                      <p:cBhvr additive="base">
                                        <p:cTn id="101" dur="500" fill="hold"/>
                                        <p:tgtEl>
                                          <p:spTgt spid="27"/>
                                        </p:tgtEl>
                                        <p:attrNameLst>
                                          <p:attrName>ppt_y</p:attrName>
                                        </p:attrNameLst>
                                      </p:cBhvr>
                                      <p:tavLst>
                                        <p:tav tm="0">
                                          <p:val>
                                            <p:strVal val="#ppt_y"/>
                                          </p:val>
                                        </p:tav>
                                        <p:tav tm="100000">
                                          <p:val>
                                            <p:strVal val="#ppt_y"/>
                                          </p:val>
                                        </p:tav>
                                      </p:tavLst>
                                    </p:anim>
                                  </p:childTnLst>
                                </p:cTn>
                              </p:par>
                              <p:par>
                                <p:cTn id="102" presetID="2" presetClass="entr" presetSubtype="1" decel="100000" fill="hold" grpId="0" nodeType="withEffect">
                                  <p:stCondLst>
                                    <p:cond delay="500"/>
                                  </p:stCondLst>
                                  <p:childTnLst>
                                    <p:set>
                                      <p:cBhvr>
                                        <p:cTn id="103" dur="1" fill="hold">
                                          <p:stCondLst>
                                            <p:cond delay="0"/>
                                          </p:stCondLst>
                                        </p:cTn>
                                        <p:tgtEl>
                                          <p:spTgt spid="32"/>
                                        </p:tgtEl>
                                        <p:attrNameLst>
                                          <p:attrName>style.visibility</p:attrName>
                                        </p:attrNameLst>
                                      </p:cBhvr>
                                      <p:to>
                                        <p:strVal val="visible"/>
                                      </p:to>
                                    </p:set>
                                    <p:anim calcmode="lin" valueType="num">
                                      <p:cBhvr additive="base">
                                        <p:cTn id="104" dur="500" fill="hold"/>
                                        <p:tgtEl>
                                          <p:spTgt spid="32"/>
                                        </p:tgtEl>
                                        <p:attrNameLst>
                                          <p:attrName>ppt_x</p:attrName>
                                        </p:attrNameLst>
                                      </p:cBhvr>
                                      <p:tavLst>
                                        <p:tav tm="0">
                                          <p:val>
                                            <p:strVal val="#ppt_x"/>
                                          </p:val>
                                        </p:tav>
                                        <p:tav tm="100000">
                                          <p:val>
                                            <p:strVal val="#ppt_x"/>
                                          </p:val>
                                        </p:tav>
                                      </p:tavLst>
                                    </p:anim>
                                    <p:anim calcmode="lin" valueType="num">
                                      <p:cBhvr additive="base">
                                        <p:cTn id="105" dur="500" fill="hold"/>
                                        <p:tgtEl>
                                          <p:spTgt spid="32"/>
                                        </p:tgtEl>
                                        <p:attrNameLst>
                                          <p:attrName>ppt_y</p:attrName>
                                        </p:attrNameLst>
                                      </p:cBhvr>
                                      <p:tavLst>
                                        <p:tav tm="0">
                                          <p:val>
                                            <p:strVal val="0-#ppt_h/2"/>
                                          </p:val>
                                        </p:tav>
                                        <p:tav tm="100000">
                                          <p:val>
                                            <p:strVal val="#ppt_y"/>
                                          </p:val>
                                        </p:tav>
                                      </p:tavLst>
                                    </p:anim>
                                  </p:childTnLst>
                                </p:cTn>
                              </p:par>
                              <p:par>
                                <p:cTn id="106" presetID="2" presetClass="entr" presetSubtype="4" decel="100000" fill="hold" grpId="0" nodeType="withEffect">
                                  <p:stCondLst>
                                    <p:cond delay="500"/>
                                  </p:stCondLst>
                                  <p:childTnLst>
                                    <p:set>
                                      <p:cBhvr>
                                        <p:cTn id="107" dur="1" fill="hold">
                                          <p:stCondLst>
                                            <p:cond delay="0"/>
                                          </p:stCondLst>
                                        </p:cTn>
                                        <p:tgtEl>
                                          <p:spTgt spid="38"/>
                                        </p:tgtEl>
                                        <p:attrNameLst>
                                          <p:attrName>style.visibility</p:attrName>
                                        </p:attrNameLst>
                                      </p:cBhvr>
                                      <p:to>
                                        <p:strVal val="visible"/>
                                      </p:to>
                                    </p:set>
                                    <p:anim calcmode="lin" valueType="num">
                                      <p:cBhvr additive="base">
                                        <p:cTn id="108" dur="500" fill="hold"/>
                                        <p:tgtEl>
                                          <p:spTgt spid="38"/>
                                        </p:tgtEl>
                                        <p:attrNameLst>
                                          <p:attrName>ppt_x</p:attrName>
                                        </p:attrNameLst>
                                      </p:cBhvr>
                                      <p:tavLst>
                                        <p:tav tm="0">
                                          <p:val>
                                            <p:strVal val="#ppt_x"/>
                                          </p:val>
                                        </p:tav>
                                        <p:tav tm="100000">
                                          <p:val>
                                            <p:strVal val="#ppt_x"/>
                                          </p:val>
                                        </p:tav>
                                      </p:tavLst>
                                    </p:anim>
                                    <p:anim calcmode="lin" valueType="num">
                                      <p:cBhvr additive="base">
                                        <p:cTn id="109"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 presetClass="entr" presetSubtype="1"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bldP spid="10" grpId="0" animBg="1"/>
      <p:bldP spid="11" grpId="0" animBg="1"/>
      <p:bldP spid="12" grpId="0" animBg="1"/>
      <p:bldP spid="13" grpId="0" animBg="1"/>
      <p:bldP spid="14" grpId="0" animBg="1"/>
      <p:bldP spid="15" grpId="0" animBg="1"/>
      <p:bldP spid="22" grpId="0"/>
      <p:bldP spid="23" grpId="0"/>
      <p:bldP spid="24" grpId="0"/>
      <p:bldP spid="25" grpId="0"/>
      <p:bldP spid="26" grpId="0"/>
      <p:bldP spid="27" grpId="0"/>
      <p:bldP spid="28" grpId="0">
        <p:tmplLst>
          <p:tmpl>
            <p:tnLst>
              <p:par>
                <p:cTn presetID="2" presetClass="entr" presetSubtype="1"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p:tmplLst>
          <p:tmpl>
            <p:tnLst>
              <p:par>
                <p:cTn presetID="2" presetClass="entr" presetSubtype="1" decel="10000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p:tmplLst>
          <p:tmpl>
            <p:tnLst>
              <p:par>
                <p:cTn presetID="2" presetClass="entr" presetSubtype="1"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p:tmplLst>
          <p:tmpl>
            <p:tnLst>
              <p:par>
                <p:cTn presetID="2" presetClass="entr" presetSubtype="1"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p:tmplLst>
          <p:tmpl>
            <p:tnLst>
              <p:par>
                <p:cTn presetID="2" presetClass="entr" presetSubtype="1"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3" grpId="0">
        <p:tmplLst>
          <p:tmpl>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p:tmplLst>
          <p:tmpl>
            <p:tnLst>
              <p:par>
                <p:cTn presetID="2" presetClass="entr" presetSubtype="4"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p:tmplLst>
          <p:tmpl>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p:tmplLst>
          <p:tmpl>
            <p:tnLst>
              <p:par>
                <p:cTn presetID="2" presetClass="entr" presetSubtype="4" decel="10000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WOT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正方形/長方形 4"/>
          <p:cNvSpPr/>
          <p:nvPr userDrawn="1"/>
        </p:nvSpPr>
        <p:spPr>
          <a:xfrm>
            <a:off x="7225955" y="3728341"/>
            <a:ext cx="4966045" cy="210023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userDrawn="1"/>
        </p:nvSpPr>
        <p:spPr>
          <a:xfrm>
            <a:off x="0" y="3721847"/>
            <a:ext cx="4966045" cy="210023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userDrawn="1"/>
        </p:nvSpPr>
        <p:spPr>
          <a:xfrm>
            <a:off x="7225955" y="1456049"/>
            <a:ext cx="4966045" cy="210023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正方形/長方形 7"/>
          <p:cNvSpPr/>
          <p:nvPr userDrawn="1"/>
        </p:nvSpPr>
        <p:spPr>
          <a:xfrm>
            <a:off x="0" y="1456049"/>
            <a:ext cx="4966045" cy="2100233"/>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9" name="グループ化 8"/>
          <p:cNvGrpSpPr/>
          <p:nvPr userDrawn="1"/>
        </p:nvGrpSpPr>
        <p:grpSpPr>
          <a:xfrm>
            <a:off x="3909343" y="3721848"/>
            <a:ext cx="2106910" cy="2100233"/>
            <a:chOff x="6037861" y="5413530"/>
            <a:chExt cx="2889225" cy="2880320"/>
          </a:xfrm>
        </p:grpSpPr>
        <p:sp>
          <p:nvSpPr>
            <p:cNvPr id="10" name="涙形 9"/>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1" name="涙形 10"/>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2" name="涙形 11"/>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3" name="涙形 12"/>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grpSp>
        <p:nvGrpSpPr>
          <p:cNvPr id="14" name="グループ化 13"/>
          <p:cNvGrpSpPr/>
          <p:nvPr userDrawn="1"/>
        </p:nvGrpSpPr>
        <p:grpSpPr>
          <a:xfrm rot="5400000">
            <a:off x="3912681" y="1459204"/>
            <a:ext cx="2106727" cy="2100416"/>
            <a:chOff x="6037861" y="5413530"/>
            <a:chExt cx="2889225" cy="2880320"/>
          </a:xfrm>
        </p:grpSpPr>
        <p:sp>
          <p:nvSpPr>
            <p:cNvPr id="15" name="涙形 14"/>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6" name="涙形 15"/>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7" name="涙形 16"/>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8" name="涙形 17"/>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grpSp>
        <p:nvGrpSpPr>
          <p:cNvPr id="19" name="グループ化 18"/>
          <p:cNvGrpSpPr/>
          <p:nvPr userDrawn="1"/>
        </p:nvGrpSpPr>
        <p:grpSpPr>
          <a:xfrm rot="10800000">
            <a:off x="6186017" y="1462542"/>
            <a:ext cx="2106910" cy="2100233"/>
            <a:chOff x="6037861" y="5413530"/>
            <a:chExt cx="2889225" cy="2880320"/>
          </a:xfrm>
        </p:grpSpPr>
        <p:sp>
          <p:nvSpPr>
            <p:cNvPr id="20" name="涙形 19"/>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1" name="涙形 20"/>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2" name="涙形 21"/>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3" name="涙形 22"/>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grpSp>
        <p:nvGrpSpPr>
          <p:cNvPr id="24" name="グループ化 23"/>
          <p:cNvGrpSpPr/>
          <p:nvPr userDrawn="1"/>
        </p:nvGrpSpPr>
        <p:grpSpPr>
          <a:xfrm rot="16200000">
            <a:off x="6182862" y="3725003"/>
            <a:ext cx="2106727" cy="2100416"/>
            <a:chOff x="6037861" y="5413530"/>
            <a:chExt cx="2889225" cy="2880320"/>
          </a:xfrm>
        </p:grpSpPr>
        <p:sp>
          <p:nvSpPr>
            <p:cNvPr id="25" name="涙形 24"/>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6" name="涙形 25"/>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7" name="涙形 26"/>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8" name="涙形 27"/>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9" name="テキスト プレースホルダー 11"/>
          <p:cNvSpPr>
            <a:spLocks noGrp="1"/>
          </p:cNvSpPr>
          <p:nvPr>
            <p:ph type="body" sz="quarter" idx="15" hasCustomPrompt="1"/>
          </p:nvPr>
        </p:nvSpPr>
        <p:spPr>
          <a:xfrm>
            <a:off x="4175620" y="2711041"/>
            <a:ext cx="1596470" cy="507935"/>
          </a:xfrm>
        </p:spPr>
        <p:txBody>
          <a:bodyPr anchor="t">
            <a:noAutofit/>
          </a:bodyPr>
          <a:lstStyle>
            <a:lvl1pPr algn="ctr">
              <a:lnSpc>
                <a:spcPct val="120000"/>
              </a:lnSpc>
              <a:defRPr sz="1600">
                <a:solidFill>
                  <a:schemeClr val="tx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16" hasCustomPrompt="1"/>
          </p:nvPr>
        </p:nvSpPr>
        <p:spPr>
          <a:xfrm>
            <a:off x="4175620" y="1808820"/>
            <a:ext cx="1596470" cy="1087389"/>
          </a:xfrm>
        </p:spPr>
        <p:txBody>
          <a:bodyPr anchor="b">
            <a:noAutofit/>
          </a:bodyPr>
          <a:lstStyle>
            <a:lvl1pPr algn="ctr">
              <a:lnSpc>
                <a:spcPct val="100000"/>
              </a:lnSpc>
              <a:spcBef>
                <a:spcPts val="0"/>
              </a:spcBef>
              <a:defRPr sz="5867">
                <a:solidFill>
                  <a:schemeClr val="accent1"/>
                </a:solidFill>
                <a:latin typeface="+mj-lt"/>
              </a:defRPr>
            </a:lvl1pPr>
          </a:lstStyle>
          <a:p>
            <a:pPr lvl="0"/>
            <a:r>
              <a:rPr lang="en-US" altLang="ja-JP" dirty="0"/>
              <a:t>A</a:t>
            </a:r>
            <a:endParaRPr lang="en-US" dirty="0"/>
          </a:p>
        </p:txBody>
      </p:sp>
      <p:sp>
        <p:nvSpPr>
          <p:cNvPr id="31" name="テキスト プレースホルダー 11"/>
          <p:cNvSpPr>
            <a:spLocks noGrp="1"/>
          </p:cNvSpPr>
          <p:nvPr>
            <p:ph type="body" sz="quarter" idx="17" hasCustomPrompt="1"/>
          </p:nvPr>
        </p:nvSpPr>
        <p:spPr>
          <a:xfrm>
            <a:off x="6449916" y="2711041"/>
            <a:ext cx="1596470" cy="507935"/>
          </a:xfrm>
        </p:spPr>
        <p:txBody>
          <a:bodyPr anchor="t">
            <a:noAutofit/>
          </a:bodyPr>
          <a:lstStyle>
            <a:lvl1pPr algn="ctr">
              <a:lnSpc>
                <a:spcPct val="120000"/>
              </a:lnSpc>
              <a:defRPr sz="1600">
                <a:solidFill>
                  <a:schemeClr val="tx1"/>
                </a:solidFill>
                <a:latin typeface="+mj-lt"/>
              </a:defRPr>
            </a:lvl1pPr>
          </a:lstStyle>
          <a:p>
            <a:pPr lvl="0"/>
            <a:r>
              <a:rPr lang="en-US" altLang="ja-JP" dirty="0"/>
              <a:t>Text Here</a:t>
            </a:r>
            <a:endParaRPr lang="en-US" dirty="0"/>
          </a:p>
        </p:txBody>
      </p:sp>
      <p:sp>
        <p:nvSpPr>
          <p:cNvPr id="32" name="テキスト プレースホルダー 11"/>
          <p:cNvSpPr>
            <a:spLocks noGrp="1"/>
          </p:cNvSpPr>
          <p:nvPr>
            <p:ph type="body" sz="quarter" idx="18" hasCustomPrompt="1"/>
          </p:nvPr>
        </p:nvSpPr>
        <p:spPr>
          <a:xfrm>
            <a:off x="6449916" y="1808820"/>
            <a:ext cx="1596470" cy="1087389"/>
          </a:xfrm>
        </p:spPr>
        <p:txBody>
          <a:bodyPr anchor="b">
            <a:noAutofit/>
          </a:bodyPr>
          <a:lstStyle>
            <a:lvl1pPr algn="ctr">
              <a:lnSpc>
                <a:spcPct val="100000"/>
              </a:lnSpc>
              <a:spcBef>
                <a:spcPts val="0"/>
              </a:spcBef>
              <a:defRPr sz="5867">
                <a:solidFill>
                  <a:schemeClr val="accent1"/>
                </a:solidFill>
                <a:latin typeface="+mj-lt"/>
              </a:defRPr>
            </a:lvl1pPr>
          </a:lstStyle>
          <a:p>
            <a:pPr lvl="0"/>
            <a:r>
              <a:rPr lang="en-US" altLang="ja-JP" dirty="0"/>
              <a:t>A</a:t>
            </a:r>
            <a:endParaRPr lang="en-US" dirty="0"/>
          </a:p>
        </p:txBody>
      </p:sp>
      <p:sp>
        <p:nvSpPr>
          <p:cNvPr id="33" name="テキスト プレースホルダー 11"/>
          <p:cNvSpPr>
            <a:spLocks noGrp="1"/>
          </p:cNvSpPr>
          <p:nvPr>
            <p:ph type="body" sz="quarter" idx="19" hasCustomPrompt="1"/>
          </p:nvPr>
        </p:nvSpPr>
        <p:spPr>
          <a:xfrm>
            <a:off x="4163694" y="4901285"/>
            <a:ext cx="1596470" cy="507935"/>
          </a:xfrm>
        </p:spPr>
        <p:txBody>
          <a:bodyPr anchor="t">
            <a:noAutofit/>
          </a:bodyPr>
          <a:lstStyle>
            <a:lvl1pPr algn="ctr">
              <a:lnSpc>
                <a:spcPct val="120000"/>
              </a:lnSpc>
              <a:defRPr sz="1600">
                <a:solidFill>
                  <a:schemeClr val="tx1"/>
                </a:solidFill>
                <a:latin typeface="+mj-lt"/>
              </a:defRPr>
            </a:lvl1pPr>
          </a:lstStyle>
          <a:p>
            <a:pPr lvl="0"/>
            <a:r>
              <a:rPr lang="en-US" altLang="ja-JP" dirty="0"/>
              <a:t>Text Here</a:t>
            </a:r>
            <a:endParaRPr lang="en-US" dirty="0"/>
          </a:p>
        </p:txBody>
      </p:sp>
      <p:sp>
        <p:nvSpPr>
          <p:cNvPr id="34" name="テキスト プレースホルダー 11"/>
          <p:cNvSpPr>
            <a:spLocks noGrp="1"/>
          </p:cNvSpPr>
          <p:nvPr>
            <p:ph type="body" sz="quarter" idx="20" hasCustomPrompt="1"/>
          </p:nvPr>
        </p:nvSpPr>
        <p:spPr>
          <a:xfrm>
            <a:off x="4163694" y="3999064"/>
            <a:ext cx="1596470" cy="1087389"/>
          </a:xfrm>
        </p:spPr>
        <p:txBody>
          <a:bodyPr anchor="b">
            <a:noAutofit/>
          </a:bodyPr>
          <a:lstStyle>
            <a:lvl1pPr algn="ctr">
              <a:lnSpc>
                <a:spcPct val="100000"/>
              </a:lnSpc>
              <a:spcBef>
                <a:spcPts val="0"/>
              </a:spcBef>
              <a:defRPr sz="5867">
                <a:solidFill>
                  <a:schemeClr val="accent1"/>
                </a:solidFill>
                <a:latin typeface="+mj-lt"/>
              </a:defRPr>
            </a:lvl1pPr>
          </a:lstStyle>
          <a:p>
            <a:pPr lvl="0"/>
            <a:r>
              <a:rPr lang="en-US" altLang="ja-JP" dirty="0"/>
              <a:t>A</a:t>
            </a:r>
            <a:endParaRPr lang="en-US" dirty="0"/>
          </a:p>
        </p:txBody>
      </p:sp>
      <p:sp>
        <p:nvSpPr>
          <p:cNvPr id="35" name="テキスト プレースホルダー 11"/>
          <p:cNvSpPr>
            <a:spLocks noGrp="1"/>
          </p:cNvSpPr>
          <p:nvPr>
            <p:ph type="body" sz="quarter" idx="21" hasCustomPrompt="1"/>
          </p:nvPr>
        </p:nvSpPr>
        <p:spPr>
          <a:xfrm>
            <a:off x="6437990" y="4901285"/>
            <a:ext cx="1596470" cy="507935"/>
          </a:xfrm>
        </p:spPr>
        <p:txBody>
          <a:bodyPr anchor="t">
            <a:noAutofit/>
          </a:bodyPr>
          <a:lstStyle>
            <a:lvl1pPr algn="ctr">
              <a:lnSpc>
                <a:spcPct val="120000"/>
              </a:lnSpc>
              <a:defRPr sz="1600">
                <a:solidFill>
                  <a:schemeClr val="tx1"/>
                </a:solidFill>
                <a:latin typeface="+mj-lt"/>
              </a:defRPr>
            </a:lvl1pPr>
          </a:lstStyle>
          <a:p>
            <a:pPr lvl="0"/>
            <a:r>
              <a:rPr lang="en-US" altLang="ja-JP" dirty="0"/>
              <a:t>Text Here</a:t>
            </a:r>
            <a:endParaRPr lang="en-US" dirty="0"/>
          </a:p>
        </p:txBody>
      </p:sp>
      <p:sp>
        <p:nvSpPr>
          <p:cNvPr id="36" name="テキスト プレースホルダー 11"/>
          <p:cNvSpPr>
            <a:spLocks noGrp="1"/>
          </p:cNvSpPr>
          <p:nvPr>
            <p:ph type="body" sz="quarter" idx="22" hasCustomPrompt="1"/>
          </p:nvPr>
        </p:nvSpPr>
        <p:spPr>
          <a:xfrm>
            <a:off x="6437990" y="3999064"/>
            <a:ext cx="1596470" cy="1087389"/>
          </a:xfrm>
        </p:spPr>
        <p:txBody>
          <a:bodyPr anchor="b">
            <a:noAutofit/>
          </a:bodyPr>
          <a:lstStyle>
            <a:lvl1pPr algn="ctr">
              <a:lnSpc>
                <a:spcPct val="100000"/>
              </a:lnSpc>
              <a:spcBef>
                <a:spcPts val="0"/>
              </a:spcBef>
              <a:defRPr sz="5867">
                <a:solidFill>
                  <a:schemeClr val="accent1"/>
                </a:solidFill>
                <a:latin typeface="+mj-lt"/>
              </a:defRPr>
            </a:lvl1pPr>
          </a:lstStyle>
          <a:p>
            <a:pPr lvl="0"/>
            <a:r>
              <a:rPr lang="en-US" altLang="ja-JP" dirty="0"/>
              <a:t>A</a:t>
            </a:r>
            <a:endParaRPr lang="en-US" dirty="0"/>
          </a:p>
        </p:txBody>
      </p:sp>
      <p:sp>
        <p:nvSpPr>
          <p:cNvPr id="37" name="テキスト プレースホルダー 11"/>
          <p:cNvSpPr>
            <a:spLocks noGrp="1"/>
          </p:cNvSpPr>
          <p:nvPr>
            <p:ph type="body" sz="quarter" idx="23" hasCustomPrompt="1"/>
          </p:nvPr>
        </p:nvSpPr>
        <p:spPr>
          <a:xfrm>
            <a:off x="424878" y="1846093"/>
            <a:ext cx="3360665" cy="1470163"/>
          </a:xfrm>
        </p:spPr>
        <p:txBody>
          <a:bodyPr anchor="ctr">
            <a:noAutofit/>
          </a:bodyPr>
          <a:lstStyle>
            <a:lvl1pPr marL="228611" indent="-240012" algn="l">
              <a:lnSpc>
                <a:spcPct val="120000"/>
              </a:lnSpc>
              <a:buClr>
                <a:schemeClr val="accent1"/>
              </a:buClr>
              <a:buFont typeface="Wingdings" panose="05000000000000000000" pitchFamily="2" charset="2"/>
              <a:buChar char="u"/>
              <a:defRPr sz="1333">
                <a:solidFill>
                  <a:schemeClr val="tx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24" hasCustomPrompt="1"/>
          </p:nvPr>
        </p:nvSpPr>
        <p:spPr>
          <a:xfrm>
            <a:off x="424878" y="3976329"/>
            <a:ext cx="3360665" cy="1470163"/>
          </a:xfrm>
        </p:spPr>
        <p:txBody>
          <a:bodyPr anchor="ctr">
            <a:noAutofit/>
          </a:bodyPr>
          <a:lstStyle>
            <a:lvl1pPr marL="228611" indent="-240012" algn="l">
              <a:lnSpc>
                <a:spcPct val="120000"/>
              </a:lnSpc>
              <a:buClr>
                <a:schemeClr val="accent1"/>
              </a:buClr>
              <a:buFont typeface="Wingdings" panose="05000000000000000000" pitchFamily="2" charset="2"/>
              <a:buChar char="u"/>
              <a:defRPr sz="1333">
                <a:solidFill>
                  <a:schemeClr val="tx1"/>
                </a:solidFill>
                <a:latin typeface="+mn-lt"/>
              </a:defRPr>
            </a:lvl1pPr>
          </a:lstStyle>
          <a:p>
            <a:pPr lvl="0"/>
            <a:r>
              <a:rPr lang="en-US" altLang="ja-JP" dirty="0"/>
              <a:t>Text Here</a:t>
            </a:r>
            <a:endParaRPr lang="en-US" dirty="0"/>
          </a:p>
        </p:txBody>
      </p:sp>
      <p:sp>
        <p:nvSpPr>
          <p:cNvPr id="39" name="テキスト プレースホルダー 11"/>
          <p:cNvSpPr>
            <a:spLocks noGrp="1"/>
          </p:cNvSpPr>
          <p:nvPr>
            <p:ph type="body" sz="quarter" idx="25" hasCustomPrompt="1"/>
          </p:nvPr>
        </p:nvSpPr>
        <p:spPr>
          <a:xfrm>
            <a:off x="8406457" y="1876096"/>
            <a:ext cx="3360665" cy="1470163"/>
          </a:xfrm>
        </p:spPr>
        <p:txBody>
          <a:bodyPr anchor="ctr">
            <a:noAutofit/>
          </a:bodyPr>
          <a:lstStyle>
            <a:lvl1pPr marL="228611" indent="-240012" algn="l">
              <a:lnSpc>
                <a:spcPct val="120000"/>
              </a:lnSpc>
              <a:buClr>
                <a:schemeClr val="accent1"/>
              </a:buClr>
              <a:buFont typeface="Wingdings" panose="05000000000000000000" pitchFamily="2" charset="2"/>
              <a:buChar char="u"/>
              <a:defRPr sz="1333">
                <a:solidFill>
                  <a:schemeClr val="tx1"/>
                </a:solidFill>
                <a:latin typeface="+mn-lt"/>
              </a:defRPr>
            </a:lvl1pPr>
          </a:lstStyle>
          <a:p>
            <a:pPr lvl="0"/>
            <a:r>
              <a:rPr lang="en-US" altLang="ja-JP" dirty="0"/>
              <a:t>Text Here</a:t>
            </a:r>
            <a:endParaRPr lang="en-US" dirty="0"/>
          </a:p>
        </p:txBody>
      </p:sp>
      <p:sp>
        <p:nvSpPr>
          <p:cNvPr id="40" name="テキスト プレースホルダー 11"/>
          <p:cNvSpPr>
            <a:spLocks noGrp="1"/>
          </p:cNvSpPr>
          <p:nvPr>
            <p:ph type="body" sz="quarter" idx="26" hasCustomPrompt="1"/>
          </p:nvPr>
        </p:nvSpPr>
        <p:spPr>
          <a:xfrm>
            <a:off x="8406457" y="4006333"/>
            <a:ext cx="3360665" cy="1470163"/>
          </a:xfrm>
        </p:spPr>
        <p:txBody>
          <a:bodyPr anchor="ctr">
            <a:noAutofit/>
          </a:bodyPr>
          <a:lstStyle>
            <a:lvl1pPr marL="228611" indent="-240012" algn="l">
              <a:lnSpc>
                <a:spcPct val="120000"/>
              </a:lnSpc>
              <a:buClr>
                <a:schemeClr val="accent1"/>
              </a:buClr>
              <a:buFont typeface="Wingdings" panose="05000000000000000000" pitchFamily="2" charset="2"/>
              <a:buChar char="u"/>
              <a:defRPr sz="1333">
                <a:solidFill>
                  <a:schemeClr val="tx1"/>
                </a:solidFill>
                <a:latin typeface="+mn-lt"/>
              </a:defRPr>
            </a:lvl1pPr>
          </a:lstStyle>
          <a:p>
            <a:pPr lvl="0"/>
            <a:r>
              <a:rPr lang="en-US" altLang="ja-JP" dirty="0"/>
              <a:t>Text Here</a:t>
            </a:r>
            <a:endParaRPr lang="en-US" dirty="0"/>
          </a:p>
        </p:txBody>
      </p:sp>
      <p:sp>
        <p:nvSpPr>
          <p:cNvPr id="41" name="図プレースホルダー 7"/>
          <p:cNvSpPr>
            <a:spLocks noGrp="1"/>
          </p:cNvSpPr>
          <p:nvPr>
            <p:ph type="pic" sz="quarter" idx="37" hasCustomPrompt="1"/>
          </p:nvPr>
        </p:nvSpPr>
        <p:spPr>
          <a:xfrm>
            <a:off x="424878" y="1030847"/>
            <a:ext cx="815316" cy="815245"/>
          </a:xfrm>
        </p:spPr>
        <p:txBody>
          <a:bodyPr>
            <a:normAutofit/>
          </a:bodyPr>
          <a:lstStyle>
            <a:lvl1pPr>
              <a:defRPr sz="1067"/>
            </a:lvl1pPr>
          </a:lstStyle>
          <a:p>
            <a:r>
              <a:rPr kumimoji="1" lang="en-US" altLang="ja-JP" dirty="0"/>
              <a:t>ICON</a:t>
            </a:r>
            <a:endParaRPr kumimoji="1" lang="ja-JP" altLang="en-US" dirty="0"/>
          </a:p>
        </p:txBody>
      </p:sp>
      <p:sp>
        <p:nvSpPr>
          <p:cNvPr id="42" name="図プレースホルダー 7"/>
          <p:cNvSpPr>
            <a:spLocks noGrp="1"/>
          </p:cNvSpPr>
          <p:nvPr>
            <p:ph type="pic" sz="quarter" idx="38" hasCustomPrompt="1"/>
          </p:nvPr>
        </p:nvSpPr>
        <p:spPr>
          <a:xfrm>
            <a:off x="10956962" y="1048426"/>
            <a:ext cx="815316" cy="815245"/>
          </a:xfrm>
        </p:spPr>
        <p:txBody>
          <a:bodyPr>
            <a:normAutofit/>
          </a:bodyPr>
          <a:lstStyle>
            <a:lvl1pPr>
              <a:defRPr sz="1067"/>
            </a:lvl1pPr>
          </a:lstStyle>
          <a:p>
            <a:r>
              <a:rPr kumimoji="1" lang="en-US" altLang="ja-JP" dirty="0"/>
              <a:t>ICON</a:t>
            </a:r>
            <a:endParaRPr kumimoji="1" lang="ja-JP" altLang="en-US" dirty="0"/>
          </a:p>
        </p:txBody>
      </p:sp>
      <p:sp>
        <p:nvSpPr>
          <p:cNvPr id="43" name="図プレースホルダー 7"/>
          <p:cNvSpPr>
            <a:spLocks noGrp="1"/>
          </p:cNvSpPr>
          <p:nvPr>
            <p:ph type="pic" sz="quarter" idx="39" hasCustomPrompt="1"/>
          </p:nvPr>
        </p:nvSpPr>
        <p:spPr>
          <a:xfrm>
            <a:off x="424878" y="5446492"/>
            <a:ext cx="815316" cy="815245"/>
          </a:xfrm>
        </p:spPr>
        <p:txBody>
          <a:bodyPr>
            <a:normAutofit/>
          </a:bodyPr>
          <a:lstStyle>
            <a:lvl1pPr>
              <a:defRPr sz="1067"/>
            </a:lvl1pPr>
          </a:lstStyle>
          <a:p>
            <a:r>
              <a:rPr kumimoji="1" lang="en-US" altLang="ja-JP" dirty="0"/>
              <a:t>ICON</a:t>
            </a:r>
            <a:endParaRPr kumimoji="1" lang="ja-JP" altLang="en-US" dirty="0"/>
          </a:p>
        </p:txBody>
      </p:sp>
      <p:sp>
        <p:nvSpPr>
          <p:cNvPr id="44" name="図プレースホルダー 7"/>
          <p:cNvSpPr>
            <a:spLocks noGrp="1"/>
          </p:cNvSpPr>
          <p:nvPr>
            <p:ph type="pic" sz="quarter" idx="40" hasCustomPrompt="1"/>
          </p:nvPr>
        </p:nvSpPr>
        <p:spPr>
          <a:xfrm>
            <a:off x="10956962" y="5464072"/>
            <a:ext cx="815316" cy="815245"/>
          </a:xfrm>
        </p:spPr>
        <p:txBody>
          <a:bodyPr>
            <a:normAutofit/>
          </a:bodyPr>
          <a:lstStyle>
            <a:lvl1pPr>
              <a:defRPr sz="1067"/>
            </a:lvl1pPr>
          </a:lstStyle>
          <a:p>
            <a:r>
              <a:rPr kumimoji="1" lang="en-US" altLang="ja-JP" dirty="0"/>
              <a:t>ICON</a:t>
            </a:r>
            <a:endParaRPr kumimoji="1" lang="ja-JP" altLang="en-US" dirty="0"/>
          </a:p>
        </p:txBody>
      </p:sp>
    </p:spTree>
    <p:extLst>
      <p:ext uri="{BB962C8B-B14F-4D97-AF65-F5344CB8AC3E}">
        <p14:creationId xmlns:p14="http://schemas.microsoft.com/office/powerpoint/2010/main" val="129992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29">
                                            <p:txEl>
                                              <p:pRg st="0" end="0"/>
                                            </p:txEl>
                                          </p:spTgt>
                                        </p:tgtEl>
                                        <p:attrNameLst>
                                          <p:attrName>style.visibility</p:attrName>
                                        </p:attrNameLst>
                                      </p:cBhvr>
                                      <p:to>
                                        <p:strVal val="visible"/>
                                      </p:to>
                                    </p:set>
                                    <p:anim calcmode="lin" valueType="num">
                                      <p:cBhvr additive="base">
                                        <p:cTn id="11"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30">
                                            <p:txEl>
                                              <p:pRg st="0" end="0"/>
                                            </p:txEl>
                                          </p:spTgt>
                                        </p:tgtEl>
                                        <p:attrNameLst>
                                          <p:attrName>style.visibility</p:attrName>
                                        </p:attrNameLst>
                                      </p:cBhvr>
                                      <p:to>
                                        <p:strVal val="visible"/>
                                      </p:to>
                                    </p:set>
                                    <p:anim calcmode="lin" valueType="num">
                                      <p:cBhvr additive="base">
                                        <p:cTn id="15"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12" decel="100000" fill="hold" nodeType="withEffect">
                                  <p:stCondLst>
                                    <p:cond delay="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250"/>
                                  </p:stCondLst>
                                  <p:childTnLst>
                                    <p:set>
                                      <p:cBhvr>
                                        <p:cTn id="22" dur="1" fill="hold">
                                          <p:stCondLst>
                                            <p:cond delay="0"/>
                                          </p:stCondLst>
                                        </p:cTn>
                                        <p:tgtEl>
                                          <p:spTgt spid="31">
                                            <p:txEl>
                                              <p:pRg st="0" end="0"/>
                                            </p:txEl>
                                          </p:spTgt>
                                        </p:tgtEl>
                                        <p:attrNameLst>
                                          <p:attrName>style.visibility</p:attrName>
                                        </p:attrNameLst>
                                      </p:cBhvr>
                                      <p:to>
                                        <p:strVal val="visible"/>
                                      </p:to>
                                    </p:set>
                                    <p:anim calcmode="lin" valueType="num">
                                      <p:cBhvr additive="base">
                                        <p:cTn id="23"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250"/>
                                  </p:stCondLst>
                                  <p:childTnLst>
                                    <p:set>
                                      <p:cBhvr>
                                        <p:cTn id="26" dur="1" fill="hold">
                                          <p:stCondLst>
                                            <p:cond delay="0"/>
                                          </p:stCondLst>
                                        </p:cTn>
                                        <p:tgtEl>
                                          <p:spTgt spid="32">
                                            <p:txEl>
                                              <p:pRg st="0" end="0"/>
                                            </p:txEl>
                                          </p:spTgt>
                                        </p:tgtEl>
                                        <p:attrNameLst>
                                          <p:attrName>style.visibility</p:attrName>
                                        </p:attrNameLst>
                                      </p:cBhvr>
                                      <p:to>
                                        <p:strVal val="visible"/>
                                      </p:to>
                                    </p:set>
                                    <p:anim calcmode="lin" valueType="num">
                                      <p:cBhvr additive="base">
                                        <p:cTn id="27"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3" decel="100000" fill="hold" nodeType="withEffect">
                                  <p:stCondLst>
                                    <p:cond delay="5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500"/>
                                  </p:stCondLst>
                                  <p:childTnLst>
                                    <p:set>
                                      <p:cBhvr>
                                        <p:cTn id="34" dur="1" fill="hold">
                                          <p:stCondLst>
                                            <p:cond delay="0"/>
                                          </p:stCondLst>
                                        </p:cTn>
                                        <p:tgtEl>
                                          <p:spTgt spid="33">
                                            <p:txEl>
                                              <p:pRg st="0" end="0"/>
                                            </p:txEl>
                                          </p:spTgt>
                                        </p:tgtEl>
                                        <p:attrNameLst>
                                          <p:attrName>style.visibility</p:attrName>
                                        </p:attrNameLst>
                                      </p:cBhvr>
                                      <p:to>
                                        <p:strVal val="visible"/>
                                      </p:to>
                                    </p:set>
                                    <p:anim calcmode="lin" valueType="num">
                                      <p:cBhvr additive="base">
                                        <p:cTn id="35"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3">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3" decel="100000" fill="hold" grpId="0" nodeType="withEffect">
                                  <p:stCondLst>
                                    <p:cond delay="500"/>
                                  </p:stCondLst>
                                  <p:childTnLst>
                                    <p:set>
                                      <p:cBhvr>
                                        <p:cTn id="38" dur="1" fill="hold">
                                          <p:stCondLst>
                                            <p:cond delay="0"/>
                                          </p:stCondLst>
                                        </p:cTn>
                                        <p:tgtEl>
                                          <p:spTgt spid="34">
                                            <p:txEl>
                                              <p:pRg st="0" end="0"/>
                                            </p:txEl>
                                          </p:spTgt>
                                        </p:tgtEl>
                                        <p:attrNameLst>
                                          <p:attrName>style.visibility</p:attrName>
                                        </p:attrNameLst>
                                      </p:cBhvr>
                                      <p:to>
                                        <p:strVal val="visible"/>
                                      </p:to>
                                    </p:set>
                                    <p:anim calcmode="lin" valueType="num">
                                      <p:cBhvr additive="base">
                                        <p:cTn id="39"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4">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9" decel="100000" fill="hold" nodeType="withEffect">
                                  <p:stCondLst>
                                    <p:cond delay="75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0-#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9" decel="100000" fill="hold" grpId="0" nodeType="withEffect">
                                  <p:stCondLst>
                                    <p:cond delay="750"/>
                                  </p:stCondLst>
                                  <p:childTnLst>
                                    <p:set>
                                      <p:cBhvr>
                                        <p:cTn id="46" dur="1" fill="hold">
                                          <p:stCondLst>
                                            <p:cond delay="0"/>
                                          </p:stCondLst>
                                        </p:cTn>
                                        <p:tgtEl>
                                          <p:spTgt spid="35">
                                            <p:txEl>
                                              <p:pRg st="0" end="0"/>
                                            </p:txEl>
                                          </p:spTgt>
                                        </p:tgtEl>
                                        <p:attrNameLst>
                                          <p:attrName>style.visibility</p:attrName>
                                        </p:attrNameLst>
                                      </p:cBhvr>
                                      <p:to>
                                        <p:strVal val="visible"/>
                                      </p:to>
                                    </p:set>
                                    <p:anim calcmode="lin" valueType="num">
                                      <p:cBhvr additive="base">
                                        <p:cTn id="47"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5">
                                            <p:txEl>
                                              <p:pRg st="0" end="0"/>
                                            </p:txEl>
                                          </p:spTgt>
                                        </p:tgtEl>
                                        <p:attrNameLst>
                                          <p:attrName>ppt_y</p:attrName>
                                        </p:attrNameLst>
                                      </p:cBhvr>
                                      <p:tavLst>
                                        <p:tav tm="0">
                                          <p:val>
                                            <p:strVal val="0-#ppt_h/2"/>
                                          </p:val>
                                        </p:tav>
                                        <p:tav tm="100000">
                                          <p:val>
                                            <p:strVal val="#ppt_y"/>
                                          </p:val>
                                        </p:tav>
                                      </p:tavLst>
                                    </p:anim>
                                  </p:childTnLst>
                                </p:cTn>
                              </p:par>
                              <p:par>
                                <p:cTn id="49" presetID="2" presetClass="entr" presetSubtype="9" decel="100000" fill="hold" grpId="0" nodeType="withEffect">
                                  <p:stCondLst>
                                    <p:cond delay="750"/>
                                  </p:stCondLst>
                                  <p:childTnLst>
                                    <p:set>
                                      <p:cBhvr>
                                        <p:cTn id="50" dur="1" fill="hold">
                                          <p:stCondLst>
                                            <p:cond delay="0"/>
                                          </p:stCondLst>
                                        </p:cTn>
                                        <p:tgtEl>
                                          <p:spTgt spid="36">
                                            <p:txEl>
                                              <p:pRg st="0" end="0"/>
                                            </p:txEl>
                                          </p:spTgt>
                                        </p:tgtEl>
                                        <p:attrNameLst>
                                          <p:attrName>style.visibility</p:attrName>
                                        </p:attrNameLst>
                                      </p:cBhvr>
                                      <p:to>
                                        <p:strVal val="visible"/>
                                      </p:to>
                                    </p:set>
                                    <p:anim calcmode="lin" valueType="num">
                                      <p:cBhvr additive="base">
                                        <p:cTn id="51"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53" fill="hold">
                            <p:stCondLst>
                              <p:cond delay="1250"/>
                            </p:stCondLst>
                            <p:childTnLst>
                              <p:par>
                                <p:cTn id="54" presetID="22" presetClass="entr" presetSubtype="2" fill="hold" grpId="0" nodeType="afterEffect">
                                  <p:stCondLst>
                                    <p:cond delay="250"/>
                                  </p:stCondLst>
                                  <p:childTnLst>
                                    <p:set>
                                      <p:cBhvr>
                                        <p:cTn id="55" dur="1" fill="hold">
                                          <p:stCondLst>
                                            <p:cond delay="0"/>
                                          </p:stCondLst>
                                        </p:cTn>
                                        <p:tgtEl>
                                          <p:spTgt spid="8"/>
                                        </p:tgtEl>
                                        <p:attrNameLst>
                                          <p:attrName>style.visibility</p:attrName>
                                        </p:attrNameLst>
                                      </p:cBhvr>
                                      <p:to>
                                        <p:strVal val="visible"/>
                                      </p:to>
                                    </p:set>
                                    <p:animEffect transition="in" filter="wipe(right)">
                                      <p:cBhvr>
                                        <p:cTn id="56" dur="500"/>
                                        <p:tgtEl>
                                          <p:spTgt spid="8"/>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par>
                          <p:cTn id="63" fill="hold">
                            <p:stCondLst>
                              <p:cond delay="2250"/>
                            </p:stCondLst>
                            <p:childTnLst>
                              <p:par>
                                <p:cTn id="64" presetID="22" presetClass="entr" presetSubtype="8" fill="hold" grpId="0" nodeType="afterEffect">
                                  <p:stCondLst>
                                    <p:cond delay="250"/>
                                  </p:stCondLst>
                                  <p:childTnLst>
                                    <p:set>
                                      <p:cBhvr>
                                        <p:cTn id="65" dur="1" fill="hold">
                                          <p:stCondLst>
                                            <p:cond delay="0"/>
                                          </p:stCondLst>
                                        </p:cTn>
                                        <p:tgtEl>
                                          <p:spTgt spid="7"/>
                                        </p:tgtEl>
                                        <p:attrNameLst>
                                          <p:attrName>style.visibility</p:attrName>
                                        </p:attrNameLst>
                                      </p:cBhvr>
                                      <p:to>
                                        <p:strVal val="visible"/>
                                      </p:to>
                                    </p:set>
                                    <p:animEffect transition="in" filter="wipe(left)">
                                      <p:cBhvr>
                                        <p:cTn id="66" dur="500"/>
                                        <p:tgtEl>
                                          <p:spTgt spid="7"/>
                                        </p:tgtEl>
                                      </p:cBhvr>
                                    </p:animEffect>
                                  </p:childTnLst>
                                </p:cTn>
                              </p:par>
                              <p:par>
                                <p:cTn id="67" presetID="10" presetClass="entr" presetSubtype="0" fill="hold" grpId="0" nodeType="withEffect">
                                  <p:stCondLst>
                                    <p:cond delay="5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50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par>
                          <p:cTn id="73" fill="hold">
                            <p:stCondLst>
                              <p:cond delay="3250"/>
                            </p:stCondLst>
                            <p:childTnLst>
                              <p:par>
                                <p:cTn id="74" presetID="22" presetClass="entr" presetSubtype="2" fill="hold" grpId="0" nodeType="afterEffect">
                                  <p:stCondLst>
                                    <p:cond delay="250"/>
                                  </p:stCondLst>
                                  <p:childTnLst>
                                    <p:set>
                                      <p:cBhvr>
                                        <p:cTn id="75" dur="1" fill="hold">
                                          <p:stCondLst>
                                            <p:cond delay="0"/>
                                          </p:stCondLst>
                                        </p:cTn>
                                        <p:tgtEl>
                                          <p:spTgt spid="6"/>
                                        </p:tgtEl>
                                        <p:attrNameLst>
                                          <p:attrName>style.visibility</p:attrName>
                                        </p:attrNameLst>
                                      </p:cBhvr>
                                      <p:to>
                                        <p:strVal val="visible"/>
                                      </p:to>
                                    </p:set>
                                    <p:animEffect transition="in" filter="wipe(right)">
                                      <p:cBhvr>
                                        <p:cTn id="76" dur="500"/>
                                        <p:tgtEl>
                                          <p:spTgt spid="6"/>
                                        </p:tgtEl>
                                      </p:cBhvr>
                                    </p:animEffect>
                                  </p:childTnLst>
                                </p:cTn>
                              </p:par>
                              <p:par>
                                <p:cTn id="77" presetID="10" presetClass="entr" presetSubtype="0" fill="hold" grpId="0" nodeType="withEffect">
                                  <p:stCondLst>
                                    <p:cond delay="50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par>
                                <p:cTn id="80" presetID="10" presetClass="entr" presetSubtype="0" fill="hold" grpId="0" nodeType="withEffect">
                                  <p:stCondLst>
                                    <p:cond delay="50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childTnLst>
                          </p:cTn>
                        </p:par>
                        <p:par>
                          <p:cTn id="83" fill="hold">
                            <p:stCondLst>
                              <p:cond delay="4250"/>
                            </p:stCondLst>
                            <p:childTnLst>
                              <p:par>
                                <p:cTn id="84" presetID="22" presetClass="entr" presetSubtype="8" fill="hold" grpId="0" nodeType="afterEffect">
                                  <p:stCondLst>
                                    <p:cond delay="250"/>
                                  </p:stCondLst>
                                  <p:childTnLst>
                                    <p:set>
                                      <p:cBhvr>
                                        <p:cTn id="85" dur="1" fill="hold">
                                          <p:stCondLst>
                                            <p:cond delay="0"/>
                                          </p:stCondLst>
                                        </p:cTn>
                                        <p:tgtEl>
                                          <p:spTgt spid="5"/>
                                        </p:tgtEl>
                                        <p:attrNameLst>
                                          <p:attrName>style.visibility</p:attrName>
                                        </p:attrNameLst>
                                      </p:cBhvr>
                                      <p:to>
                                        <p:strVal val="visible"/>
                                      </p:to>
                                    </p:set>
                                    <p:animEffect transition="in" filter="wipe(left)">
                                      <p:cBhvr>
                                        <p:cTn id="86" dur="500"/>
                                        <p:tgtEl>
                                          <p:spTgt spid="5"/>
                                        </p:tgtEl>
                                      </p:cBhvr>
                                    </p:animEffect>
                                  </p:childTnLst>
                                </p:cTn>
                              </p:par>
                              <p:par>
                                <p:cTn id="87" presetID="10" presetClass="entr" presetSubtype="0" fill="hold" grpId="0" nodeType="withEffect">
                                  <p:stCondLst>
                                    <p:cond delay="50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par>
                                <p:cTn id="90" presetID="10" presetClass="entr" presetSubtype="0" fill="hold" grpId="0" nodeType="withEffect">
                                  <p:stCondLst>
                                    <p:cond delay="50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9" grpId="0" build="p">
        <p:tmplLst>
          <p:tmpl lvl="1">
            <p:tnLst>
              <p:par>
                <p:cTn presetID="2" presetClass="entr" presetSubtype="6"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6"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12"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3"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0-#ppt_h/2"/>
                          </p:val>
                        </p:tav>
                        <p:tav tm="100000">
                          <p:val>
                            <p:strVal val="#ppt_y"/>
                          </p:val>
                        </p:tav>
                      </p:tavLst>
                    </p:anim>
                  </p:childTnLst>
                </p:cTn>
              </p:par>
            </p:tnLst>
          </p:tmpl>
        </p:tmplLst>
      </p:bldP>
      <p:bldP spid="34" grpId="0" build="p">
        <p:tmplLst>
          <p:tmpl lvl="1">
            <p:tnLst>
              <p:par>
                <p:cTn presetID="2" presetClass="entr" presetSubtype="3"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35" grpId="0" build="p">
        <p:tmplLst>
          <p:tmpl lvl="1">
            <p:tnLst>
              <p:par>
                <p:cTn presetID="2" presetClass="entr" presetSubtype="9" decel="100000" fill="hold" nodeType="withEffect">
                  <p:stCondLst>
                    <p:cond delay="7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0-#ppt_h/2"/>
                          </p:val>
                        </p:tav>
                        <p:tav tm="100000">
                          <p:val>
                            <p:strVal val="#ppt_y"/>
                          </p:val>
                        </p:tav>
                      </p:tavLst>
                    </p:anim>
                  </p:childTnLst>
                </p:cTn>
              </p:par>
            </p:tnLst>
          </p:tmpl>
        </p:tmplLst>
      </p:bldP>
      <p:bldP spid="36" grpId="0" build="p">
        <p:tmplLst>
          <p:tmpl lvl="1">
            <p:tnLst>
              <p:par>
                <p:cTn presetID="2" presetClass="entr" presetSubtype="9" decel="100000" fill="hold" nodeType="withEffect">
                  <p:stCondLst>
                    <p:cond delay="7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p:tmplLst>
          <p:tmpl>
            <p:tnLst>
              <p:par>
                <p:cTn presetID="10" presetClass="entr" presetSubtype="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p:tmplLst>
          <p:tmpl>
            <p:tnLst>
              <p:par>
                <p:cTn presetID="10" presetClass="entr" presetSubtype="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tmplLst>
          <p:tmpl>
            <p:tnLst>
              <p:par>
                <p:cTn presetID="10" presetClass="entr" presetSubtype="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p:tmplLst>
          <p:tmpl>
            <p:tnLst>
              <p:par>
                <p:cTn presetID="10" presetClass="entr" presetSubtype="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p:bldP spid="42" grpId="0"/>
      <p:bldP spid="43" grpId="0"/>
      <p:bldP spid="44" grpId="0"/>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x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円/楕円 4"/>
          <p:cNvSpPr/>
          <p:nvPr userDrawn="1"/>
        </p:nvSpPr>
        <p:spPr>
          <a:xfrm>
            <a:off x="998991" y="1089588"/>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6" name="図プレースホルダー 9"/>
          <p:cNvSpPr>
            <a:spLocks noGrp="1"/>
          </p:cNvSpPr>
          <p:nvPr>
            <p:ph type="pic" sz="quarter" idx="12" hasCustomPrompt="1"/>
          </p:nvPr>
        </p:nvSpPr>
        <p:spPr>
          <a:xfrm>
            <a:off x="1096182" y="1186779"/>
            <a:ext cx="1848312" cy="1848311"/>
          </a:xfrm>
          <a:prstGeom prst="ellipse">
            <a:avLst/>
          </a:prstGeom>
        </p:spPr>
        <p:txBody>
          <a:bodyPr/>
          <a:lstStyle>
            <a:lvl1pPr>
              <a:defRPr/>
            </a:lvl1pPr>
          </a:lstStyle>
          <a:p>
            <a:r>
              <a:rPr kumimoji="1" lang="en-US" altLang="ja-JP" dirty="0"/>
              <a:t>Add Image</a:t>
            </a:r>
            <a:endParaRPr kumimoji="1" lang="ja-JP" altLang="en-US" dirty="0"/>
          </a:p>
        </p:txBody>
      </p:sp>
      <p:sp>
        <p:nvSpPr>
          <p:cNvPr id="7" name="テキスト プレースホルダー 6"/>
          <p:cNvSpPr>
            <a:spLocks noGrp="1"/>
          </p:cNvSpPr>
          <p:nvPr>
            <p:ph type="body" sz="quarter" idx="16" hasCustomPrompt="1"/>
          </p:nvPr>
        </p:nvSpPr>
        <p:spPr>
          <a:xfrm>
            <a:off x="724937" y="3189821"/>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a:t>TEXT HERE</a:t>
            </a:r>
            <a:endParaRPr kumimoji="1" lang="ja-JP" altLang="en-US" dirty="0"/>
          </a:p>
        </p:txBody>
      </p:sp>
      <p:sp>
        <p:nvSpPr>
          <p:cNvPr id="8" name="円/楕円 7"/>
          <p:cNvSpPr/>
          <p:nvPr userDrawn="1"/>
        </p:nvSpPr>
        <p:spPr>
          <a:xfrm>
            <a:off x="3699525" y="1089587"/>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9" name="図プレースホルダー 9"/>
          <p:cNvSpPr>
            <a:spLocks noGrp="1"/>
          </p:cNvSpPr>
          <p:nvPr>
            <p:ph type="pic" sz="quarter" idx="17" hasCustomPrompt="1"/>
          </p:nvPr>
        </p:nvSpPr>
        <p:spPr>
          <a:xfrm>
            <a:off x="3796716" y="1186779"/>
            <a:ext cx="1848312" cy="1848311"/>
          </a:xfrm>
          <a:prstGeom prst="ellipse">
            <a:avLst/>
          </a:prstGeom>
        </p:spPr>
        <p:txBody>
          <a:bodyPr/>
          <a:lstStyle>
            <a:lvl1pPr>
              <a:defRPr/>
            </a:lvl1pPr>
          </a:lstStyle>
          <a:p>
            <a:r>
              <a:rPr kumimoji="1" lang="en-US" altLang="ja-JP" dirty="0"/>
              <a:t>Add Image</a:t>
            </a:r>
            <a:endParaRPr kumimoji="1" lang="ja-JP" altLang="en-US" dirty="0"/>
          </a:p>
        </p:txBody>
      </p:sp>
      <p:sp>
        <p:nvSpPr>
          <p:cNvPr id="10" name="テキスト プレースホルダー 6"/>
          <p:cNvSpPr>
            <a:spLocks noGrp="1"/>
          </p:cNvSpPr>
          <p:nvPr>
            <p:ph type="body" sz="quarter" idx="18" hasCustomPrompt="1"/>
          </p:nvPr>
        </p:nvSpPr>
        <p:spPr>
          <a:xfrm>
            <a:off x="3425472" y="3189820"/>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a:t>TEXT HERE</a:t>
            </a:r>
            <a:endParaRPr kumimoji="1" lang="ja-JP" altLang="en-US" dirty="0"/>
          </a:p>
        </p:txBody>
      </p:sp>
      <p:sp>
        <p:nvSpPr>
          <p:cNvPr id="11" name="円/楕円 10"/>
          <p:cNvSpPr/>
          <p:nvPr userDrawn="1"/>
        </p:nvSpPr>
        <p:spPr>
          <a:xfrm>
            <a:off x="6409124" y="1089588"/>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12" name="図プレースホルダー 9"/>
          <p:cNvSpPr>
            <a:spLocks noGrp="1"/>
          </p:cNvSpPr>
          <p:nvPr>
            <p:ph type="pic" sz="quarter" idx="19" hasCustomPrompt="1"/>
          </p:nvPr>
        </p:nvSpPr>
        <p:spPr>
          <a:xfrm>
            <a:off x="6506315" y="1186779"/>
            <a:ext cx="1848312" cy="1848311"/>
          </a:xfrm>
          <a:prstGeom prst="ellipse">
            <a:avLst/>
          </a:prstGeom>
        </p:spPr>
        <p:txBody>
          <a:bodyPr/>
          <a:lstStyle>
            <a:lvl1pPr>
              <a:defRPr/>
            </a:lvl1pPr>
          </a:lstStyle>
          <a:p>
            <a:r>
              <a:rPr kumimoji="1" lang="en-US" altLang="ja-JP" dirty="0"/>
              <a:t>Add Image</a:t>
            </a:r>
            <a:endParaRPr kumimoji="1" lang="ja-JP" altLang="en-US" dirty="0"/>
          </a:p>
        </p:txBody>
      </p:sp>
      <p:sp>
        <p:nvSpPr>
          <p:cNvPr id="13" name="テキスト プレースホルダー 6"/>
          <p:cNvSpPr>
            <a:spLocks noGrp="1"/>
          </p:cNvSpPr>
          <p:nvPr>
            <p:ph type="body" sz="quarter" idx="20" hasCustomPrompt="1"/>
          </p:nvPr>
        </p:nvSpPr>
        <p:spPr>
          <a:xfrm>
            <a:off x="6135071" y="3189821"/>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a:t>TEXT HERE</a:t>
            </a:r>
            <a:endParaRPr kumimoji="1" lang="ja-JP" altLang="en-US" dirty="0"/>
          </a:p>
        </p:txBody>
      </p:sp>
      <p:sp>
        <p:nvSpPr>
          <p:cNvPr id="14" name="円/楕円 13"/>
          <p:cNvSpPr/>
          <p:nvPr userDrawn="1"/>
        </p:nvSpPr>
        <p:spPr>
          <a:xfrm>
            <a:off x="9109659" y="1089587"/>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15" name="図プレースホルダー 9"/>
          <p:cNvSpPr>
            <a:spLocks noGrp="1"/>
          </p:cNvSpPr>
          <p:nvPr>
            <p:ph type="pic" sz="quarter" idx="21" hasCustomPrompt="1"/>
          </p:nvPr>
        </p:nvSpPr>
        <p:spPr>
          <a:xfrm>
            <a:off x="9206850" y="1186779"/>
            <a:ext cx="1848312" cy="1848311"/>
          </a:xfrm>
          <a:prstGeom prst="ellipse">
            <a:avLst/>
          </a:prstGeom>
        </p:spPr>
        <p:txBody>
          <a:bodyPr/>
          <a:lstStyle>
            <a:lvl1pPr>
              <a:defRPr/>
            </a:lvl1pPr>
          </a:lstStyle>
          <a:p>
            <a:r>
              <a:rPr kumimoji="1" lang="en-US" altLang="ja-JP" dirty="0"/>
              <a:t>Add Image</a:t>
            </a:r>
            <a:endParaRPr kumimoji="1" lang="ja-JP" altLang="en-US" dirty="0"/>
          </a:p>
        </p:txBody>
      </p:sp>
      <p:sp>
        <p:nvSpPr>
          <p:cNvPr id="16" name="テキスト プレースホルダー 6"/>
          <p:cNvSpPr>
            <a:spLocks noGrp="1"/>
          </p:cNvSpPr>
          <p:nvPr>
            <p:ph type="body" sz="quarter" idx="22" hasCustomPrompt="1"/>
          </p:nvPr>
        </p:nvSpPr>
        <p:spPr>
          <a:xfrm>
            <a:off x="8835605" y="3189820"/>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a:t>TEXT HERE</a:t>
            </a:r>
            <a:endParaRPr kumimoji="1" lang="ja-JP" altLang="en-US" dirty="0"/>
          </a:p>
        </p:txBody>
      </p:sp>
      <p:sp>
        <p:nvSpPr>
          <p:cNvPr id="17" name="円/楕円 16"/>
          <p:cNvSpPr/>
          <p:nvPr userDrawn="1"/>
        </p:nvSpPr>
        <p:spPr>
          <a:xfrm>
            <a:off x="998991" y="3807580"/>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18" name="図プレースホルダー 9"/>
          <p:cNvSpPr>
            <a:spLocks noGrp="1"/>
          </p:cNvSpPr>
          <p:nvPr>
            <p:ph type="pic" sz="quarter" idx="23" hasCustomPrompt="1"/>
          </p:nvPr>
        </p:nvSpPr>
        <p:spPr>
          <a:xfrm>
            <a:off x="1096182" y="3904772"/>
            <a:ext cx="1848312" cy="1848311"/>
          </a:xfrm>
          <a:prstGeom prst="ellipse">
            <a:avLst/>
          </a:prstGeom>
        </p:spPr>
        <p:txBody>
          <a:bodyPr/>
          <a:lstStyle>
            <a:lvl1pPr>
              <a:defRPr/>
            </a:lvl1pPr>
          </a:lstStyle>
          <a:p>
            <a:r>
              <a:rPr kumimoji="1" lang="en-US" altLang="ja-JP" dirty="0"/>
              <a:t>Add Image</a:t>
            </a:r>
            <a:endParaRPr kumimoji="1" lang="ja-JP" altLang="en-US" dirty="0"/>
          </a:p>
        </p:txBody>
      </p:sp>
      <p:sp>
        <p:nvSpPr>
          <p:cNvPr id="19" name="テキスト プレースホルダー 6"/>
          <p:cNvSpPr>
            <a:spLocks noGrp="1"/>
          </p:cNvSpPr>
          <p:nvPr>
            <p:ph type="body" sz="quarter" idx="24" hasCustomPrompt="1"/>
          </p:nvPr>
        </p:nvSpPr>
        <p:spPr>
          <a:xfrm>
            <a:off x="724937" y="5890121"/>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a:t>TEXT HERE</a:t>
            </a:r>
            <a:endParaRPr kumimoji="1" lang="ja-JP" altLang="en-US" dirty="0"/>
          </a:p>
        </p:txBody>
      </p:sp>
      <p:sp>
        <p:nvSpPr>
          <p:cNvPr id="20" name="円/楕円 19"/>
          <p:cNvSpPr/>
          <p:nvPr userDrawn="1"/>
        </p:nvSpPr>
        <p:spPr>
          <a:xfrm>
            <a:off x="3699525" y="3807580"/>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21" name="図プレースホルダー 9"/>
          <p:cNvSpPr>
            <a:spLocks noGrp="1"/>
          </p:cNvSpPr>
          <p:nvPr>
            <p:ph type="pic" sz="quarter" idx="25" hasCustomPrompt="1"/>
          </p:nvPr>
        </p:nvSpPr>
        <p:spPr>
          <a:xfrm>
            <a:off x="3796716" y="3904771"/>
            <a:ext cx="1848312" cy="1848311"/>
          </a:xfrm>
          <a:prstGeom prst="ellipse">
            <a:avLst/>
          </a:prstGeom>
        </p:spPr>
        <p:txBody>
          <a:bodyPr/>
          <a:lstStyle>
            <a:lvl1pPr>
              <a:defRPr/>
            </a:lvl1pPr>
          </a:lstStyle>
          <a:p>
            <a:r>
              <a:rPr kumimoji="1" lang="en-US" altLang="ja-JP" dirty="0"/>
              <a:t>Add Image</a:t>
            </a:r>
            <a:endParaRPr kumimoji="1" lang="ja-JP" altLang="en-US" dirty="0"/>
          </a:p>
        </p:txBody>
      </p:sp>
      <p:sp>
        <p:nvSpPr>
          <p:cNvPr id="22" name="テキスト プレースホルダー 6"/>
          <p:cNvSpPr>
            <a:spLocks noGrp="1"/>
          </p:cNvSpPr>
          <p:nvPr>
            <p:ph type="body" sz="quarter" idx="26" hasCustomPrompt="1"/>
          </p:nvPr>
        </p:nvSpPr>
        <p:spPr>
          <a:xfrm>
            <a:off x="3425472" y="5890120"/>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a:t>TEXT HERE</a:t>
            </a:r>
            <a:endParaRPr kumimoji="1" lang="ja-JP" altLang="en-US" dirty="0"/>
          </a:p>
        </p:txBody>
      </p:sp>
      <p:sp>
        <p:nvSpPr>
          <p:cNvPr id="23" name="円/楕円 22"/>
          <p:cNvSpPr/>
          <p:nvPr userDrawn="1"/>
        </p:nvSpPr>
        <p:spPr>
          <a:xfrm>
            <a:off x="6409124" y="3807580"/>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24" name="図プレースホルダー 9"/>
          <p:cNvSpPr>
            <a:spLocks noGrp="1"/>
          </p:cNvSpPr>
          <p:nvPr>
            <p:ph type="pic" sz="quarter" idx="27" hasCustomPrompt="1"/>
          </p:nvPr>
        </p:nvSpPr>
        <p:spPr>
          <a:xfrm>
            <a:off x="6506315" y="3904772"/>
            <a:ext cx="1848312" cy="1848311"/>
          </a:xfrm>
          <a:prstGeom prst="ellipse">
            <a:avLst/>
          </a:prstGeom>
        </p:spPr>
        <p:txBody>
          <a:bodyPr/>
          <a:lstStyle>
            <a:lvl1pPr>
              <a:defRPr/>
            </a:lvl1pPr>
          </a:lstStyle>
          <a:p>
            <a:r>
              <a:rPr kumimoji="1" lang="en-US" altLang="ja-JP" dirty="0"/>
              <a:t>Add Image</a:t>
            </a:r>
            <a:endParaRPr kumimoji="1" lang="ja-JP" altLang="en-US" dirty="0"/>
          </a:p>
        </p:txBody>
      </p:sp>
      <p:sp>
        <p:nvSpPr>
          <p:cNvPr id="25" name="テキスト プレースホルダー 6"/>
          <p:cNvSpPr>
            <a:spLocks noGrp="1"/>
          </p:cNvSpPr>
          <p:nvPr>
            <p:ph type="body" sz="quarter" idx="28" hasCustomPrompt="1"/>
          </p:nvPr>
        </p:nvSpPr>
        <p:spPr>
          <a:xfrm>
            <a:off x="6135071" y="5890121"/>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a:t>TEXT HERE</a:t>
            </a:r>
            <a:endParaRPr kumimoji="1" lang="ja-JP" altLang="en-US" dirty="0"/>
          </a:p>
        </p:txBody>
      </p:sp>
      <p:sp>
        <p:nvSpPr>
          <p:cNvPr id="26" name="円/楕円 25"/>
          <p:cNvSpPr/>
          <p:nvPr userDrawn="1"/>
        </p:nvSpPr>
        <p:spPr>
          <a:xfrm>
            <a:off x="9109659" y="3807580"/>
            <a:ext cx="2042693" cy="2042693"/>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27" name="図プレースホルダー 9"/>
          <p:cNvSpPr>
            <a:spLocks noGrp="1"/>
          </p:cNvSpPr>
          <p:nvPr>
            <p:ph type="pic" sz="quarter" idx="29" hasCustomPrompt="1"/>
          </p:nvPr>
        </p:nvSpPr>
        <p:spPr>
          <a:xfrm>
            <a:off x="9206850" y="3904771"/>
            <a:ext cx="1848312" cy="1848311"/>
          </a:xfrm>
          <a:prstGeom prst="ellipse">
            <a:avLst/>
          </a:prstGeom>
        </p:spPr>
        <p:txBody>
          <a:bodyPr/>
          <a:lstStyle>
            <a:lvl1pPr>
              <a:defRPr/>
            </a:lvl1pPr>
          </a:lstStyle>
          <a:p>
            <a:r>
              <a:rPr kumimoji="1" lang="en-US" altLang="ja-JP" dirty="0"/>
              <a:t>Add Image</a:t>
            </a:r>
            <a:endParaRPr kumimoji="1" lang="ja-JP" altLang="en-US" dirty="0"/>
          </a:p>
        </p:txBody>
      </p:sp>
      <p:sp>
        <p:nvSpPr>
          <p:cNvPr id="28" name="テキスト プレースホルダー 6"/>
          <p:cNvSpPr>
            <a:spLocks noGrp="1"/>
          </p:cNvSpPr>
          <p:nvPr>
            <p:ph type="body" sz="quarter" idx="30" hasCustomPrompt="1"/>
          </p:nvPr>
        </p:nvSpPr>
        <p:spPr>
          <a:xfrm>
            <a:off x="8835605" y="5890120"/>
            <a:ext cx="2590800" cy="449203"/>
          </a:xfrm>
          <a:prstGeom prst="rect">
            <a:avLst/>
          </a:prstGeom>
        </p:spPr>
        <p:txBody>
          <a:bodyPr anchor="t">
            <a:normAutofit/>
          </a:bodyPr>
          <a:lstStyle>
            <a:lvl1pPr marL="0" indent="0" algn="ctr">
              <a:buNone/>
              <a:defRPr sz="1867" baseline="0">
                <a:solidFill>
                  <a:schemeClr val="accent1"/>
                </a:solidFill>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2590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par>
                          <p:cTn id="20" fill="hold">
                            <p:stCondLst>
                              <p:cond delay="500"/>
                            </p:stCondLst>
                            <p:childTnLst>
                              <p:par>
                                <p:cTn id="21" presetID="49" presetClass="entr" presetSubtype="0" decel="100000" fill="hold" grpId="0" nodeType="afterEffect">
                                  <p:stCondLst>
                                    <p:cond delay="25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 calcmode="lin" valueType="num">
                                      <p:cBhvr>
                                        <p:cTn id="25" dur="500" fill="hold"/>
                                        <p:tgtEl>
                                          <p:spTgt spid="8"/>
                                        </p:tgtEl>
                                        <p:attrNameLst>
                                          <p:attrName>style.rotation</p:attrName>
                                        </p:attrNameLst>
                                      </p:cBhvr>
                                      <p:tavLst>
                                        <p:tav tm="0">
                                          <p:val>
                                            <p:fltVal val="360"/>
                                          </p:val>
                                        </p:tav>
                                        <p:tav tm="100000">
                                          <p:val>
                                            <p:fltVal val="0"/>
                                          </p:val>
                                        </p:tav>
                                      </p:tavLst>
                                    </p:anim>
                                    <p:animEffect transition="in" filter="fade">
                                      <p:cBhvr>
                                        <p:cTn id="26" dur="500"/>
                                        <p:tgtEl>
                                          <p:spTgt spid="8"/>
                                        </p:tgtEl>
                                      </p:cBhvr>
                                    </p:animEffect>
                                  </p:childTnLst>
                                </p:cTn>
                              </p:par>
                              <p:par>
                                <p:cTn id="27" presetID="49" presetClass="entr" presetSubtype="0" decel="100000" fill="hold" grpId="0" nodeType="withEffect">
                                  <p:stCondLst>
                                    <p:cond delay="25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 calcmode="lin" valueType="num">
                                      <p:cBhvr>
                                        <p:cTn id="31" dur="500" fill="hold"/>
                                        <p:tgtEl>
                                          <p:spTgt spid="9"/>
                                        </p:tgtEl>
                                        <p:attrNameLst>
                                          <p:attrName>style.rotation</p:attrName>
                                        </p:attrNameLst>
                                      </p:cBhvr>
                                      <p:tavLst>
                                        <p:tav tm="0">
                                          <p:val>
                                            <p:fltVal val="360"/>
                                          </p:val>
                                        </p:tav>
                                        <p:tav tm="100000">
                                          <p:val>
                                            <p:fltVal val="0"/>
                                          </p:val>
                                        </p:tav>
                                      </p:tavLst>
                                    </p:anim>
                                    <p:animEffect transition="in" filter="fade">
                                      <p:cBhvr>
                                        <p:cTn id="32" dur="500"/>
                                        <p:tgtEl>
                                          <p:spTgt spid="9"/>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fade">
                                      <p:cBhvr>
                                        <p:cTn id="35" dur="500"/>
                                        <p:tgtEl>
                                          <p:spTgt spid="10">
                                            <p:txEl>
                                              <p:pRg st="0" end="0"/>
                                            </p:txEl>
                                          </p:spTgt>
                                        </p:tgtEl>
                                      </p:cBhvr>
                                    </p:animEffect>
                                  </p:childTnLst>
                                </p:cTn>
                              </p:par>
                            </p:childTnLst>
                          </p:cTn>
                        </p:par>
                        <p:par>
                          <p:cTn id="36" fill="hold">
                            <p:stCondLst>
                              <p:cond delay="1250"/>
                            </p:stCondLst>
                            <p:childTnLst>
                              <p:par>
                                <p:cTn id="37" presetID="49" presetClass="entr" presetSubtype="0" decel="100000"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 calcmode="lin" valueType="num">
                                      <p:cBhvr>
                                        <p:cTn id="41" dur="500" fill="hold"/>
                                        <p:tgtEl>
                                          <p:spTgt spid="11"/>
                                        </p:tgtEl>
                                        <p:attrNameLst>
                                          <p:attrName>style.rotation</p:attrName>
                                        </p:attrNameLst>
                                      </p:cBhvr>
                                      <p:tavLst>
                                        <p:tav tm="0">
                                          <p:val>
                                            <p:fltVal val="360"/>
                                          </p:val>
                                        </p:tav>
                                        <p:tav tm="100000">
                                          <p:val>
                                            <p:fltVal val="0"/>
                                          </p:val>
                                        </p:tav>
                                      </p:tavLst>
                                    </p:anim>
                                    <p:animEffect transition="in" filter="fade">
                                      <p:cBhvr>
                                        <p:cTn id="42" dur="500"/>
                                        <p:tgtEl>
                                          <p:spTgt spid="11"/>
                                        </p:tgtEl>
                                      </p:cBhvr>
                                    </p:animEffect>
                                  </p:childTnLst>
                                </p:cTn>
                              </p:par>
                              <p:par>
                                <p:cTn id="43" presetID="49" presetClass="entr" presetSubtype="0" decel="100000" fill="hold" grpId="0" nodeType="withEffect">
                                  <p:stCondLst>
                                    <p:cond delay="25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 calcmode="lin" valueType="num">
                                      <p:cBhvr>
                                        <p:cTn id="47" dur="500" fill="hold"/>
                                        <p:tgtEl>
                                          <p:spTgt spid="12"/>
                                        </p:tgtEl>
                                        <p:attrNameLst>
                                          <p:attrName>style.rotation</p:attrName>
                                        </p:attrNameLst>
                                      </p:cBhvr>
                                      <p:tavLst>
                                        <p:tav tm="0">
                                          <p:val>
                                            <p:fltVal val="360"/>
                                          </p:val>
                                        </p:tav>
                                        <p:tav tm="100000">
                                          <p:val>
                                            <p:fltVal val="0"/>
                                          </p:val>
                                        </p:tav>
                                      </p:tavLst>
                                    </p:anim>
                                    <p:animEffect transition="in" filter="fade">
                                      <p:cBhvr>
                                        <p:cTn id="48" dur="500"/>
                                        <p:tgtEl>
                                          <p:spTgt spid="1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13">
                                            <p:txEl>
                                              <p:pRg st="0" end="0"/>
                                            </p:txEl>
                                          </p:spTgt>
                                        </p:tgtEl>
                                        <p:attrNameLst>
                                          <p:attrName>style.visibility</p:attrName>
                                        </p:attrNameLst>
                                      </p:cBhvr>
                                      <p:to>
                                        <p:strVal val="visible"/>
                                      </p:to>
                                    </p:set>
                                    <p:animEffect transition="in" filter="fade">
                                      <p:cBhvr>
                                        <p:cTn id="51" dur="500"/>
                                        <p:tgtEl>
                                          <p:spTgt spid="13">
                                            <p:txEl>
                                              <p:pRg st="0" end="0"/>
                                            </p:txEl>
                                          </p:spTgt>
                                        </p:tgtEl>
                                      </p:cBhvr>
                                    </p:animEffect>
                                  </p:childTnLst>
                                </p:cTn>
                              </p:par>
                            </p:childTnLst>
                          </p:cTn>
                        </p:par>
                        <p:par>
                          <p:cTn id="52" fill="hold">
                            <p:stCondLst>
                              <p:cond delay="2000"/>
                            </p:stCondLst>
                            <p:childTnLst>
                              <p:par>
                                <p:cTn id="53" presetID="49" presetClass="entr" presetSubtype="0" decel="100000" fill="hold" grpId="0" nodeType="afterEffect">
                                  <p:stCondLst>
                                    <p:cond delay="25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 calcmode="lin" valueType="num">
                                      <p:cBhvr>
                                        <p:cTn id="57" dur="500" fill="hold"/>
                                        <p:tgtEl>
                                          <p:spTgt spid="14"/>
                                        </p:tgtEl>
                                        <p:attrNameLst>
                                          <p:attrName>style.rotation</p:attrName>
                                        </p:attrNameLst>
                                      </p:cBhvr>
                                      <p:tavLst>
                                        <p:tav tm="0">
                                          <p:val>
                                            <p:fltVal val="360"/>
                                          </p:val>
                                        </p:tav>
                                        <p:tav tm="100000">
                                          <p:val>
                                            <p:fltVal val="0"/>
                                          </p:val>
                                        </p:tav>
                                      </p:tavLst>
                                    </p:anim>
                                    <p:animEffect transition="in" filter="fade">
                                      <p:cBhvr>
                                        <p:cTn id="58" dur="500"/>
                                        <p:tgtEl>
                                          <p:spTgt spid="14"/>
                                        </p:tgtEl>
                                      </p:cBhvr>
                                    </p:animEffect>
                                  </p:childTnLst>
                                </p:cTn>
                              </p:par>
                              <p:par>
                                <p:cTn id="59" presetID="49" presetClass="entr" presetSubtype="0" decel="100000" fill="hold" grpId="0" nodeType="withEffect">
                                  <p:stCondLst>
                                    <p:cond delay="250"/>
                                  </p:stCondLst>
                                  <p:childTnLst>
                                    <p:set>
                                      <p:cBhvr>
                                        <p:cTn id="60" dur="1" fill="hold">
                                          <p:stCondLst>
                                            <p:cond delay="0"/>
                                          </p:stCondLst>
                                        </p:cTn>
                                        <p:tgtEl>
                                          <p:spTgt spid="15"/>
                                        </p:tgtEl>
                                        <p:attrNameLst>
                                          <p:attrName>style.visibility</p:attrName>
                                        </p:attrNameLst>
                                      </p:cBhvr>
                                      <p:to>
                                        <p:strVal val="visible"/>
                                      </p:to>
                                    </p:set>
                                    <p:anim calcmode="lin" valueType="num">
                                      <p:cBhvr>
                                        <p:cTn id="61" dur="500" fill="hold"/>
                                        <p:tgtEl>
                                          <p:spTgt spid="15"/>
                                        </p:tgtEl>
                                        <p:attrNameLst>
                                          <p:attrName>ppt_w</p:attrName>
                                        </p:attrNameLst>
                                      </p:cBhvr>
                                      <p:tavLst>
                                        <p:tav tm="0">
                                          <p:val>
                                            <p:fltVal val="0"/>
                                          </p:val>
                                        </p:tav>
                                        <p:tav tm="100000">
                                          <p:val>
                                            <p:strVal val="#ppt_w"/>
                                          </p:val>
                                        </p:tav>
                                      </p:tavLst>
                                    </p:anim>
                                    <p:anim calcmode="lin" valueType="num">
                                      <p:cBhvr>
                                        <p:cTn id="62" dur="500" fill="hold"/>
                                        <p:tgtEl>
                                          <p:spTgt spid="15"/>
                                        </p:tgtEl>
                                        <p:attrNameLst>
                                          <p:attrName>ppt_h</p:attrName>
                                        </p:attrNameLst>
                                      </p:cBhvr>
                                      <p:tavLst>
                                        <p:tav tm="0">
                                          <p:val>
                                            <p:fltVal val="0"/>
                                          </p:val>
                                        </p:tav>
                                        <p:tav tm="100000">
                                          <p:val>
                                            <p:strVal val="#ppt_h"/>
                                          </p:val>
                                        </p:tav>
                                      </p:tavLst>
                                    </p:anim>
                                    <p:anim calcmode="lin" valueType="num">
                                      <p:cBhvr>
                                        <p:cTn id="63" dur="500" fill="hold"/>
                                        <p:tgtEl>
                                          <p:spTgt spid="15"/>
                                        </p:tgtEl>
                                        <p:attrNameLst>
                                          <p:attrName>style.rotation</p:attrName>
                                        </p:attrNameLst>
                                      </p:cBhvr>
                                      <p:tavLst>
                                        <p:tav tm="0">
                                          <p:val>
                                            <p:fltVal val="360"/>
                                          </p:val>
                                        </p:tav>
                                        <p:tav tm="100000">
                                          <p:val>
                                            <p:fltVal val="0"/>
                                          </p:val>
                                        </p:tav>
                                      </p:tavLst>
                                    </p:anim>
                                    <p:animEffect transition="in" filter="fade">
                                      <p:cBhvr>
                                        <p:cTn id="64" dur="500"/>
                                        <p:tgtEl>
                                          <p:spTgt spid="15"/>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16">
                                            <p:txEl>
                                              <p:pRg st="0" end="0"/>
                                            </p:txEl>
                                          </p:spTgt>
                                        </p:tgtEl>
                                        <p:attrNameLst>
                                          <p:attrName>style.visibility</p:attrName>
                                        </p:attrNameLst>
                                      </p:cBhvr>
                                      <p:to>
                                        <p:strVal val="visible"/>
                                      </p:to>
                                    </p:set>
                                    <p:animEffect transition="in" filter="fade">
                                      <p:cBhvr>
                                        <p:cTn id="67" dur="500"/>
                                        <p:tgtEl>
                                          <p:spTgt spid="16">
                                            <p:txEl>
                                              <p:pRg st="0" end="0"/>
                                            </p:txEl>
                                          </p:spTgt>
                                        </p:tgtEl>
                                      </p:cBhvr>
                                    </p:animEffect>
                                  </p:childTnLst>
                                </p:cTn>
                              </p:par>
                            </p:childTnLst>
                          </p:cTn>
                        </p:par>
                        <p:par>
                          <p:cTn id="68" fill="hold">
                            <p:stCondLst>
                              <p:cond delay="2750"/>
                            </p:stCondLst>
                            <p:childTnLst>
                              <p:par>
                                <p:cTn id="69" presetID="49" presetClass="entr" presetSubtype="0" decel="100000" fill="hold" grpId="0" nodeType="afterEffect">
                                  <p:stCondLst>
                                    <p:cond delay="250"/>
                                  </p:stCondLst>
                                  <p:childTnLst>
                                    <p:set>
                                      <p:cBhvr>
                                        <p:cTn id="70" dur="1" fill="hold">
                                          <p:stCondLst>
                                            <p:cond delay="0"/>
                                          </p:stCondLst>
                                        </p:cTn>
                                        <p:tgtEl>
                                          <p:spTgt spid="17"/>
                                        </p:tgtEl>
                                        <p:attrNameLst>
                                          <p:attrName>style.visibility</p:attrName>
                                        </p:attrNameLst>
                                      </p:cBhvr>
                                      <p:to>
                                        <p:strVal val="visible"/>
                                      </p:to>
                                    </p:set>
                                    <p:anim calcmode="lin" valueType="num">
                                      <p:cBhvr>
                                        <p:cTn id="71" dur="500" fill="hold"/>
                                        <p:tgtEl>
                                          <p:spTgt spid="17"/>
                                        </p:tgtEl>
                                        <p:attrNameLst>
                                          <p:attrName>ppt_w</p:attrName>
                                        </p:attrNameLst>
                                      </p:cBhvr>
                                      <p:tavLst>
                                        <p:tav tm="0">
                                          <p:val>
                                            <p:fltVal val="0"/>
                                          </p:val>
                                        </p:tav>
                                        <p:tav tm="100000">
                                          <p:val>
                                            <p:strVal val="#ppt_w"/>
                                          </p:val>
                                        </p:tav>
                                      </p:tavLst>
                                    </p:anim>
                                    <p:anim calcmode="lin" valueType="num">
                                      <p:cBhvr>
                                        <p:cTn id="72" dur="500" fill="hold"/>
                                        <p:tgtEl>
                                          <p:spTgt spid="17"/>
                                        </p:tgtEl>
                                        <p:attrNameLst>
                                          <p:attrName>ppt_h</p:attrName>
                                        </p:attrNameLst>
                                      </p:cBhvr>
                                      <p:tavLst>
                                        <p:tav tm="0">
                                          <p:val>
                                            <p:fltVal val="0"/>
                                          </p:val>
                                        </p:tav>
                                        <p:tav tm="100000">
                                          <p:val>
                                            <p:strVal val="#ppt_h"/>
                                          </p:val>
                                        </p:tav>
                                      </p:tavLst>
                                    </p:anim>
                                    <p:anim calcmode="lin" valueType="num">
                                      <p:cBhvr>
                                        <p:cTn id="73" dur="500" fill="hold"/>
                                        <p:tgtEl>
                                          <p:spTgt spid="17"/>
                                        </p:tgtEl>
                                        <p:attrNameLst>
                                          <p:attrName>style.rotation</p:attrName>
                                        </p:attrNameLst>
                                      </p:cBhvr>
                                      <p:tavLst>
                                        <p:tav tm="0">
                                          <p:val>
                                            <p:fltVal val="360"/>
                                          </p:val>
                                        </p:tav>
                                        <p:tav tm="100000">
                                          <p:val>
                                            <p:fltVal val="0"/>
                                          </p:val>
                                        </p:tav>
                                      </p:tavLst>
                                    </p:anim>
                                    <p:animEffect transition="in" filter="fade">
                                      <p:cBhvr>
                                        <p:cTn id="74" dur="500"/>
                                        <p:tgtEl>
                                          <p:spTgt spid="17"/>
                                        </p:tgtEl>
                                      </p:cBhvr>
                                    </p:animEffect>
                                  </p:childTnLst>
                                </p:cTn>
                              </p:par>
                              <p:par>
                                <p:cTn id="75" presetID="49" presetClass="entr" presetSubtype="0" decel="100000" fill="hold" grpId="0" nodeType="withEffect">
                                  <p:stCondLst>
                                    <p:cond delay="250"/>
                                  </p:stCondLst>
                                  <p:childTnLst>
                                    <p:set>
                                      <p:cBhvr>
                                        <p:cTn id="76" dur="1" fill="hold">
                                          <p:stCondLst>
                                            <p:cond delay="0"/>
                                          </p:stCondLst>
                                        </p:cTn>
                                        <p:tgtEl>
                                          <p:spTgt spid="18"/>
                                        </p:tgtEl>
                                        <p:attrNameLst>
                                          <p:attrName>style.visibility</p:attrName>
                                        </p:attrNameLst>
                                      </p:cBhvr>
                                      <p:to>
                                        <p:strVal val="visible"/>
                                      </p:to>
                                    </p:set>
                                    <p:anim calcmode="lin" valueType="num">
                                      <p:cBhvr>
                                        <p:cTn id="77" dur="500" fill="hold"/>
                                        <p:tgtEl>
                                          <p:spTgt spid="18"/>
                                        </p:tgtEl>
                                        <p:attrNameLst>
                                          <p:attrName>ppt_w</p:attrName>
                                        </p:attrNameLst>
                                      </p:cBhvr>
                                      <p:tavLst>
                                        <p:tav tm="0">
                                          <p:val>
                                            <p:fltVal val="0"/>
                                          </p:val>
                                        </p:tav>
                                        <p:tav tm="100000">
                                          <p:val>
                                            <p:strVal val="#ppt_w"/>
                                          </p:val>
                                        </p:tav>
                                      </p:tavLst>
                                    </p:anim>
                                    <p:anim calcmode="lin" valueType="num">
                                      <p:cBhvr>
                                        <p:cTn id="78" dur="500" fill="hold"/>
                                        <p:tgtEl>
                                          <p:spTgt spid="18"/>
                                        </p:tgtEl>
                                        <p:attrNameLst>
                                          <p:attrName>ppt_h</p:attrName>
                                        </p:attrNameLst>
                                      </p:cBhvr>
                                      <p:tavLst>
                                        <p:tav tm="0">
                                          <p:val>
                                            <p:fltVal val="0"/>
                                          </p:val>
                                        </p:tav>
                                        <p:tav tm="100000">
                                          <p:val>
                                            <p:strVal val="#ppt_h"/>
                                          </p:val>
                                        </p:tav>
                                      </p:tavLst>
                                    </p:anim>
                                    <p:anim calcmode="lin" valueType="num">
                                      <p:cBhvr>
                                        <p:cTn id="79" dur="500" fill="hold"/>
                                        <p:tgtEl>
                                          <p:spTgt spid="18"/>
                                        </p:tgtEl>
                                        <p:attrNameLst>
                                          <p:attrName>style.rotation</p:attrName>
                                        </p:attrNameLst>
                                      </p:cBhvr>
                                      <p:tavLst>
                                        <p:tav tm="0">
                                          <p:val>
                                            <p:fltVal val="360"/>
                                          </p:val>
                                        </p:tav>
                                        <p:tav tm="100000">
                                          <p:val>
                                            <p:fltVal val="0"/>
                                          </p:val>
                                        </p:tav>
                                      </p:tavLst>
                                    </p:anim>
                                    <p:animEffect transition="in" filter="fade">
                                      <p:cBhvr>
                                        <p:cTn id="80" dur="500"/>
                                        <p:tgtEl>
                                          <p:spTgt spid="18"/>
                                        </p:tgtEl>
                                      </p:cBhvr>
                                    </p:animEffect>
                                  </p:childTnLst>
                                </p:cTn>
                              </p:par>
                              <p:par>
                                <p:cTn id="81" presetID="10" presetClass="entr" presetSubtype="0" fill="hold" grpId="0" nodeType="withEffect">
                                  <p:stCondLst>
                                    <p:cond delay="250"/>
                                  </p:stCondLst>
                                  <p:childTnLst>
                                    <p:set>
                                      <p:cBhvr>
                                        <p:cTn id="82" dur="1" fill="hold">
                                          <p:stCondLst>
                                            <p:cond delay="0"/>
                                          </p:stCondLst>
                                        </p:cTn>
                                        <p:tgtEl>
                                          <p:spTgt spid="19">
                                            <p:txEl>
                                              <p:pRg st="0" end="0"/>
                                            </p:txEl>
                                          </p:spTgt>
                                        </p:tgtEl>
                                        <p:attrNameLst>
                                          <p:attrName>style.visibility</p:attrName>
                                        </p:attrNameLst>
                                      </p:cBhvr>
                                      <p:to>
                                        <p:strVal val="visible"/>
                                      </p:to>
                                    </p:set>
                                    <p:animEffect transition="in" filter="fade">
                                      <p:cBhvr>
                                        <p:cTn id="83" dur="500"/>
                                        <p:tgtEl>
                                          <p:spTgt spid="19">
                                            <p:txEl>
                                              <p:pRg st="0" end="0"/>
                                            </p:txEl>
                                          </p:spTgt>
                                        </p:tgtEl>
                                      </p:cBhvr>
                                    </p:animEffect>
                                  </p:childTnLst>
                                </p:cTn>
                              </p:par>
                            </p:childTnLst>
                          </p:cTn>
                        </p:par>
                        <p:par>
                          <p:cTn id="84" fill="hold">
                            <p:stCondLst>
                              <p:cond delay="3500"/>
                            </p:stCondLst>
                            <p:childTnLst>
                              <p:par>
                                <p:cTn id="85" presetID="49" presetClass="entr" presetSubtype="0" decel="100000" fill="hold" grpId="0" nodeType="afterEffect">
                                  <p:stCondLst>
                                    <p:cond delay="250"/>
                                  </p:stCondLst>
                                  <p:childTnLst>
                                    <p:set>
                                      <p:cBhvr>
                                        <p:cTn id="86" dur="1" fill="hold">
                                          <p:stCondLst>
                                            <p:cond delay="0"/>
                                          </p:stCondLst>
                                        </p:cTn>
                                        <p:tgtEl>
                                          <p:spTgt spid="20"/>
                                        </p:tgtEl>
                                        <p:attrNameLst>
                                          <p:attrName>style.visibility</p:attrName>
                                        </p:attrNameLst>
                                      </p:cBhvr>
                                      <p:to>
                                        <p:strVal val="visible"/>
                                      </p:to>
                                    </p:set>
                                    <p:anim calcmode="lin" valueType="num">
                                      <p:cBhvr>
                                        <p:cTn id="87" dur="500" fill="hold"/>
                                        <p:tgtEl>
                                          <p:spTgt spid="20"/>
                                        </p:tgtEl>
                                        <p:attrNameLst>
                                          <p:attrName>ppt_w</p:attrName>
                                        </p:attrNameLst>
                                      </p:cBhvr>
                                      <p:tavLst>
                                        <p:tav tm="0">
                                          <p:val>
                                            <p:fltVal val="0"/>
                                          </p:val>
                                        </p:tav>
                                        <p:tav tm="100000">
                                          <p:val>
                                            <p:strVal val="#ppt_w"/>
                                          </p:val>
                                        </p:tav>
                                      </p:tavLst>
                                    </p:anim>
                                    <p:anim calcmode="lin" valueType="num">
                                      <p:cBhvr>
                                        <p:cTn id="88" dur="500" fill="hold"/>
                                        <p:tgtEl>
                                          <p:spTgt spid="20"/>
                                        </p:tgtEl>
                                        <p:attrNameLst>
                                          <p:attrName>ppt_h</p:attrName>
                                        </p:attrNameLst>
                                      </p:cBhvr>
                                      <p:tavLst>
                                        <p:tav tm="0">
                                          <p:val>
                                            <p:fltVal val="0"/>
                                          </p:val>
                                        </p:tav>
                                        <p:tav tm="100000">
                                          <p:val>
                                            <p:strVal val="#ppt_h"/>
                                          </p:val>
                                        </p:tav>
                                      </p:tavLst>
                                    </p:anim>
                                    <p:anim calcmode="lin" valueType="num">
                                      <p:cBhvr>
                                        <p:cTn id="89" dur="500" fill="hold"/>
                                        <p:tgtEl>
                                          <p:spTgt spid="20"/>
                                        </p:tgtEl>
                                        <p:attrNameLst>
                                          <p:attrName>style.rotation</p:attrName>
                                        </p:attrNameLst>
                                      </p:cBhvr>
                                      <p:tavLst>
                                        <p:tav tm="0">
                                          <p:val>
                                            <p:fltVal val="360"/>
                                          </p:val>
                                        </p:tav>
                                        <p:tav tm="100000">
                                          <p:val>
                                            <p:fltVal val="0"/>
                                          </p:val>
                                        </p:tav>
                                      </p:tavLst>
                                    </p:anim>
                                    <p:animEffect transition="in" filter="fade">
                                      <p:cBhvr>
                                        <p:cTn id="90" dur="500"/>
                                        <p:tgtEl>
                                          <p:spTgt spid="20"/>
                                        </p:tgtEl>
                                      </p:cBhvr>
                                    </p:animEffect>
                                  </p:childTnLst>
                                </p:cTn>
                              </p:par>
                              <p:par>
                                <p:cTn id="91" presetID="49" presetClass="entr" presetSubtype="0" decel="100000" fill="hold" grpId="0" nodeType="withEffect">
                                  <p:stCondLst>
                                    <p:cond delay="250"/>
                                  </p:stCondLst>
                                  <p:childTnLst>
                                    <p:set>
                                      <p:cBhvr>
                                        <p:cTn id="92" dur="1" fill="hold">
                                          <p:stCondLst>
                                            <p:cond delay="0"/>
                                          </p:stCondLst>
                                        </p:cTn>
                                        <p:tgtEl>
                                          <p:spTgt spid="21"/>
                                        </p:tgtEl>
                                        <p:attrNameLst>
                                          <p:attrName>style.visibility</p:attrName>
                                        </p:attrNameLst>
                                      </p:cBhvr>
                                      <p:to>
                                        <p:strVal val="visible"/>
                                      </p:to>
                                    </p:set>
                                    <p:anim calcmode="lin" valueType="num">
                                      <p:cBhvr>
                                        <p:cTn id="93" dur="500" fill="hold"/>
                                        <p:tgtEl>
                                          <p:spTgt spid="21"/>
                                        </p:tgtEl>
                                        <p:attrNameLst>
                                          <p:attrName>ppt_w</p:attrName>
                                        </p:attrNameLst>
                                      </p:cBhvr>
                                      <p:tavLst>
                                        <p:tav tm="0">
                                          <p:val>
                                            <p:fltVal val="0"/>
                                          </p:val>
                                        </p:tav>
                                        <p:tav tm="100000">
                                          <p:val>
                                            <p:strVal val="#ppt_w"/>
                                          </p:val>
                                        </p:tav>
                                      </p:tavLst>
                                    </p:anim>
                                    <p:anim calcmode="lin" valueType="num">
                                      <p:cBhvr>
                                        <p:cTn id="94" dur="500" fill="hold"/>
                                        <p:tgtEl>
                                          <p:spTgt spid="21"/>
                                        </p:tgtEl>
                                        <p:attrNameLst>
                                          <p:attrName>ppt_h</p:attrName>
                                        </p:attrNameLst>
                                      </p:cBhvr>
                                      <p:tavLst>
                                        <p:tav tm="0">
                                          <p:val>
                                            <p:fltVal val="0"/>
                                          </p:val>
                                        </p:tav>
                                        <p:tav tm="100000">
                                          <p:val>
                                            <p:strVal val="#ppt_h"/>
                                          </p:val>
                                        </p:tav>
                                      </p:tavLst>
                                    </p:anim>
                                    <p:anim calcmode="lin" valueType="num">
                                      <p:cBhvr>
                                        <p:cTn id="95" dur="500" fill="hold"/>
                                        <p:tgtEl>
                                          <p:spTgt spid="21"/>
                                        </p:tgtEl>
                                        <p:attrNameLst>
                                          <p:attrName>style.rotation</p:attrName>
                                        </p:attrNameLst>
                                      </p:cBhvr>
                                      <p:tavLst>
                                        <p:tav tm="0">
                                          <p:val>
                                            <p:fltVal val="360"/>
                                          </p:val>
                                        </p:tav>
                                        <p:tav tm="100000">
                                          <p:val>
                                            <p:fltVal val="0"/>
                                          </p:val>
                                        </p:tav>
                                      </p:tavLst>
                                    </p:anim>
                                    <p:animEffect transition="in" filter="fade">
                                      <p:cBhvr>
                                        <p:cTn id="96" dur="500"/>
                                        <p:tgtEl>
                                          <p:spTgt spid="21"/>
                                        </p:tgtEl>
                                      </p:cBhvr>
                                    </p:animEffect>
                                  </p:childTnLst>
                                </p:cTn>
                              </p:par>
                              <p:par>
                                <p:cTn id="97" presetID="10" presetClass="entr" presetSubtype="0" fill="hold" grpId="0" nodeType="withEffect">
                                  <p:stCondLst>
                                    <p:cond delay="250"/>
                                  </p:stCondLst>
                                  <p:childTnLst>
                                    <p:set>
                                      <p:cBhvr>
                                        <p:cTn id="98" dur="1" fill="hold">
                                          <p:stCondLst>
                                            <p:cond delay="0"/>
                                          </p:stCondLst>
                                        </p:cTn>
                                        <p:tgtEl>
                                          <p:spTgt spid="22">
                                            <p:txEl>
                                              <p:pRg st="0" end="0"/>
                                            </p:txEl>
                                          </p:spTgt>
                                        </p:tgtEl>
                                        <p:attrNameLst>
                                          <p:attrName>style.visibility</p:attrName>
                                        </p:attrNameLst>
                                      </p:cBhvr>
                                      <p:to>
                                        <p:strVal val="visible"/>
                                      </p:to>
                                    </p:set>
                                    <p:animEffect transition="in" filter="fade">
                                      <p:cBhvr>
                                        <p:cTn id="99" dur="500"/>
                                        <p:tgtEl>
                                          <p:spTgt spid="22">
                                            <p:txEl>
                                              <p:pRg st="0" end="0"/>
                                            </p:txEl>
                                          </p:spTgt>
                                        </p:tgtEl>
                                      </p:cBhvr>
                                    </p:animEffect>
                                  </p:childTnLst>
                                </p:cTn>
                              </p:par>
                            </p:childTnLst>
                          </p:cTn>
                        </p:par>
                        <p:par>
                          <p:cTn id="100" fill="hold">
                            <p:stCondLst>
                              <p:cond delay="4250"/>
                            </p:stCondLst>
                            <p:childTnLst>
                              <p:par>
                                <p:cTn id="101" presetID="49" presetClass="entr" presetSubtype="0" decel="100000" fill="hold" grpId="0" nodeType="afterEffect">
                                  <p:stCondLst>
                                    <p:cond delay="250"/>
                                  </p:stCondLst>
                                  <p:childTnLst>
                                    <p:set>
                                      <p:cBhvr>
                                        <p:cTn id="102" dur="1" fill="hold">
                                          <p:stCondLst>
                                            <p:cond delay="0"/>
                                          </p:stCondLst>
                                        </p:cTn>
                                        <p:tgtEl>
                                          <p:spTgt spid="23"/>
                                        </p:tgtEl>
                                        <p:attrNameLst>
                                          <p:attrName>style.visibility</p:attrName>
                                        </p:attrNameLst>
                                      </p:cBhvr>
                                      <p:to>
                                        <p:strVal val="visible"/>
                                      </p:to>
                                    </p:set>
                                    <p:anim calcmode="lin" valueType="num">
                                      <p:cBhvr>
                                        <p:cTn id="103" dur="500" fill="hold"/>
                                        <p:tgtEl>
                                          <p:spTgt spid="23"/>
                                        </p:tgtEl>
                                        <p:attrNameLst>
                                          <p:attrName>ppt_w</p:attrName>
                                        </p:attrNameLst>
                                      </p:cBhvr>
                                      <p:tavLst>
                                        <p:tav tm="0">
                                          <p:val>
                                            <p:fltVal val="0"/>
                                          </p:val>
                                        </p:tav>
                                        <p:tav tm="100000">
                                          <p:val>
                                            <p:strVal val="#ppt_w"/>
                                          </p:val>
                                        </p:tav>
                                      </p:tavLst>
                                    </p:anim>
                                    <p:anim calcmode="lin" valueType="num">
                                      <p:cBhvr>
                                        <p:cTn id="104" dur="500" fill="hold"/>
                                        <p:tgtEl>
                                          <p:spTgt spid="23"/>
                                        </p:tgtEl>
                                        <p:attrNameLst>
                                          <p:attrName>ppt_h</p:attrName>
                                        </p:attrNameLst>
                                      </p:cBhvr>
                                      <p:tavLst>
                                        <p:tav tm="0">
                                          <p:val>
                                            <p:fltVal val="0"/>
                                          </p:val>
                                        </p:tav>
                                        <p:tav tm="100000">
                                          <p:val>
                                            <p:strVal val="#ppt_h"/>
                                          </p:val>
                                        </p:tav>
                                      </p:tavLst>
                                    </p:anim>
                                    <p:anim calcmode="lin" valueType="num">
                                      <p:cBhvr>
                                        <p:cTn id="105" dur="500" fill="hold"/>
                                        <p:tgtEl>
                                          <p:spTgt spid="23"/>
                                        </p:tgtEl>
                                        <p:attrNameLst>
                                          <p:attrName>style.rotation</p:attrName>
                                        </p:attrNameLst>
                                      </p:cBhvr>
                                      <p:tavLst>
                                        <p:tav tm="0">
                                          <p:val>
                                            <p:fltVal val="360"/>
                                          </p:val>
                                        </p:tav>
                                        <p:tav tm="100000">
                                          <p:val>
                                            <p:fltVal val="0"/>
                                          </p:val>
                                        </p:tav>
                                      </p:tavLst>
                                    </p:anim>
                                    <p:animEffect transition="in" filter="fade">
                                      <p:cBhvr>
                                        <p:cTn id="106" dur="500"/>
                                        <p:tgtEl>
                                          <p:spTgt spid="23"/>
                                        </p:tgtEl>
                                      </p:cBhvr>
                                    </p:animEffect>
                                  </p:childTnLst>
                                </p:cTn>
                              </p:par>
                              <p:par>
                                <p:cTn id="107" presetID="49" presetClass="entr" presetSubtype="0"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p:cTn id="109" dur="500" fill="hold"/>
                                        <p:tgtEl>
                                          <p:spTgt spid="24"/>
                                        </p:tgtEl>
                                        <p:attrNameLst>
                                          <p:attrName>ppt_w</p:attrName>
                                        </p:attrNameLst>
                                      </p:cBhvr>
                                      <p:tavLst>
                                        <p:tav tm="0">
                                          <p:val>
                                            <p:fltVal val="0"/>
                                          </p:val>
                                        </p:tav>
                                        <p:tav tm="100000">
                                          <p:val>
                                            <p:strVal val="#ppt_w"/>
                                          </p:val>
                                        </p:tav>
                                      </p:tavLst>
                                    </p:anim>
                                    <p:anim calcmode="lin" valueType="num">
                                      <p:cBhvr>
                                        <p:cTn id="110" dur="500" fill="hold"/>
                                        <p:tgtEl>
                                          <p:spTgt spid="24"/>
                                        </p:tgtEl>
                                        <p:attrNameLst>
                                          <p:attrName>ppt_h</p:attrName>
                                        </p:attrNameLst>
                                      </p:cBhvr>
                                      <p:tavLst>
                                        <p:tav tm="0">
                                          <p:val>
                                            <p:fltVal val="0"/>
                                          </p:val>
                                        </p:tav>
                                        <p:tav tm="100000">
                                          <p:val>
                                            <p:strVal val="#ppt_h"/>
                                          </p:val>
                                        </p:tav>
                                      </p:tavLst>
                                    </p:anim>
                                    <p:anim calcmode="lin" valueType="num">
                                      <p:cBhvr>
                                        <p:cTn id="111" dur="500" fill="hold"/>
                                        <p:tgtEl>
                                          <p:spTgt spid="24"/>
                                        </p:tgtEl>
                                        <p:attrNameLst>
                                          <p:attrName>style.rotation</p:attrName>
                                        </p:attrNameLst>
                                      </p:cBhvr>
                                      <p:tavLst>
                                        <p:tav tm="0">
                                          <p:val>
                                            <p:fltVal val="360"/>
                                          </p:val>
                                        </p:tav>
                                        <p:tav tm="100000">
                                          <p:val>
                                            <p:fltVal val="0"/>
                                          </p:val>
                                        </p:tav>
                                      </p:tavLst>
                                    </p:anim>
                                    <p:animEffect transition="in" filter="fade">
                                      <p:cBhvr>
                                        <p:cTn id="112" dur="500"/>
                                        <p:tgtEl>
                                          <p:spTgt spid="24"/>
                                        </p:tgtEl>
                                      </p:cBhvr>
                                    </p:animEffect>
                                  </p:childTnLst>
                                </p:cTn>
                              </p:par>
                              <p:par>
                                <p:cTn id="113" presetID="10" presetClass="entr" presetSubtype="0" fill="hold" grpId="0" nodeType="withEffect">
                                  <p:stCondLst>
                                    <p:cond delay="250"/>
                                  </p:stCondLst>
                                  <p:childTnLst>
                                    <p:set>
                                      <p:cBhvr>
                                        <p:cTn id="114" dur="1" fill="hold">
                                          <p:stCondLst>
                                            <p:cond delay="0"/>
                                          </p:stCondLst>
                                        </p:cTn>
                                        <p:tgtEl>
                                          <p:spTgt spid="25">
                                            <p:txEl>
                                              <p:pRg st="0" end="0"/>
                                            </p:txEl>
                                          </p:spTgt>
                                        </p:tgtEl>
                                        <p:attrNameLst>
                                          <p:attrName>style.visibility</p:attrName>
                                        </p:attrNameLst>
                                      </p:cBhvr>
                                      <p:to>
                                        <p:strVal val="visible"/>
                                      </p:to>
                                    </p:set>
                                    <p:animEffect transition="in" filter="fade">
                                      <p:cBhvr>
                                        <p:cTn id="115" dur="500"/>
                                        <p:tgtEl>
                                          <p:spTgt spid="25">
                                            <p:txEl>
                                              <p:pRg st="0" end="0"/>
                                            </p:txEl>
                                          </p:spTgt>
                                        </p:tgtEl>
                                      </p:cBhvr>
                                    </p:animEffect>
                                  </p:childTnLst>
                                </p:cTn>
                              </p:par>
                            </p:childTnLst>
                          </p:cTn>
                        </p:par>
                        <p:par>
                          <p:cTn id="116" fill="hold">
                            <p:stCondLst>
                              <p:cond delay="5000"/>
                            </p:stCondLst>
                            <p:childTnLst>
                              <p:par>
                                <p:cTn id="117" presetID="49" presetClass="entr" presetSubtype="0" decel="100000" fill="hold" grpId="0" nodeType="afterEffect">
                                  <p:stCondLst>
                                    <p:cond delay="250"/>
                                  </p:stCondLst>
                                  <p:childTnLst>
                                    <p:set>
                                      <p:cBhvr>
                                        <p:cTn id="118" dur="1" fill="hold">
                                          <p:stCondLst>
                                            <p:cond delay="0"/>
                                          </p:stCondLst>
                                        </p:cTn>
                                        <p:tgtEl>
                                          <p:spTgt spid="26"/>
                                        </p:tgtEl>
                                        <p:attrNameLst>
                                          <p:attrName>style.visibility</p:attrName>
                                        </p:attrNameLst>
                                      </p:cBhvr>
                                      <p:to>
                                        <p:strVal val="visible"/>
                                      </p:to>
                                    </p:set>
                                    <p:anim calcmode="lin" valueType="num">
                                      <p:cBhvr>
                                        <p:cTn id="119" dur="500" fill="hold"/>
                                        <p:tgtEl>
                                          <p:spTgt spid="26"/>
                                        </p:tgtEl>
                                        <p:attrNameLst>
                                          <p:attrName>ppt_w</p:attrName>
                                        </p:attrNameLst>
                                      </p:cBhvr>
                                      <p:tavLst>
                                        <p:tav tm="0">
                                          <p:val>
                                            <p:fltVal val="0"/>
                                          </p:val>
                                        </p:tav>
                                        <p:tav tm="100000">
                                          <p:val>
                                            <p:strVal val="#ppt_w"/>
                                          </p:val>
                                        </p:tav>
                                      </p:tavLst>
                                    </p:anim>
                                    <p:anim calcmode="lin" valueType="num">
                                      <p:cBhvr>
                                        <p:cTn id="120" dur="500" fill="hold"/>
                                        <p:tgtEl>
                                          <p:spTgt spid="26"/>
                                        </p:tgtEl>
                                        <p:attrNameLst>
                                          <p:attrName>ppt_h</p:attrName>
                                        </p:attrNameLst>
                                      </p:cBhvr>
                                      <p:tavLst>
                                        <p:tav tm="0">
                                          <p:val>
                                            <p:fltVal val="0"/>
                                          </p:val>
                                        </p:tav>
                                        <p:tav tm="100000">
                                          <p:val>
                                            <p:strVal val="#ppt_h"/>
                                          </p:val>
                                        </p:tav>
                                      </p:tavLst>
                                    </p:anim>
                                    <p:anim calcmode="lin" valueType="num">
                                      <p:cBhvr>
                                        <p:cTn id="121" dur="500" fill="hold"/>
                                        <p:tgtEl>
                                          <p:spTgt spid="26"/>
                                        </p:tgtEl>
                                        <p:attrNameLst>
                                          <p:attrName>style.rotation</p:attrName>
                                        </p:attrNameLst>
                                      </p:cBhvr>
                                      <p:tavLst>
                                        <p:tav tm="0">
                                          <p:val>
                                            <p:fltVal val="360"/>
                                          </p:val>
                                        </p:tav>
                                        <p:tav tm="100000">
                                          <p:val>
                                            <p:fltVal val="0"/>
                                          </p:val>
                                        </p:tav>
                                      </p:tavLst>
                                    </p:anim>
                                    <p:animEffect transition="in" filter="fade">
                                      <p:cBhvr>
                                        <p:cTn id="122" dur="500"/>
                                        <p:tgtEl>
                                          <p:spTgt spid="26"/>
                                        </p:tgtEl>
                                      </p:cBhvr>
                                    </p:animEffect>
                                  </p:childTnLst>
                                </p:cTn>
                              </p:par>
                              <p:par>
                                <p:cTn id="123" presetID="49" presetClass="entr" presetSubtype="0" decel="100000" fill="hold" grpId="0" nodeType="withEffect">
                                  <p:stCondLst>
                                    <p:cond delay="250"/>
                                  </p:stCondLst>
                                  <p:childTnLst>
                                    <p:set>
                                      <p:cBhvr>
                                        <p:cTn id="124" dur="1" fill="hold">
                                          <p:stCondLst>
                                            <p:cond delay="0"/>
                                          </p:stCondLst>
                                        </p:cTn>
                                        <p:tgtEl>
                                          <p:spTgt spid="27"/>
                                        </p:tgtEl>
                                        <p:attrNameLst>
                                          <p:attrName>style.visibility</p:attrName>
                                        </p:attrNameLst>
                                      </p:cBhvr>
                                      <p:to>
                                        <p:strVal val="visible"/>
                                      </p:to>
                                    </p:set>
                                    <p:anim calcmode="lin" valueType="num">
                                      <p:cBhvr>
                                        <p:cTn id="125" dur="500" fill="hold"/>
                                        <p:tgtEl>
                                          <p:spTgt spid="27"/>
                                        </p:tgtEl>
                                        <p:attrNameLst>
                                          <p:attrName>ppt_w</p:attrName>
                                        </p:attrNameLst>
                                      </p:cBhvr>
                                      <p:tavLst>
                                        <p:tav tm="0">
                                          <p:val>
                                            <p:fltVal val="0"/>
                                          </p:val>
                                        </p:tav>
                                        <p:tav tm="100000">
                                          <p:val>
                                            <p:strVal val="#ppt_w"/>
                                          </p:val>
                                        </p:tav>
                                      </p:tavLst>
                                    </p:anim>
                                    <p:anim calcmode="lin" valueType="num">
                                      <p:cBhvr>
                                        <p:cTn id="126" dur="500" fill="hold"/>
                                        <p:tgtEl>
                                          <p:spTgt spid="27"/>
                                        </p:tgtEl>
                                        <p:attrNameLst>
                                          <p:attrName>ppt_h</p:attrName>
                                        </p:attrNameLst>
                                      </p:cBhvr>
                                      <p:tavLst>
                                        <p:tav tm="0">
                                          <p:val>
                                            <p:fltVal val="0"/>
                                          </p:val>
                                        </p:tav>
                                        <p:tav tm="100000">
                                          <p:val>
                                            <p:strVal val="#ppt_h"/>
                                          </p:val>
                                        </p:tav>
                                      </p:tavLst>
                                    </p:anim>
                                    <p:anim calcmode="lin" valueType="num">
                                      <p:cBhvr>
                                        <p:cTn id="127" dur="500" fill="hold"/>
                                        <p:tgtEl>
                                          <p:spTgt spid="27"/>
                                        </p:tgtEl>
                                        <p:attrNameLst>
                                          <p:attrName>style.rotation</p:attrName>
                                        </p:attrNameLst>
                                      </p:cBhvr>
                                      <p:tavLst>
                                        <p:tav tm="0">
                                          <p:val>
                                            <p:fltVal val="360"/>
                                          </p:val>
                                        </p:tav>
                                        <p:tav tm="100000">
                                          <p:val>
                                            <p:fltVal val="0"/>
                                          </p:val>
                                        </p:tav>
                                      </p:tavLst>
                                    </p:anim>
                                    <p:animEffect transition="in" filter="fade">
                                      <p:cBhvr>
                                        <p:cTn id="128" dur="500"/>
                                        <p:tgtEl>
                                          <p:spTgt spid="27"/>
                                        </p:tgtEl>
                                      </p:cBhvr>
                                    </p:animEffect>
                                  </p:childTnLst>
                                </p:cTn>
                              </p:par>
                              <p:par>
                                <p:cTn id="129" presetID="10" presetClass="entr" presetSubtype="0" fill="hold" grpId="0" nodeType="withEffect">
                                  <p:stCondLst>
                                    <p:cond delay="250"/>
                                  </p:stCondLst>
                                  <p:childTnLst>
                                    <p:set>
                                      <p:cBhvr>
                                        <p:cTn id="130" dur="1" fill="hold">
                                          <p:stCondLst>
                                            <p:cond delay="0"/>
                                          </p:stCondLst>
                                        </p:cTn>
                                        <p:tgtEl>
                                          <p:spTgt spid="28">
                                            <p:txEl>
                                              <p:pRg st="0" end="0"/>
                                            </p:txEl>
                                          </p:spTgt>
                                        </p:tgtEl>
                                        <p:attrNameLst>
                                          <p:attrName>style.visibility</p:attrName>
                                        </p:attrNameLst>
                                      </p:cBhvr>
                                      <p:to>
                                        <p:strVal val="visible"/>
                                      </p:to>
                                    </p:set>
                                    <p:animEffect transition="in" filter="fade">
                                      <p:cBhvr>
                                        <p:cTn id="13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9" grpId="0"/>
      <p:bldP spid="10" grpId="0" build="p">
        <p:tmplLst>
          <p:tmpl lvl="1">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animBg="1"/>
      <p:bldP spid="12" grpId="0"/>
      <p:bldP spid="13" grpId="0" build="p">
        <p:tmplLst>
          <p:tmpl lvl="1">
            <p:tnLst>
              <p:par>
                <p:cTn presetID="10" presetClass="entr" presetSubtype="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animBg="1"/>
      <p:bldP spid="15" grpId="0"/>
      <p:bldP spid="16" grpId="0" build="p">
        <p:tmplLst>
          <p:tmpl lvl="1">
            <p:tnLst>
              <p:par>
                <p:cTn presetID="10" presetClass="entr" presetSubtype="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18" grpId="0"/>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p:bldP spid="22" grpId="0" build="p">
        <p:tmplLst>
          <p:tmpl lvl="1">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p:bldP spid="25" grpId="0" build="p">
        <p:tmplLst>
          <p:tmpl lvl="1">
            <p:tnLst>
              <p:par>
                <p:cTn presetID="10" presetClass="entr" presetSubtype="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27" grpId="0"/>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x4 Images 2">
    <p:spTree>
      <p:nvGrpSpPr>
        <p:cNvPr id="1" name=""/>
        <p:cNvGrpSpPr/>
        <p:nvPr/>
      </p:nvGrpSpPr>
      <p:grpSpPr>
        <a:xfrm>
          <a:off x="0" y="0"/>
          <a:ext cx="0" cy="0"/>
          <a:chOff x="0" y="0"/>
          <a:chExt cx="0" cy="0"/>
        </a:xfrm>
      </p:grpSpPr>
      <p:sp>
        <p:nvSpPr>
          <p:cNvPr id="20" name="円/楕円 19"/>
          <p:cNvSpPr/>
          <p:nvPr userDrawn="1"/>
        </p:nvSpPr>
        <p:spPr>
          <a:xfrm>
            <a:off x="682761" y="123284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16" name="テキスト プレースホルダー 11"/>
          <p:cNvSpPr>
            <a:spLocks noGrp="1"/>
          </p:cNvSpPr>
          <p:nvPr>
            <p:ph type="body" sz="quarter" idx="16" hasCustomPrompt="1"/>
          </p:nvPr>
        </p:nvSpPr>
        <p:spPr>
          <a:xfrm>
            <a:off x="439323" y="300895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a:t>TEXT HERE</a:t>
            </a:r>
            <a:endParaRPr lang="en-US" dirty="0"/>
          </a:p>
        </p:txBody>
      </p:sp>
      <p:sp>
        <p:nvSpPr>
          <p:cNvPr id="19" name="図プレースホルダー 18"/>
          <p:cNvSpPr>
            <a:spLocks noGrp="1"/>
          </p:cNvSpPr>
          <p:nvPr>
            <p:ph type="pic" sz="quarter" idx="17" hasCustomPrompt="1"/>
          </p:nvPr>
        </p:nvSpPr>
        <p:spPr>
          <a:xfrm>
            <a:off x="809772" y="135349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23" name="直線コネクタ 22"/>
          <p:cNvCxnSpPr/>
          <p:nvPr userDrawn="1"/>
        </p:nvCxnSpPr>
        <p:spPr>
          <a:xfrm>
            <a:off x="604262" y="297444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7" name="円/楕円 19"/>
          <p:cNvSpPr/>
          <p:nvPr userDrawn="1"/>
        </p:nvSpPr>
        <p:spPr>
          <a:xfrm>
            <a:off x="3523892" y="123284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プレースホルダー 11"/>
          <p:cNvSpPr>
            <a:spLocks noGrp="1"/>
          </p:cNvSpPr>
          <p:nvPr>
            <p:ph type="body" sz="quarter" idx="18" hasCustomPrompt="1"/>
          </p:nvPr>
        </p:nvSpPr>
        <p:spPr>
          <a:xfrm>
            <a:off x="3280454" y="300895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a:t>TEXT HERE</a:t>
            </a:r>
            <a:endParaRPr lang="en-US" dirty="0"/>
          </a:p>
        </p:txBody>
      </p:sp>
      <p:sp>
        <p:nvSpPr>
          <p:cNvPr id="29" name="図プレースホルダー 18"/>
          <p:cNvSpPr>
            <a:spLocks noGrp="1"/>
          </p:cNvSpPr>
          <p:nvPr>
            <p:ph type="pic" sz="quarter" idx="19" hasCustomPrompt="1"/>
          </p:nvPr>
        </p:nvSpPr>
        <p:spPr>
          <a:xfrm>
            <a:off x="3650903" y="135349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30" name="直線コネクタ 29"/>
          <p:cNvCxnSpPr/>
          <p:nvPr userDrawn="1"/>
        </p:nvCxnSpPr>
        <p:spPr>
          <a:xfrm>
            <a:off x="3445393" y="297444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1" name="円/楕円 19"/>
          <p:cNvSpPr/>
          <p:nvPr userDrawn="1"/>
        </p:nvSpPr>
        <p:spPr>
          <a:xfrm>
            <a:off x="6378679" y="123401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11"/>
          <p:cNvSpPr>
            <a:spLocks noGrp="1"/>
          </p:cNvSpPr>
          <p:nvPr>
            <p:ph type="body" sz="quarter" idx="20" hasCustomPrompt="1"/>
          </p:nvPr>
        </p:nvSpPr>
        <p:spPr>
          <a:xfrm>
            <a:off x="6135241" y="301012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a:t>TEXT HERE</a:t>
            </a:r>
            <a:endParaRPr lang="en-US" dirty="0"/>
          </a:p>
        </p:txBody>
      </p:sp>
      <p:sp>
        <p:nvSpPr>
          <p:cNvPr id="33" name="図プレースホルダー 18"/>
          <p:cNvSpPr>
            <a:spLocks noGrp="1"/>
          </p:cNvSpPr>
          <p:nvPr>
            <p:ph type="pic" sz="quarter" idx="21" hasCustomPrompt="1"/>
          </p:nvPr>
        </p:nvSpPr>
        <p:spPr>
          <a:xfrm>
            <a:off x="6505690" y="135466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34" name="直線コネクタ 33"/>
          <p:cNvCxnSpPr/>
          <p:nvPr userDrawn="1"/>
        </p:nvCxnSpPr>
        <p:spPr>
          <a:xfrm>
            <a:off x="6300180" y="297561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5" name="円/楕円 19"/>
          <p:cNvSpPr/>
          <p:nvPr userDrawn="1"/>
        </p:nvSpPr>
        <p:spPr>
          <a:xfrm>
            <a:off x="9219810" y="123401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テキスト プレースホルダー 11"/>
          <p:cNvSpPr>
            <a:spLocks noGrp="1"/>
          </p:cNvSpPr>
          <p:nvPr>
            <p:ph type="body" sz="quarter" idx="22" hasCustomPrompt="1"/>
          </p:nvPr>
        </p:nvSpPr>
        <p:spPr>
          <a:xfrm>
            <a:off x="8976372" y="301012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a:t>TEXT HERE</a:t>
            </a:r>
            <a:endParaRPr lang="en-US" dirty="0"/>
          </a:p>
        </p:txBody>
      </p:sp>
      <p:sp>
        <p:nvSpPr>
          <p:cNvPr id="37" name="図プレースホルダー 18"/>
          <p:cNvSpPr>
            <a:spLocks noGrp="1"/>
          </p:cNvSpPr>
          <p:nvPr>
            <p:ph type="pic" sz="quarter" idx="23" hasCustomPrompt="1"/>
          </p:nvPr>
        </p:nvSpPr>
        <p:spPr>
          <a:xfrm>
            <a:off x="9346821" y="135466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38" name="直線コネクタ 37"/>
          <p:cNvCxnSpPr/>
          <p:nvPr userDrawn="1"/>
        </p:nvCxnSpPr>
        <p:spPr>
          <a:xfrm>
            <a:off x="9141311" y="297561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9" name="円/楕円 19"/>
          <p:cNvSpPr/>
          <p:nvPr userDrawn="1"/>
        </p:nvSpPr>
        <p:spPr>
          <a:xfrm>
            <a:off x="698321" y="375195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テキスト プレースホルダー 11"/>
          <p:cNvSpPr>
            <a:spLocks noGrp="1"/>
          </p:cNvSpPr>
          <p:nvPr>
            <p:ph type="body" sz="quarter" idx="24" hasCustomPrompt="1"/>
          </p:nvPr>
        </p:nvSpPr>
        <p:spPr>
          <a:xfrm>
            <a:off x="454884" y="552806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a:t>TEXT HERE</a:t>
            </a:r>
            <a:endParaRPr lang="en-US" dirty="0"/>
          </a:p>
        </p:txBody>
      </p:sp>
      <p:sp>
        <p:nvSpPr>
          <p:cNvPr id="41" name="図プレースホルダー 18"/>
          <p:cNvSpPr>
            <a:spLocks noGrp="1"/>
          </p:cNvSpPr>
          <p:nvPr>
            <p:ph type="pic" sz="quarter" idx="25" hasCustomPrompt="1"/>
          </p:nvPr>
        </p:nvSpPr>
        <p:spPr>
          <a:xfrm>
            <a:off x="825332" y="387260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42" name="直線コネクタ 41"/>
          <p:cNvCxnSpPr/>
          <p:nvPr userDrawn="1"/>
        </p:nvCxnSpPr>
        <p:spPr>
          <a:xfrm>
            <a:off x="619823" y="549355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3" name="円/楕円 19"/>
          <p:cNvSpPr/>
          <p:nvPr userDrawn="1"/>
        </p:nvSpPr>
        <p:spPr>
          <a:xfrm>
            <a:off x="3539453" y="375195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テキスト プレースホルダー 11"/>
          <p:cNvSpPr>
            <a:spLocks noGrp="1"/>
          </p:cNvSpPr>
          <p:nvPr>
            <p:ph type="body" sz="quarter" idx="26" hasCustomPrompt="1"/>
          </p:nvPr>
        </p:nvSpPr>
        <p:spPr>
          <a:xfrm>
            <a:off x="3296015" y="552806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a:t>TEXT HERE</a:t>
            </a:r>
            <a:endParaRPr lang="en-US" dirty="0"/>
          </a:p>
        </p:txBody>
      </p:sp>
      <p:sp>
        <p:nvSpPr>
          <p:cNvPr id="45" name="図プレースホルダー 18"/>
          <p:cNvSpPr>
            <a:spLocks noGrp="1"/>
          </p:cNvSpPr>
          <p:nvPr>
            <p:ph type="pic" sz="quarter" idx="27" hasCustomPrompt="1"/>
          </p:nvPr>
        </p:nvSpPr>
        <p:spPr>
          <a:xfrm>
            <a:off x="3666464" y="387260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46" name="直線コネクタ 45"/>
          <p:cNvCxnSpPr/>
          <p:nvPr userDrawn="1"/>
        </p:nvCxnSpPr>
        <p:spPr>
          <a:xfrm>
            <a:off x="3460954" y="549355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7" name="円/楕円 19"/>
          <p:cNvSpPr/>
          <p:nvPr userDrawn="1"/>
        </p:nvSpPr>
        <p:spPr>
          <a:xfrm>
            <a:off x="6394240" y="375312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テキスト プレースホルダー 11"/>
          <p:cNvSpPr>
            <a:spLocks noGrp="1"/>
          </p:cNvSpPr>
          <p:nvPr>
            <p:ph type="body" sz="quarter" idx="28" hasCustomPrompt="1"/>
          </p:nvPr>
        </p:nvSpPr>
        <p:spPr>
          <a:xfrm>
            <a:off x="6150802" y="552923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a:t>TEXT HERE</a:t>
            </a:r>
            <a:endParaRPr lang="en-US" dirty="0"/>
          </a:p>
        </p:txBody>
      </p:sp>
      <p:sp>
        <p:nvSpPr>
          <p:cNvPr id="49" name="図プレースホルダー 18"/>
          <p:cNvSpPr>
            <a:spLocks noGrp="1"/>
          </p:cNvSpPr>
          <p:nvPr>
            <p:ph type="pic" sz="quarter" idx="29" hasCustomPrompt="1"/>
          </p:nvPr>
        </p:nvSpPr>
        <p:spPr>
          <a:xfrm>
            <a:off x="6521251" y="387377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50" name="直線コネクタ 49"/>
          <p:cNvCxnSpPr/>
          <p:nvPr userDrawn="1"/>
        </p:nvCxnSpPr>
        <p:spPr>
          <a:xfrm>
            <a:off x="6315741" y="549472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1" name="円/楕円 19"/>
          <p:cNvSpPr/>
          <p:nvPr userDrawn="1"/>
        </p:nvSpPr>
        <p:spPr>
          <a:xfrm>
            <a:off x="9235371" y="3753127"/>
            <a:ext cx="2243861" cy="1738953"/>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テキスト プレースホルダー 11"/>
          <p:cNvSpPr>
            <a:spLocks noGrp="1"/>
          </p:cNvSpPr>
          <p:nvPr>
            <p:ph type="body" sz="quarter" idx="30" hasCustomPrompt="1"/>
          </p:nvPr>
        </p:nvSpPr>
        <p:spPr>
          <a:xfrm>
            <a:off x="8991933" y="5529234"/>
            <a:ext cx="2730738" cy="480053"/>
          </a:xfrm>
        </p:spPr>
        <p:txBody>
          <a:bodyPr anchor="t">
            <a:noAutofit/>
          </a:bodyPr>
          <a:lstStyle>
            <a:lvl1pPr algn="ctr">
              <a:lnSpc>
                <a:spcPct val="120000"/>
              </a:lnSpc>
              <a:defRPr sz="1600" spc="200">
                <a:solidFill>
                  <a:schemeClr val="accent1"/>
                </a:solidFill>
                <a:latin typeface="+mj-lt"/>
              </a:defRPr>
            </a:lvl1pPr>
          </a:lstStyle>
          <a:p>
            <a:pPr lvl="0"/>
            <a:r>
              <a:rPr lang="en-US" altLang="ja-JP" dirty="0"/>
              <a:t>TEXT HERE</a:t>
            </a:r>
            <a:endParaRPr lang="en-US" dirty="0"/>
          </a:p>
        </p:txBody>
      </p:sp>
      <p:sp>
        <p:nvSpPr>
          <p:cNvPr id="53" name="図プレースホルダー 18"/>
          <p:cNvSpPr>
            <a:spLocks noGrp="1"/>
          </p:cNvSpPr>
          <p:nvPr>
            <p:ph type="pic" sz="quarter" idx="31" hasCustomPrompt="1"/>
          </p:nvPr>
        </p:nvSpPr>
        <p:spPr>
          <a:xfrm>
            <a:off x="9362382" y="3873777"/>
            <a:ext cx="1989839" cy="1617133"/>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a:t> </a:t>
            </a:r>
            <a:endParaRPr kumimoji="1" lang="ja-JP" altLang="en-US" dirty="0"/>
          </a:p>
        </p:txBody>
      </p:sp>
      <p:cxnSp>
        <p:nvCxnSpPr>
          <p:cNvPr id="54" name="直線コネクタ 53"/>
          <p:cNvCxnSpPr/>
          <p:nvPr userDrawn="1"/>
        </p:nvCxnSpPr>
        <p:spPr>
          <a:xfrm>
            <a:off x="9156872" y="5494727"/>
            <a:ext cx="240020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17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par>
                                <p:cTn id="11" presetID="16" presetClass="entr" presetSubtype="37"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arn(outVertical)">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childTnLst>
                          </p:cTn>
                        </p:par>
                        <p:par>
                          <p:cTn id="17" fill="hold">
                            <p:stCondLst>
                              <p:cond delay="500"/>
                            </p:stCondLst>
                            <p:childTnLst>
                              <p:par>
                                <p:cTn id="18" presetID="22" presetClass="entr" presetSubtype="1" fill="hold" grpId="0" nodeType="afterEffect">
                                  <p:stCondLst>
                                    <p:cond delay="250"/>
                                  </p:stCondLst>
                                  <p:childTnLst>
                                    <p:set>
                                      <p:cBhvr>
                                        <p:cTn id="19" dur="1" fill="hold">
                                          <p:stCondLst>
                                            <p:cond delay="0"/>
                                          </p:stCondLst>
                                        </p:cTn>
                                        <p:tgtEl>
                                          <p:spTgt spid="27"/>
                                        </p:tgtEl>
                                        <p:attrNameLst>
                                          <p:attrName>style.visibility</p:attrName>
                                        </p:attrNameLst>
                                      </p:cBhvr>
                                      <p:to>
                                        <p:strVal val="visible"/>
                                      </p:to>
                                    </p:set>
                                    <p:animEffect transition="in" filter="wipe(up)">
                                      <p:cBhvr>
                                        <p:cTn id="20" dur="500"/>
                                        <p:tgtEl>
                                          <p:spTgt spid="27"/>
                                        </p:tgtEl>
                                      </p:cBhvr>
                                    </p:animEffect>
                                  </p:childTnLst>
                                </p:cTn>
                              </p:par>
                              <p:par>
                                <p:cTn id="21" presetID="22" presetClass="entr" presetSubtype="1" fill="hold" grpId="0" nodeType="withEffect">
                                  <p:stCondLst>
                                    <p:cond delay="25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500"/>
                                        <p:tgtEl>
                                          <p:spTgt spid="29"/>
                                        </p:tgtEl>
                                      </p:cBhvr>
                                    </p:animEffect>
                                  </p:childTnLst>
                                </p:cTn>
                              </p:par>
                              <p:par>
                                <p:cTn id="24" presetID="16" presetClass="entr" presetSubtype="37" fill="hold" nodeType="withEffect">
                                  <p:stCondLst>
                                    <p:cond delay="250"/>
                                  </p:stCondLst>
                                  <p:childTnLst>
                                    <p:set>
                                      <p:cBhvr>
                                        <p:cTn id="25" dur="1" fill="hold">
                                          <p:stCondLst>
                                            <p:cond delay="0"/>
                                          </p:stCondLst>
                                        </p:cTn>
                                        <p:tgtEl>
                                          <p:spTgt spid="30"/>
                                        </p:tgtEl>
                                        <p:attrNameLst>
                                          <p:attrName>style.visibility</p:attrName>
                                        </p:attrNameLst>
                                      </p:cBhvr>
                                      <p:to>
                                        <p:strVal val="visible"/>
                                      </p:to>
                                    </p:set>
                                    <p:animEffect transition="in" filter="barn(outVertical)">
                                      <p:cBhvr>
                                        <p:cTn id="26" dur="500"/>
                                        <p:tgtEl>
                                          <p:spTgt spid="30"/>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childTnLst>
                          </p:cTn>
                        </p:par>
                        <p:par>
                          <p:cTn id="30" fill="hold">
                            <p:stCondLst>
                              <p:cond delay="1250"/>
                            </p:stCondLst>
                            <p:childTnLst>
                              <p:par>
                                <p:cTn id="31" presetID="22" presetClass="entr" presetSubtype="1" fill="hold" grpId="0" nodeType="afterEffect">
                                  <p:stCondLst>
                                    <p:cond delay="25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grpId="0" nodeType="withEffect">
                                  <p:stCondLst>
                                    <p:cond delay="250"/>
                                  </p:stCondLst>
                                  <p:childTnLst>
                                    <p:set>
                                      <p:cBhvr>
                                        <p:cTn id="35" dur="1" fill="hold">
                                          <p:stCondLst>
                                            <p:cond delay="0"/>
                                          </p:stCondLst>
                                        </p:cTn>
                                        <p:tgtEl>
                                          <p:spTgt spid="33"/>
                                        </p:tgtEl>
                                        <p:attrNameLst>
                                          <p:attrName>style.visibility</p:attrName>
                                        </p:attrNameLst>
                                      </p:cBhvr>
                                      <p:to>
                                        <p:strVal val="visible"/>
                                      </p:to>
                                    </p:set>
                                    <p:animEffect transition="in" filter="wipe(up)">
                                      <p:cBhvr>
                                        <p:cTn id="36" dur="500"/>
                                        <p:tgtEl>
                                          <p:spTgt spid="33"/>
                                        </p:tgtEl>
                                      </p:cBhvr>
                                    </p:animEffect>
                                  </p:childTnLst>
                                </p:cTn>
                              </p:par>
                              <p:par>
                                <p:cTn id="37" presetID="16" presetClass="entr" presetSubtype="37" fill="hold" nodeType="withEffect">
                                  <p:stCondLst>
                                    <p:cond delay="25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32">
                                            <p:txEl>
                                              <p:pRg st="0" end="0"/>
                                            </p:txEl>
                                          </p:spTgt>
                                        </p:tgtEl>
                                        <p:attrNameLst>
                                          <p:attrName>style.visibility</p:attrName>
                                        </p:attrNameLst>
                                      </p:cBhvr>
                                      <p:to>
                                        <p:strVal val="visible"/>
                                      </p:to>
                                    </p:set>
                                    <p:animEffect transition="in" filter="fade">
                                      <p:cBhvr>
                                        <p:cTn id="42" dur="500"/>
                                        <p:tgtEl>
                                          <p:spTgt spid="32">
                                            <p:txEl>
                                              <p:pRg st="0" end="0"/>
                                            </p:txEl>
                                          </p:spTgt>
                                        </p:tgtEl>
                                      </p:cBhvr>
                                    </p:animEffect>
                                  </p:childTnLst>
                                </p:cTn>
                              </p:par>
                            </p:childTnLst>
                          </p:cTn>
                        </p:par>
                        <p:par>
                          <p:cTn id="43" fill="hold">
                            <p:stCondLst>
                              <p:cond delay="2000"/>
                            </p:stCondLst>
                            <p:childTnLst>
                              <p:par>
                                <p:cTn id="44" presetID="22" presetClass="entr" presetSubtype="1" fill="hold" grpId="0" nodeType="afterEffect">
                                  <p:stCondLst>
                                    <p:cond delay="250"/>
                                  </p:stCondLst>
                                  <p:childTnLst>
                                    <p:set>
                                      <p:cBhvr>
                                        <p:cTn id="45" dur="1" fill="hold">
                                          <p:stCondLst>
                                            <p:cond delay="0"/>
                                          </p:stCondLst>
                                        </p:cTn>
                                        <p:tgtEl>
                                          <p:spTgt spid="35"/>
                                        </p:tgtEl>
                                        <p:attrNameLst>
                                          <p:attrName>style.visibility</p:attrName>
                                        </p:attrNameLst>
                                      </p:cBhvr>
                                      <p:to>
                                        <p:strVal val="visible"/>
                                      </p:to>
                                    </p:set>
                                    <p:animEffect transition="in" filter="wipe(up)">
                                      <p:cBhvr>
                                        <p:cTn id="46" dur="500"/>
                                        <p:tgtEl>
                                          <p:spTgt spid="35"/>
                                        </p:tgtEl>
                                      </p:cBhvr>
                                    </p:animEffect>
                                  </p:childTnLst>
                                </p:cTn>
                              </p:par>
                              <p:par>
                                <p:cTn id="47" presetID="22" presetClass="entr" presetSubtype="1" fill="hold" grpId="0" nodeType="withEffect">
                                  <p:stCondLst>
                                    <p:cond delay="250"/>
                                  </p:stCondLst>
                                  <p:childTnLst>
                                    <p:set>
                                      <p:cBhvr>
                                        <p:cTn id="48" dur="1" fill="hold">
                                          <p:stCondLst>
                                            <p:cond delay="0"/>
                                          </p:stCondLst>
                                        </p:cTn>
                                        <p:tgtEl>
                                          <p:spTgt spid="37"/>
                                        </p:tgtEl>
                                        <p:attrNameLst>
                                          <p:attrName>style.visibility</p:attrName>
                                        </p:attrNameLst>
                                      </p:cBhvr>
                                      <p:to>
                                        <p:strVal val="visible"/>
                                      </p:to>
                                    </p:set>
                                    <p:animEffect transition="in" filter="wipe(up)">
                                      <p:cBhvr>
                                        <p:cTn id="49" dur="500"/>
                                        <p:tgtEl>
                                          <p:spTgt spid="37"/>
                                        </p:tgtEl>
                                      </p:cBhvr>
                                    </p:animEffect>
                                  </p:childTnLst>
                                </p:cTn>
                              </p:par>
                              <p:par>
                                <p:cTn id="50" presetID="16" presetClass="entr" presetSubtype="37" fill="hold" nodeType="withEffect">
                                  <p:stCondLst>
                                    <p:cond delay="250"/>
                                  </p:stCondLst>
                                  <p:childTnLst>
                                    <p:set>
                                      <p:cBhvr>
                                        <p:cTn id="51" dur="1" fill="hold">
                                          <p:stCondLst>
                                            <p:cond delay="0"/>
                                          </p:stCondLst>
                                        </p:cTn>
                                        <p:tgtEl>
                                          <p:spTgt spid="38"/>
                                        </p:tgtEl>
                                        <p:attrNameLst>
                                          <p:attrName>style.visibility</p:attrName>
                                        </p:attrNameLst>
                                      </p:cBhvr>
                                      <p:to>
                                        <p:strVal val="visible"/>
                                      </p:to>
                                    </p:set>
                                    <p:animEffect transition="in" filter="barn(outVertical)">
                                      <p:cBhvr>
                                        <p:cTn id="52" dur="500"/>
                                        <p:tgtEl>
                                          <p:spTgt spid="38"/>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xEl>
                                              <p:pRg st="0" end="0"/>
                                            </p:txEl>
                                          </p:spTgt>
                                        </p:tgtEl>
                                        <p:attrNameLst>
                                          <p:attrName>style.visibility</p:attrName>
                                        </p:attrNameLst>
                                      </p:cBhvr>
                                      <p:to>
                                        <p:strVal val="visible"/>
                                      </p:to>
                                    </p:set>
                                    <p:animEffect transition="in" filter="fade">
                                      <p:cBhvr>
                                        <p:cTn id="55" dur="500"/>
                                        <p:tgtEl>
                                          <p:spTgt spid="36">
                                            <p:txEl>
                                              <p:pRg st="0" end="0"/>
                                            </p:txEl>
                                          </p:spTgt>
                                        </p:tgtEl>
                                      </p:cBhvr>
                                    </p:animEffect>
                                  </p:childTnLst>
                                </p:cTn>
                              </p:par>
                            </p:childTnLst>
                          </p:cTn>
                        </p:par>
                        <p:par>
                          <p:cTn id="56" fill="hold">
                            <p:stCondLst>
                              <p:cond delay="2750"/>
                            </p:stCondLst>
                            <p:childTnLst>
                              <p:par>
                                <p:cTn id="57" presetID="22" presetClass="entr" presetSubtype="1" fill="hold" grpId="0" nodeType="after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up)">
                                      <p:cBhvr>
                                        <p:cTn id="59" dur="500"/>
                                        <p:tgtEl>
                                          <p:spTgt spid="39"/>
                                        </p:tgtEl>
                                      </p:cBhvr>
                                    </p:animEffect>
                                  </p:childTnLst>
                                </p:cTn>
                              </p:par>
                              <p:par>
                                <p:cTn id="60" presetID="22" presetClass="entr" presetSubtype="1" fill="hold" grpId="0" nodeType="withEffect">
                                  <p:stCondLst>
                                    <p:cond delay="250"/>
                                  </p:stCondLst>
                                  <p:childTnLst>
                                    <p:set>
                                      <p:cBhvr>
                                        <p:cTn id="61" dur="1" fill="hold">
                                          <p:stCondLst>
                                            <p:cond delay="0"/>
                                          </p:stCondLst>
                                        </p:cTn>
                                        <p:tgtEl>
                                          <p:spTgt spid="41"/>
                                        </p:tgtEl>
                                        <p:attrNameLst>
                                          <p:attrName>style.visibility</p:attrName>
                                        </p:attrNameLst>
                                      </p:cBhvr>
                                      <p:to>
                                        <p:strVal val="visible"/>
                                      </p:to>
                                    </p:set>
                                    <p:animEffect transition="in" filter="wipe(up)">
                                      <p:cBhvr>
                                        <p:cTn id="62" dur="500"/>
                                        <p:tgtEl>
                                          <p:spTgt spid="41"/>
                                        </p:tgtEl>
                                      </p:cBhvr>
                                    </p:animEffect>
                                  </p:childTnLst>
                                </p:cTn>
                              </p:par>
                              <p:par>
                                <p:cTn id="63" presetID="16" presetClass="entr" presetSubtype="37" fill="hold" nodeType="withEffect">
                                  <p:stCondLst>
                                    <p:cond delay="250"/>
                                  </p:stCondLst>
                                  <p:childTnLst>
                                    <p:set>
                                      <p:cBhvr>
                                        <p:cTn id="64" dur="1" fill="hold">
                                          <p:stCondLst>
                                            <p:cond delay="0"/>
                                          </p:stCondLst>
                                        </p:cTn>
                                        <p:tgtEl>
                                          <p:spTgt spid="42"/>
                                        </p:tgtEl>
                                        <p:attrNameLst>
                                          <p:attrName>style.visibility</p:attrName>
                                        </p:attrNameLst>
                                      </p:cBhvr>
                                      <p:to>
                                        <p:strVal val="visible"/>
                                      </p:to>
                                    </p:set>
                                    <p:animEffect transition="in" filter="barn(outVertical)">
                                      <p:cBhvr>
                                        <p:cTn id="65" dur="500"/>
                                        <p:tgtEl>
                                          <p:spTgt spid="42"/>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40">
                                            <p:txEl>
                                              <p:pRg st="0" end="0"/>
                                            </p:txEl>
                                          </p:spTgt>
                                        </p:tgtEl>
                                        <p:attrNameLst>
                                          <p:attrName>style.visibility</p:attrName>
                                        </p:attrNameLst>
                                      </p:cBhvr>
                                      <p:to>
                                        <p:strVal val="visible"/>
                                      </p:to>
                                    </p:set>
                                    <p:animEffect transition="in" filter="fade">
                                      <p:cBhvr>
                                        <p:cTn id="68" dur="500"/>
                                        <p:tgtEl>
                                          <p:spTgt spid="40">
                                            <p:txEl>
                                              <p:pRg st="0" end="0"/>
                                            </p:txEl>
                                          </p:spTgt>
                                        </p:tgtEl>
                                      </p:cBhvr>
                                    </p:animEffect>
                                  </p:childTnLst>
                                </p:cTn>
                              </p:par>
                            </p:childTnLst>
                          </p:cTn>
                        </p:par>
                        <p:par>
                          <p:cTn id="69" fill="hold">
                            <p:stCondLst>
                              <p:cond delay="3500"/>
                            </p:stCondLst>
                            <p:childTnLst>
                              <p:par>
                                <p:cTn id="70" presetID="22" presetClass="entr" presetSubtype="1" fill="hold" grpId="0" nodeType="afterEffect">
                                  <p:stCondLst>
                                    <p:cond delay="250"/>
                                  </p:stCondLst>
                                  <p:childTnLst>
                                    <p:set>
                                      <p:cBhvr>
                                        <p:cTn id="71" dur="1" fill="hold">
                                          <p:stCondLst>
                                            <p:cond delay="0"/>
                                          </p:stCondLst>
                                        </p:cTn>
                                        <p:tgtEl>
                                          <p:spTgt spid="43"/>
                                        </p:tgtEl>
                                        <p:attrNameLst>
                                          <p:attrName>style.visibility</p:attrName>
                                        </p:attrNameLst>
                                      </p:cBhvr>
                                      <p:to>
                                        <p:strVal val="visible"/>
                                      </p:to>
                                    </p:set>
                                    <p:animEffect transition="in" filter="wipe(up)">
                                      <p:cBhvr>
                                        <p:cTn id="72" dur="500"/>
                                        <p:tgtEl>
                                          <p:spTgt spid="43"/>
                                        </p:tgtEl>
                                      </p:cBhvr>
                                    </p:animEffect>
                                  </p:childTnLst>
                                </p:cTn>
                              </p:par>
                              <p:par>
                                <p:cTn id="73" presetID="22" presetClass="entr" presetSubtype="1" fill="hold" grpId="0" nodeType="withEffect">
                                  <p:stCondLst>
                                    <p:cond delay="250"/>
                                  </p:stCondLst>
                                  <p:childTnLst>
                                    <p:set>
                                      <p:cBhvr>
                                        <p:cTn id="74" dur="1" fill="hold">
                                          <p:stCondLst>
                                            <p:cond delay="0"/>
                                          </p:stCondLst>
                                        </p:cTn>
                                        <p:tgtEl>
                                          <p:spTgt spid="45"/>
                                        </p:tgtEl>
                                        <p:attrNameLst>
                                          <p:attrName>style.visibility</p:attrName>
                                        </p:attrNameLst>
                                      </p:cBhvr>
                                      <p:to>
                                        <p:strVal val="visible"/>
                                      </p:to>
                                    </p:set>
                                    <p:animEffect transition="in" filter="wipe(up)">
                                      <p:cBhvr>
                                        <p:cTn id="75" dur="500"/>
                                        <p:tgtEl>
                                          <p:spTgt spid="45"/>
                                        </p:tgtEl>
                                      </p:cBhvr>
                                    </p:animEffect>
                                  </p:childTnLst>
                                </p:cTn>
                              </p:par>
                              <p:par>
                                <p:cTn id="76" presetID="16" presetClass="entr" presetSubtype="37" fill="hold" nodeType="withEffect">
                                  <p:stCondLst>
                                    <p:cond delay="250"/>
                                  </p:stCondLst>
                                  <p:childTnLst>
                                    <p:set>
                                      <p:cBhvr>
                                        <p:cTn id="77" dur="1" fill="hold">
                                          <p:stCondLst>
                                            <p:cond delay="0"/>
                                          </p:stCondLst>
                                        </p:cTn>
                                        <p:tgtEl>
                                          <p:spTgt spid="46"/>
                                        </p:tgtEl>
                                        <p:attrNameLst>
                                          <p:attrName>style.visibility</p:attrName>
                                        </p:attrNameLst>
                                      </p:cBhvr>
                                      <p:to>
                                        <p:strVal val="visible"/>
                                      </p:to>
                                    </p:set>
                                    <p:animEffect transition="in" filter="barn(outVertical)">
                                      <p:cBhvr>
                                        <p:cTn id="78" dur="500"/>
                                        <p:tgtEl>
                                          <p:spTgt spid="46"/>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44">
                                            <p:txEl>
                                              <p:pRg st="0" end="0"/>
                                            </p:txEl>
                                          </p:spTgt>
                                        </p:tgtEl>
                                        <p:attrNameLst>
                                          <p:attrName>style.visibility</p:attrName>
                                        </p:attrNameLst>
                                      </p:cBhvr>
                                      <p:to>
                                        <p:strVal val="visible"/>
                                      </p:to>
                                    </p:set>
                                    <p:animEffect transition="in" filter="fade">
                                      <p:cBhvr>
                                        <p:cTn id="81" dur="500"/>
                                        <p:tgtEl>
                                          <p:spTgt spid="44">
                                            <p:txEl>
                                              <p:pRg st="0" end="0"/>
                                            </p:txEl>
                                          </p:spTgt>
                                        </p:tgtEl>
                                      </p:cBhvr>
                                    </p:animEffect>
                                  </p:childTnLst>
                                </p:cTn>
                              </p:par>
                            </p:childTnLst>
                          </p:cTn>
                        </p:par>
                        <p:par>
                          <p:cTn id="82" fill="hold">
                            <p:stCondLst>
                              <p:cond delay="4250"/>
                            </p:stCondLst>
                            <p:childTnLst>
                              <p:par>
                                <p:cTn id="83" presetID="22" presetClass="entr" presetSubtype="1" fill="hold" grpId="0" nodeType="afterEffect">
                                  <p:stCondLst>
                                    <p:cond delay="250"/>
                                  </p:stCondLst>
                                  <p:childTnLst>
                                    <p:set>
                                      <p:cBhvr>
                                        <p:cTn id="84" dur="1" fill="hold">
                                          <p:stCondLst>
                                            <p:cond delay="0"/>
                                          </p:stCondLst>
                                        </p:cTn>
                                        <p:tgtEl>
                                          <p:spTgt spid="47"/>
                                        </p:tgtEl>
                                        <p:attrNameLst>
                                          <p:attrName>style.visibility</p:attrName>
                                        </p:attrNameLst>
                                      </p:cBhvr>
                                      <p:to>
                                        <p:strVal val="visible"/>
                                      </p:to>
                                    </p:set>
                                    <p:animEffect transition="in" filter="wipe(up)">
                                      <p:cBhvr>
                                        <p:cTn id="85" dur="500"/>
                                        <p:tgtEl>
                                          <p:spTgt spid="47"/>
                                        </p:tgtEl>
                                      </p:cBhvr>
                                    </p:animEffect>
                                  </p:childTnLst>
                                </p:cTn>
                              </p:par>
                              <p:par>
                                <p:cTn id="86" presetID="22" presetClass="entr" presetSubtype="1" fill="hold" grpId="0" nodeType="withEffect">
                                  <p:stCondLst>
                                    <p:cond delay="250"/>
                                  </p:stCondLst>
                                  <p:childTnLst>
                                    <p:set>
                                      <p:cBhvr>
                                        <p:cTn id="87" dur="1" fill="hold">
                                          <p:stCondLst>
                                            <p:cond delay="0"/>
                                          </p:stCondLst>
                                        </p:cTn>
                                        <p:tgtEl>
                                          <p:spTgt spid="49"/>
                                        </p:tgtEl>
                                        <p:attrNameLst>
                                          <p:attrName>style.visibility</p:attrName>
                                        </p:attrNameLst>
                                      </p:cBhvr>
                                      <p:to>
                                        <p:strVal val="visible"/>
                                      </p:to>
                                    </p:set>
                                    <p:animEffect transition="in" filter="wipe(up)">
                                      <p:cBhvr>
                                        <p:cTn id="88" dur="500"/>
                                        <p:tgtEl>
                                          <p:spTgt spid="49"/>
                                        </p:tgtEl>
                                      </p:cBhvr>
                                    </p:animEffect>
                                  </p:childTnLst>
                                </p:cTn>
                              </p:par>
                              <p:par>
                                <p:cTn id="89" presetID="16" presetClass="entr" presetSubtype="37" fill="hold" nodeType="withEffect">
                                  <p:stCondLst>
                                    <p:cond delay="250"/>
                                  </p:stCondLst>
                                  <p:childTnLst>
                                    <p:set>
                                      <p:cBhvr>
                                        <p:cTn id="90" dur="1" fill="hold">
                                          <p:stCondLst>
                                            <p:cond delay="0"/>
                                          </p:stCondLst>
                                        </p:cTn>
                                        <p:tgtEl>
                                          <p:spTgt spid="50"/>
                                        </p:tgtEl>
                                        <p:attrNameLst>
                                          <p:attrName>style.visibility</p:attrName>
                                        </p:attrNameLst>
                                      </p:cBhvr>
                                      <p:to>
                                        <p:strVal val="visible"/>
                                      </p:to>
                                    </p:set>
                                    <p:animEffect transition="in" filter="barn(outVertical)">
                                      <p:cBhvr>
                                        <p:cTn id="91" dur="500"/>
                                        <p:tgtEl>
                                          <p:spTgt spid="50"/>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8">
                                            <p:txEl>
                                              <p:pRg st="0" end="0"/>
                                            </p:txEl>
                                          </p:spTgt>
                                        </p:tgtEl>
                                        <p:attrNameLst>
                                          <p:attrName>style.visibility</p:attrName>
                                        </p:attrNameLst>
                                      </p:cBhvr>
                                      <p:to>
                                        <p:strVal val="visible"/>
                                      </p:to>
                                    </p:set>
                                    <p:animEffect transition="in" filter="fade">
                                      <p:cBhvr>
                                        <p:cTn id="94" dur="500"/>
                                        <p:tgtEl>
                                          <p:spTgt spid="48">
                                            <p:txEl>
                                              <p:pRg st="0" end="0"/>
                                            </p:txEl>
                                          </p:spTgt>
                                        </p:tgtEl>
                                      </p:cBhvr>
                                    </p:animEffect>
                                  </p:childTnLst>
                                </p:cTn>
                              </p:par>
                            </p:childTnLst>
                          </p:cTn>
                        </p:par>
                        <p:par>
                          <p:cTn id="95" fill="hold">
                            <p:stCondLst>
                              <p:cond delay="5000"/>
                            </p:stCondLst>
                            <p:childTnLst>
                              <p:par>
                                <p:cTn id="96" presetID="22" presetClass="entr" presetSubtype="1" fill="hold" grpId="0" nodeType="afterEffect">
                                  <p:stCondLst>
                                    <p:cond delay="250"/>
                                  </p:stCondLst>
                                  <p:childTnLst>
                                    <p:set>
                                      <p:cBhvr>
                                        <p:cTn id="97" dur="1" fill="hold">
                                          <p:stCondLst>
                                            <p:cond delay="0"/>
                                          </p:stCondLst>
                                        </p:cTn>
                                        <p:tgtEl>
                                          <p:spTgt spid="51"/>
                                        </p:tgtEl>
                                        <p:attrNameLst>
                                          <p:attrName>style.visibility</p:attrName>
                                        </p:attrNameLst>
                                      </p:cBhvr>
                                      <p:to>
                                        <p:strVal val="visible"/>
                                      </p:to>
                                    </p:set>
                                    <p:animEffect transition="in" filter="wipe(up)">
                                      <p:cBhvr>
                                        <p:cTn id="98" dur="500"/>
                                        <p:tgtEl>
                                          <p:spTgt spid="51"/>
                                        </p:tgtEl>
                                      </p:cBhvr>
                                    </p:animEffect>
                                  </p:childTnLst>
                                </p:cTn>
                              </p:par>
                              <p:par>
                                <p:cTn id="99" presetID="22" presetClass="entr" presetSubtype="1" fill="hold" grpId="0" nodeType="withEffect">
                                  <p:stCondLst>
                                    <p:cond delay="250"/>
                                  </p:stCondLst>
                                  <p:childTnLst>
                                    <p:set>
                                      <p:cBhvr>
                                        <p:cTn id="100" dur="1" fill="hold">
                                          <p:stCondLst>
                                            <p:cond delay="0"/>
                                          </p:stCondLst>
                                        </p:cTn>
                                        <p:tgtEl>
                                          <p:spTgt spid="53"/>
                                        </p:tgtEl>
                                        <p:attrNameLst>
                                          <p:attrName>style.visibility</p:attrName>
                                        </p:attrNameLst>
                                      </p:cBhvr>
                                      <p:to>
                                        <p:strVal val="visible"/>
                                      </p:to>
                                    </p:set>
                                    <p:animEffect transition="in" filter="wipe(up)">
                                      <p:cBhvr>
                                        <p:cTn id="101" dur="500"/>
                                        <p:tgtEl>
                                          <p:spTgt spid="53"/>
                                        </p:tgtEl>
                                      </p:cBhvr>
                                    </p:animEffect>
                                  </p:childTnLst>
                                </p:cTn>
                              </p:par>
                              <p:par>
                                <p:cTn id="102" presetID="16" presetClass="entr" presetSubtype="37" fill="hold" nodeType="withEffect">
                                  <p:stCondLst>
                                    <p:cond delay="250"/>
                                  </p:stCondLst>
                                  <p:childTnLst>
                                    <p:set>
                                      <p:cBhvr>
                                        <p:cTn id="103" dur="1" fill="hold">
                                          <p:stCondLst>
                                            <p:cond delay="0"/>
                                          </p:stCondLst>
                                        </p:cTn>
                                        <p:tgtEl>
                                          <p:spTgt spid="54"/>
                                        </p:tgtEl>
                                        <p:attrNameLst>
                                          <p:attrName>style.visibility</p:attrName>
                                        </p:attrNameLst>
                                      </p:cBhvr>
                                      <p:to>
                                        <p:strVal val="visible"/>
                                      </p:to>
                                    </p:set>
                                    <p:animEffect transition="in" filter="barn(outVertical)">
                                      <p:cBhvr>
                                        <p:cTn id="104" dur="500"/>
                                        <p:tgtEl>
                                          <p:spTgt spid="54"/>
                                        </p:tgtEl>
                                      </p:cBhvr>
                                    </p:animEffect>
                                  </p:childTnLst>
                                </p:cTn>
                              </p:par>
                              <p:par>
                                <p:cTn id="105" presetID="10" presetClass="entr" presetSubtype="0" fill="hold" grpId="0" nodeType="withEffect">
                                  <p:stCondLst>
                                    <p:cond delay="250"/>
                                  </p:stCondLst>
                                  <p:childTnLst>
                                    <p:set>
                                      <p:cBhvr>
                                        <p:cTn id="106" dur="1" fill="hold">
                                          <p:stCondLst>
                                            <p:cond delay="0"/>
                                          </p:stCondLst>
                                        </p:cTn>
                                        <p:tgtEl>
                                          <p:spTgt spid="52">
                                            <p:txEl>
                                              <p:pRg st="0" end="0"/>
                                            </p:txEl>
                                          </p:spTgt>
                                        </p:tgtEl>
                                        <p:attrNameLst>
                                          <p:attrName>style.visibility</p:attrName>
                                        </p:attrNameLst>
                                      </p:cBhvr>
                                      <p:to>
                                        <p:strVal val="visible"/>
                                      </p:to>
                                    </p:set>
                                    <p:animEffect transition="in" filter="fade">
                                      <p:cBhvr>
                                        <p:cTn id="107" dur="5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9" grpId="0"/>
      <p:bldP spid="27" grpId="0" animBg="1"/>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bldP spid="31" grpId="0" animBg="1"/>
      <p:bldP spid="32" grpId="0" build="p">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bldP spid="35" grpId="0" animBg="1"/>
      <p:bldP spid="36" grpId="0" build="p">
        <p:tmplLst>
          <p:tmpl lvl="1">
            <p:tnLst>
              <p:par>
                <p:cTn presetID="10" presetClass="entr" presetSubtype="0"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p:bldP spid="39" grpId="0" animBg="1"/>
      <p:bldP spid="40" grpId="0" build="p">
        <p:tmplLst>
          <p:tmpl lvl="1">
            <p:tnLst>
              <p:par>
                <p:cTn presetID="10" presetClass="entr" presetSubtype="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p:bldP spid="43" grpId="0" animBg="1"/>
      <p:bldP spid="44" grpId="0" build="p">
        <p:tmplLst>
          <p:tmpl lvl="1">
            <p:tnLst>
              <p:par>
                <p:cTn presetID="10" presetClass="entr" presetSubtype="0" fill="hold" nodeType="withEffect">
                  <p:stCondLst>
                    <p:cond delay="25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p:bldP spid="47" grpId="0" animBg="1"/>
      <p:bldP spid="48" grpId="0" build="p">
        <p:tmplLst>
          <p:tmpl lvl="1">
            <p:tnLst>
              <p:par>
                <p:cTn presetID="10" presetClass="entr" presetSubtype="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p:bldP spid="51" grpId="0" animBg="1"/>
      <p:bldP spid="52" grpId="0" build="p">
        <p:tmplLst>
          <p:tmpl lvl="1">
            <p:tnLst>
              <p:par>
                <p:cTn presetID="10" presetClass="entr" presetSubtype="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円/楕円 4"/>
          <p:cNvSpPr/>
          <p:nvPr userDrawn="1"/>
        </p:nvSpPr>
        <p:spPr>
          <a:xfrm>
            <a:off x="482600" y="1660207"/>
            <a:ext cx="2514600" cy="25146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6" name="図プレースホルダー 9"/>
          <p:cNvSpPr>
            <a:spLocks noGrp="1"/>
          </p:cNvSpPr>
          <p:nvPr>
            <p:ph type="pic" sz="quarter" idx="12" hasCustomPrompt="1"/>
          </p:nvPr>
        </p:nvSpPr>
        <p:spPr>
          <a:xfrm>
            <a:off x="595237" y="1772843"/>
            <a:ext cx="2289327" cy="2289327"/>
          </a:xfrm>
          <a:prstGeom prst="ellipse">
            <a:avLst/>
          </a:prstGeom>
        </p:spPr>
        <p:txBody>
          <a:bodyPr/>
          <a:lstStyle>
            <a:lvl1pPr>
              <a:defRPr/>
            </a:lvl1pPr>
          </a:lstStyle>
          <a:p>
            <a:r>
              <a:rPr kumimoji="1" lang="en-US" altLang="ja-JP" dirty="0"/>
              <a:t>Add Image</a:t>
            </a:r>
            <a:endParaRPr kumimoji="1" lang="ja-JP" altLang="en-US" dirty="0"/>
          </a:p>
        </p:txBody>
      </p:sp>
      <p:sp>
        <p:nvSpPr>
          <p:cNvPr id="7" name="円/楕円 6"/>
          <p:cNvSpPr/>
          <p:nvPr userDrawn="1"/>
        </p:nvSpPr>
        <p:spPr>
          <a:xfrm>
            <a:off x="3378200" y="1660207"/>
            <a:ext cx="2514600" cy="25146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8" name="図プレースホルダー 9"/>
          <p:cNvSpPr>
            <a:spLocks noGrp="1"/>
          </p:cNvSpPr>
          <p:nvPr>
            <p:ph type="pic" sz="quarter" idx="13" hasCustomPrompt="1"/>
          </p:nvPr>
        </p:nvSpPr>
        <p:spPr>
          <a:xfrm>
            <a:off x="3490837" y="1772843"/>
            <a:ext cx="2289327" cy="2289327"/>
          </a:xfrm>
          <a:prstGeom prst="ellipse">
            <a:avLst/>
          </a:prstGeom>
        </p:spPr>
        <p:txBody>
          <a:bodyPr/>
          <a:lstStyle>
            <a:lvl1pPr>
              <a:defRPr/>
            </a:lvl1pPr>
          </a:lstStyle>
          <a:p>
            <a:r>
              <a:rPr kumimoji="1" lang="en-US" altLang="ja-JP" dirty="0"/>
              <a:t>Add Image</a:t>
            </a:r>
            <a:endParaRPr kumimoji="1" lang="ja-JP" altLang="en-US" dirty="0"/>
          </a:p>
        </p:txBody>
      </p:sp>
      <p:sp>
        <p:nvSpPr>
          <p:cNvPr id="9" name="円/楕円 8"/>
          <p:cNvSpPr/>
          <p:nvPr userDrawn="1"/>
        </p:nvSpPr>
        <p:spPr>
          <a:xfrm>
            <a:off x="6273800" y="1634807"/>
            <a:ext cx="2514600" cy="25146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10" name="図プレースホルダー 9"/>
          <p:cNvSpPr>
            <a:spLocks noGrp="1"/>
          </p:cNvSpPr>
          <p:nvPr>
            <p:ph type="pic" sz="quarter" idx="14" hasCustomPrompt="1"/>
          </p:nvPr>
        </p:nvSpPr>
        <p:spPr>
          <a:xfrm>
            <a:off x="6386437" y="1747443"/>
            <a:ext cx="2289327" cy="2289327"/>
          </a:xfrm>
          <a:prstGeom prst="ellipse">
            <a:avLst/>
          </a:prstGeom>
        </p:spPr>
        <p:txBody>
          <a:bodyPr/>
          <a:lstStyle>
            <a:lvl1pPr>
              <a:defRPr/>
            </a:lvl1pPr>
          </a:lstStyle>
          <a:p>
            <a:r>
              <a:rPr kumimoji="1" lang="en-US" altLang="ja-JP" dirty="0"/>
              <a:t>Add Image</a:t>
            </a:r>
            <a:endParaRPr kumimoji="1" lang="ja-JP" altLang="en-US" dirty="0"/>
          </a:p>
        </p:txBody>
      </p:sp>
      <p:sp>
        <p:nvSpPr>
          <p:cNvPr id="11" name="円/楕円 10"/>
          <p:cNvSpPr/>
          <p:nvPr userDrawn="1"/>
        </p:nvSpPr>
        <p:spPr>
          <a:xfrm>
            <a:off x="9169400" y="1634807"/>
            <a:ext cx="2514600" cy="25146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tx1"/>
              </a:solidFill>
              <a:latin typeface="+mj-lt"/>
            </a:endParaRPr>
          </a:p>
        </p:txBody>
      </p:sp>
      <p:sp>
        <p:nvSpPr>
          <p:cNvPr id="12" name="図プレースホルダー 9"/>
          <p:cNvSpPr>
            <a:spLocks noGrp="1"/>
          </p:cNvSpPr>
          <p:nvPr>
            <p:ph type="pic" sz="quarter" idx="15" hasCustomPrompt="1"/>
          </p:nvPr>
        </p:nvSpPr>
        <p:spPr>
          <a:xfrm>
            <a:off x="9282037" y="1747443"/>
            <a:ext cx="2289327" cy="2289327"/>
          </a:xfrm>
          <a:prstGeom prst="ellipse">
            <a:avLst/>
          </a:prstGeom>
        </p:spPr>
        <p:txBody>
          <a:bodyPr/>
          <a:lstStyle>
            <a:lvl1pPr>
              <a:defRPr/>
            </a:lvl1pPr>
          </a:lstStyle>
          <a:p>
            <a:r>
              <a:rPr kumimoji="1" lang="en-US" altLang="ja-JP" dirty="0"/>
              <a:t>Add Image</a:t>
            </a:r>
            <a:endParaRPr kumimoji="1" lang="ja-JP" altLang="en-US" dirty="0"/>
          </a:p>
        </p:txBody>
      </p:sp>
      <p:sp>
        <p:nvSpPr>
          <p:cNvPr id="13" name="テキスト プレースホルダー 6"/>
          <p:cNvSpPr>
            <a:spLocks noGrp="1"/>
          </p:cNvSpPr>
          <p:nvPr>
            <p:ph type="body" sz="quarter" idx="16" hasCustomPrompt="1"/>
          </p:nvPr>
        </p:nvSpPr>
        <p:spPr>
          <a:xfrm>
            <a:off x="457200" y="4322604"/>
            <a:ext cx="2590800" cy="462553"/>
          </a:xfrm>
          <a:prstGeom prst="rect">
            <a:avLst/>
          </a:prstGeom>
        </p:spPr>
        <p:txBody>
          <a:bodyPr anchor="t">
            <a:normAutofit/>
          </a:bodyPr>
          <a:lstStyle>
            <a:lvl1pPr marL="0" indent="0" algn="ctr">
              <a:buNone/>
              <a:defRPr sz="2133" baseline="0">
                <a:solidFill>
                  <a:schemeClr val="accent1"/>
                </a:solidFill>
                <a:latin typeface="+mj-lt"/>
              </a:defRPr>
            </a:lvl1pPr>
          </a:lstStyle>
          <a:p>
            <a:pPr lvl="0"/>
            <a:r>
              <a:rPr kumimoji="1" lang="en-US" altLang="ja-JP" dirty="0"/>
              <a:t>TEXT HERE</a:t>
            </a:r>
            <a:endParaRPr kumimoji="1" lang="ja-JP" altLang="en-US" dirty="0"/>
          </a:p>
        </p:txBody>
      </p:sp>
      <p:sp>
        <p:nvSpPr>
          <p:cNvPr id="14" name="テキスト プレースホルダー 6"/>
          <p:cNvSpPr>
            <a:spLocks noGrp="1"/>
          </p:cNvSpPr>
          <p:nvPr>
            <p:ph type="body" sz="quarter" idx="17" hasCustomPrompt="1"/>
          </p:nvPr>
        </p:nvSpPr>
        <p:spPr>
          <a:xfrm>
            <a:off x="3352800" y="4322604"/>
            <a:ext cx="2590800" cy="462553"/>
          </a:xfrm>
          <a:prstGeom prst="rect">
            <a:avLst/>
          </a:prstGeom>
        </p:spPr>
        <p:txBody>
          <a:bodyPr anchor="t">
            <a:normAutofit/>
          </a:bodyPr>
          <a:lstStyle>
            <a:lvl1pPr marL="0" indent="0" algn="ctr">
              <a:buNone/>
              <a:defRPr sz="2133" baseline="0">
                <a:solidFill>
                  <a:schemeClr val="accent1"/>
                </a:solidFill>
                <a:latin typeface="+mj-lt"/>
              </a:defRPr>
            </a:lvl1pPr>
          </a:lstStyle>
          <a:p>
            <a:pPr lvl="0"/>
            <a:r>
              <a:rPr kumimoji="1" lang="en-US" altLang="ja-JP" dirty="0"/>
              <a:t>TEXT HERE</a:t>
            </a:r>
            <a:endParaRPr kumimoji="1" lang="ja-JP" altLang="en-US" dirty="0"/>
          </a:p>
        </p:txBody>
      </p:sp>
      <p:sp>
        <p:nvSpPr>
          <p:cNvPr id="15" name="テキスト プレースホルダー 6"/>
          <p:cNvSpPr>
            <a:spLocks noGrp="1"/>
          </p:cNvSpPr>
          <p:nvPr>
            <p:ph type="body" sz="quarter" idx="18" hasCustomPrompt="1"/>
          </p:nvPr>
        </p:nvSpPr>
        <p:spPr>
          <a:xfrm>
            <a:off x="6299200" y="4322604"/>
            <a:ext cx="2590800" cy="462553"/>
          </a:xfrm>
          <a:prstGeom prst="rect">
            <a:avLst/>
          </a:prstGeom>
        </p:spPr>
        <p:txBody>
          <a:bodyPr anchor="t">
            <a:normAutofit/>
          </a:bodyPr>
          <a:lstStyle>
            <a:lvl1pPr marL="0" indent="0" algn="ctr">
              <a:buNone/>
              <a:defRPr sz="2133" baseline="0">
                <a:solidFill>
                  <a:schemeClr val="accent1"/>
                </a:solidFill>
                <a:latin typeface="+mj-lt"/>
              </a:defRPr>
            </a:lvl1pPr>
          </a:lstStyle>
          <a:p>
            <a:pPr lvl="0"/>
            <a:r>
              <a:rPr kumimoji="1" lang="en-US" altLang="ja-JP" dirty="0"/>
              <a:t>TEXT HERE</a:t>
            </a:r>
            <a:endParaRPr kumimoji="1" lang="ja-JP" altLang="en-US" dirty="0"/>
          </a:p>
        </p:txBody>
      </p:sp>
      <p:sp>
        <p:nvSpPr>
          <p:cNvPr id="16" name="テキスト プレースホルダー 6"/>
          <p:cNvSpPr>
            <a:spLocks noGrp="1"/>
          </p:cNvSpPr>
          <p:nvPr>
            <p:ph type="body" sz="quarter" idx="19" hasCustomPrompt="1"/>
          </p:nvPr>
        </p:nvSpPr>
        <p:spPr>
          <a:xfrm>
            <a:off x="9194800" y="4322604"/>
            <a:ext cx="2590800" cy="462553"/>
          </a:xfrm>
          <a:prstGeom prst="rect">
            <a:avLst/>
          </a:prstGeom>
        </p:spPr>
        <p:txBody>
          <a:bodyPr anchor="t">
            <a:normAutofit/>
          </a:bodyPr>
          <a:lstStyle>
            <a:lvl1pPr marL="0" indent="0" algn="ctr">
              <a:buNone/>
              <a:defRPr sz="2133" baseline="0">
                <a:solidFill>
                  <a:schemeClr val="accent1"/>
                </a:solidFill>
                <a:latin typeface="+mj-lt"/>
              </a:defRPr>
            </a:lvl1pPr>
          </a:lstStyle>
          <a:p>
            <a:pPr lvl="0"/>
            <a:r>
              <a:rPr kumimoji="1" lang="en-US" altLang="ja-JP" dirty="0"/>
              <a:t>TEXT HERE</a:t>
            </a:r>
            <a:endParaRPr kumimoji="1" lang="ja-JP" altLang="en-US" dirty="0"/>
          </a:p>
        </p:txBody>
      </p:sp>
      <p:sp>
        <p:nvSpPr>
          <p:cNvPr id="17" name="テキスト プレースホルダー 11"/>
          <p:cNvSpPr>
            <a:spLocks noGrp="1"/>
          </p:cNvSpPr>
          <p:nvPr>
            <p:ph type="body" sz="quarter" idx="20" hasCustomPrompt="1"/>
          </p:nvPr>
        </p:nvSpPr>
        <p:spPr>
          <a:xfrm>
            <a:off x="457200" y="4695147"/>
            <a:ext cx="2617056" cy="124845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8" name="テキスト プレースホルダー 11"/>
          <p:cNvSpPr>
            <a:spLocks noGrp="1"/>
          </p:cNvSpPr>
          <p:nvPr>
            <p:ph type="body" sz="quarter" idx="21" hasCustomPrompt="1"/>
          </p:nvPr>
        </p:nvSpPr>
        <p:spPr>
          <a:xfrm>
            <a:off x="3352800" y="4695147"/>
            <a:ext cx="2617056" cy="124845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2" hasCustomPrompt="1"/>
          </p:nvPr>
        </p:nvSpPr>
        <p:spPr>
          <a:xfrm>
            <a:off x="6299200" y="4695147"/>
            <a:ext cx="2617056" cy="124845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23" hasCustomPrompt="1"/>
          </p:nvPr>
        </p:nvSpPr>
        <p:spPr>
          <a:xfrm>
            <a:off x="9194800" y="4695147"/>
            <a:ext cx="2617056" cy="124845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75887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childTnLst>
                          </p:cTn>
                        </p:par>
                        <p:par>
                          <p:cTn id="17" fill="hold">
                            <p:stCondLst>
                              <p:cond delay="500"/>
                            </p:stCondLst>
                            <p:childTnLst>
                              <p:par>
                                <p:cTn id="18" presetID="2" presetClass="entr" presetSubtype="4" decel="10000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49" presetClass="entr" presetSubtype="0" decel="100000" fill="hold" grpId="0" nodeType="afterEffect">
                                  <p:stCondLst>
                                    <p:cond delay="50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 calcmode="lin" valueType="num">
                                      <p:cBhvr>
                                        <p:cTn id="31" dur="500" fill="hold"/>
                                        <p:tgtEl>
                                          <p:spTgt spid="7"/>
                                        </p:tgtEl>
                                        <p:attrNameLst>
                                          <p:attrName>style.rotation</p:attrName>
                                        </p:attrNameLst>
                                      </p:cBhvr>
                                      <p:tavLst>
                                        <p:tav tm="0">
                                          <p:val>
                                            <p:fltVal val="360"/>
                                          </p:val>
                                        </p:tav>
                                        <p:tav tm="100000">
                                          <p:val>
                                            <p:fltVal val="0"/>
                                          </p:val>
                                        </p:tav>
                                      </p:tavLst>
                                    </p:anim>
                                    <p:animEffect transition="in" filter="fade">
                                      <p:cBhvr>
                                        <p:cTn id="32" dur="500"/>
                                        <p:tgtEl>
                                          <p:spTgt spid="7"/>
                                        </p:tgtEl>
                                      </p:cBhvr>
                                    </p:animEffect>
                                  </p:childTnLst>
                                </p:cTn>
                              </p:par>
                              <p:par>
                                <p:cTn id="33" presetID="49" presetClass="entr" presetSubtype="0" decel="100000" fill="hold" grpId="0" nodeType="withEffect">
                                  <p:stCondLst>
                                    <p:cond delay="50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 calcmode="lin" valueType="num">
                                      <p:cBhvr>
                                        <p:cTn id="37" dur="500" fill="hold"/>
                                        <p:tgtEl>
                                          <p:spTgt spid="8"/>
                                        </p:tgtEl>
                                        <p:attrNameLst>
                                          <p:attrName>style.rotation</p:attrName>
                                        </p:attrNameLst>
                                      </p:cBhvr>
                                      <p:tavLst>
                                        <p:tav tm="0">
                                          <p:val>
                                            <p:fltVal val="360"/>
                                          </p:val>
                                        </p:tav>
                                        <p:tav tm="100000">
                                          <p:val>
                                            <p:fltVal val="0"/>
                                          </p:val>
                                        </p:tav>
                                      </p:tavLst>
                                    </p:anim>
                                    <p:animEffect transition="in" filter="fade">
                                      <p:cBhvr>
                                        <p:cTn id="38" dur="500"/>
                                        <p:tgtEl>
                                          <p:spTgt spid="8"/>
                                        </p:tgtEl>
                                      </p:cBhvr>
                                    </p:animEffect>
                                  </p:childTnLst>
                                </p:cTn>
                              </p:par>
                            </p:childTnLst>
                          </p:cTn>
                        </p:par>
                        <p:par>
                          <p:cTn id="39" fill="hold">
                            <p:stCondLst>
                              <p:cond delay="2000"/>
                            </p:stCondLst>
                            <p:childTnLst>
                              <p:par>
                                <p:cTn id="40" presetID="2" presetClass="entr" presetSubtype="4" decel="10000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ppt_x"/>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childTnLst>
                          </p:cTn>
                        </p:par>
                        <p:par>
                          <p:cTn id="48" fill="hold">
                            <p:stCondLst>
                              <p:cond delay="2500"/>
                            </p:stCondLst>
                            <p:childTnLst>
                              <p:par>
                                <p:cTn id="49" presetID="49" presetClass="entr" presetSubtype="0" decel="100000" fill="hold" grpId="0" nodeType="afterEffect">
                                  <p:stCondLst>
                                    <p:cond delay="500"/>
                                  </p:stCondLst>
                                  <p:childTnLst>
                                    <p:set>
                                      <p:cBhvr>
                                        <p:cTn id="50" dur="1" fill="hold">
                                          <p:stCondLst>
                                            <p:cond delay="0"/>
                                          </p:stCondLst>
                                        </p:cTn>
                                        <p:tgtEl>
                                          <p:spTgt spid="9"/>
                                        </p:tgtEl>
                                        <p:attrNameLst>
                                          <p:attrName>style.visibility</p:attrName>
                                        </p:attrNameLst>
                                      </p:cBhvr>
                                      <p:to>
                                        <p:strVal val="visible"/>
                                      </p:to>
                                    </p:set>
                                    <p:anim calcmode="lin" valueType="num">
                                      <p:cBhvr>
                                        <p:cTn id="51" dur="500" fill="hold"/>
                                        <p:tgtEl>
                                          <p:spTgt spid="9"/>
                                        </p:tgtEl>
                                        <p:attrNameLst>
                                          <p:attrName>ppt_w</p:attrName>
                                        </p:attrNameLst>
                                      </p:cBhvr>
                                      <p:tavLst>
                                        <p:tav tm="0">
                                          <p:val>
                                            <p:fltVal val="0"/>
                                          </p:val>
                                        </p:tav>
                                        <p:tav tm="100000">
                                          <p:val>
                                            <p:strVal val="#ppt_w"/>
                                          </p:val>
                                        </p:tav>
                                      </p:tavLst>
                                    </p:anim>
                                    <p:anim calcmode="lin" valueType="num">
                                      <p:cBhvr>
                                        <p:cTn id="52" dur="500" fill="hold"/>
                                        <p:tgtEl>
                                          <p:spTgt spid="9"/>
                                        </p:tgtEl>
                                        <p:attrNameLst>
                                          <p:attrName>ppt_h</p:attrName>
                                        </p:attrNameLst>
                                      </p:cBhvr>
                                      <p:tavLst>
                                        <p:tav tm="0">
                                          <p:val>
                                            <p:fltVal val="0"/>
                                          </p:val>
                                        </p:tav>
                                        <p:tav tm="100000">
                                          <p:val>
                                            <p:strVal val="#ppt_h"/>
                                          </p:val>
                                        </p:tav>
                                      </p:tavLst>
                                    </p:anim>
                                    <p:anim calcmode="lin" valueType="num">
                                      <p:cBhvr>
                                        <p:cTn id="53" dur="500" fill="hold"/>
                                        <p:tgtEl>
                                          <p:spTgt spid="9"/>
                                        </p:tgtEl>
                                        <p:attrNameLst>
                                          <p:attrName>style.rotation</p:attrName>
                                        </p:attrNameLst>
                                      </p:cBhvr>
                                      <p:tavLst>
                                        <p:tav tm="0">
                                          <p:val>
                                            <p:fltVal val="360"/>
                                          </p:val>
                                        </p:tav>
                                        <p:tav tm="100000">
                                          <p:val>
                                            <p:fltVal val="0"/>
                                          </p:val>
                                        </p:tav>
                                      </p:tavLst>
                                    </p:anim>
                                    <p:animEffect transition="in" filter="fade">
                                      <p:cBhvr>
                                        <p:cTn id="54" dur="500"/>
                                        <p:tgtEl>
                                          <p:spTgt spid="9"/>
                                        </p:tgtEl>
                                      </p:cBhvr>
                                    </p:animEffect>
                                  </p:childTnLst>
                                </p:cTn>
                              </p:par>
                              <p:par>
                                <p:cTn id="55" presetID="49" presetClass="entr" presetSubtype="0" decel="100000" fill="hold" grpId="0" nodeType="withEffect">
                                  <p:stCondLst>
                                    <p:cond delay="500"/>
                                  </p:stCondLst>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ppt_w</p:attrName>
                                        </p:attrNameLst>
                                      </p:cBhvr>
                                      <p:tavLst>
                                        <p:tav tm="0">
                                          <p:val>
                                            <p:fltVal val="0"/>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anim calcmode="lin" valueType="num">
                                      <p:cBhvr>
                                        <p:cTn id="59" dur="500" fill="hold"/>
                                        <p:tgtEl>
                                          <p:spTgt spid="10"/>
                                        </p:tgtEl>
                                        <p:attrNameLst>
                                          <p:attrName>style.rotation</p:attrName>
                                        </p:attrNameLst>
                                      </p:cBhvr>
                                      <p:tavLst>
                                        <p:tav tm="0">
                                          <p:val>
                                            <p:fltVal val="360"/>
                                          </p:val>
                                        </p:tav>
                                        <p:tav tm="100000">
                                          <p:val>
                                            <p:fltVal val="0"/>
                                          </p:val>
                                        </p:tav>
                                      </p:tavLst>
                                    </p:anim>
                                    <p:animEffect transition="in" filter="fade">
                                      <p:cBhvr>
                                        <p:cTn id="60" dur="500"/>
                                        <p:tgtEl>
                                          <p:spTgt spid="10"/>
                                        </p:tgtEl>
                                      </p:cBhvr>
                                    </p:animEffect>
                                  </p:childTnLst>
                                </p:cTn>
                              </p:par>
                            </p:childTnLst>
                          </p:cTn>
                        </p:par>
                        <p:par>
                          <p:cTn id="61" fill="hold">
                            <p:stCondLst>
                              <p:cond delay="3500"/>
                            </p:stCondLst>
                            <p:childTnLst>
                              <p:par>
                                <p:cTn id="62" presetID="2" presetClass="entr" presetSubtype="4" decel="100000"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ppt_x"/>
                                          </p:val>
                                        </p:tav>
                                        <p:tav tm="100000">
                                          <p:val>
                                            <p:strVal val="#ppt_x"/>
                                          </p:val>
                                        </p:tav>
                                      </p:tavLst>
                                    </p:anim>
                                    <p:anim calcmode="lin" valueType="num">
                                      <p:cBhvr additive="base">
                                        <p:cTn id="65" dur="500" fill="hold"/>
                                        <p:tgtEl>
                                          <p:spTgt spid="15"/>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ppt_x"/>
                                          </p:val>
                                        </p:tav>
                                        <p:tav tm="100000">
                                          <p:val>
                                            <p:strVal val="#ppt_x"/>
                                          </p:val>
                                        </p:tav>
                                      </p:tavLst>
                                    </p:anim>
                                    <p:anim calcmode="lin" valueType="num">
                                      <p:cBhvr additive="base">
                                        <p:cTn id="69" dur="500" fill="hold"/>
                                        <p:tgtEl>
                                          <p:spTgt spid="19"/>
                                        </p:tgtEl>
                                        <p:attrNameLst>
                                          <p:attrName>ppt_y</p:attrName>
                                        </p:attrNameLst>
                                      </p:cBhvr>
                                      <p:tavLst>
                                        <p:tav tm="0">
                                          <p:val>
                                            <p:strVal val="1+#ppt_h/2"/>
                                          </p:val>
                                        </p:tav>
                                        <p:tav tm="100000">
                                          <p:val>
                                            <p:strVal val="#ppt_y"/>
                                          </p:val>
                                        </p:tav>
                                      </p:tavLst>
                                    </p:anim>
                                  </p:childTnLst>
                                </p:cTn>
                              </p:par>
                            </p:childTnLst>
                          </p:cTn>
                        </p:par>
                        <p:par>
                          <p:cTn id="70" fill="hold">
                            <p:stCondLst>
                              <p:cond delay="4000"/>
                            </p:stCondLst>
                            <p:childTnLst>
                              <p:par>
                                <p:cTn id="71" presetID="49" presetClass="entr" presetSubtype="0" decel="100000" fill="hold" grpId="0" nodeType="afterEffect">
                                  <p:stCondLst>
                                    <p:cond delay="500"/>
                                  </p:stCondLst>
                                  <p:childTnLst>
                                    <p:set>
                                      <p:cBhvr>
                                        <p:cTn id="72" dur="1" fill="hold">
                                          <p:stCondLst>
                                            <p:cond delay="0"/>
                                          </p:stCondLst>
                                        </p:cTn>
                                        <p:tgtEl>
                                          <p:spTgt spid="11"/>
                                        </p:tgtEl>
                                        <p:attrNameLst>
                                          <p:attrName>style.visibility</p:attrName>
                                        </p:attrNameLst>
                                      </p:cBhvr>
                                      <p:to>
                                        <p:strVal val="visible"/>
                                      </p:to>
                                    </p:set>
                                    <p:anim calcmode="lin" valueType="num">
                                      <p:cBhvr>
                                        <p:cTn id="73" dur="500" fill="hold"/>
                                        <p:tgtEl>
                                          <p:spTgt spid="11"/>
                                        </p:tgtEl>
                                        <p:attrNameLst>
                                          <p:attrName>ppt_w</p:attrName>
                                        </p:attrNameLst>
                                      </p:cBhvr>
                                      <p:tavLst>
                                        <p:tav tm="0">
                                          <p:val>
                                            <p:fltVal val="0"/>
                                          </p:val>
                                        </p:tav>
                                        <p:tav tm="100000">
                                          <p:val>
                                            <p:strVal val="#ppt_w"/>
                                          </p:val>
                                        </p:tav>
                                      </p:tavLst>
                                    </p:anim>
                                    <p:anim calcmode="lin" valueType="num">
                                      <p:cBhvr>
                                        <p:cTn id="74" dur="500" fill="hold"/>
                                        <p:tgtEl>
                                          <p:spTgt spid="11"/>
                                        </p:tgtEl>
                                        <p:attrNameLst>
                                          <p:attrName>ppt_h</p:attrName>
                                        </p:attrNameLst>
                                      </p:cBhvr>
                                      <p:tavLst>
                                        <p:tav tm="0">
                                          <p:val>
                                            <p:fltVal val="0"/>
                                          </p:val>
                                        </p:tav>
                                        <p:tav tm="100000">
                                          <p:val>
                                            <p:strVal val="#ppt_h"/>
                                          </p:val>
                                        </p:tav>
                                      </p:tavLst>
                                    </p:anim>
                                    <p:anim calcmode="lin" valueType="num">
                                      <p:cBhvr>
                                        <p:cTn id="75" dur="500" fill="hold"/>
                                        <p:tgtEl>
                                          <p:spTgt spid="11"/>
                                        </p:tgtEl>
                                        <p:attrNameLst>
                                          <p:attrName>style.rotation</p:attrName>
                                        </p:attrNameLst>
                                      </p:cBhvr>
                                      <p:tavLst>
                                        <p:tav tm="0">
                                          <p:val>
                                            <p:fltVal val="360"/>
                                          </p:val>
                                        </p:tav>
                                        <p:tav tm="100000">
                                          <p:val>
                                            <p:fltVal val="0"/>
                                          </p:val>
                                        </p:tav>
                                      </p:tavLst>
                                    </p:anim>
                                    <p:animEffect transition="in" filter="fade">
                                      <p:cBhvr>
                                        <p:cTn id="76" dur="500"/>
                                        <p:tgtEl>
                                          <p:spTgt spid="11"/>
                                        </p:tgtEl>
                                      </p:cBhvr>
                                    </p:animEffect>
                                  </p:childTnLst>
                                </p:cTn>
                              </p:par>
                              <p:par>
                                <p:cTn id="77" presetID="49" presetClass="entr" presetSubtype="0" decel="100000" fill="hold" grpId="0" nodeType="withEffect">
                                  <p:stCondLst>
                                    <p:cond delay="500"/>
                                  </p:stCondLst>
                                  <p:childTnLst>
                                    <p:set>
                                      <p:cBhvr>
                                        <p:cTn id="78" dur="1" fill="hold">
                                          <p:stCondLst>
                                            <p:cond delay="0"/>
                                          </p:stCondLst>
                                        </p:cTn>
                                        <p:tgtEl>
                                          <p:spTgt spid="12"/>
                                        </p:tgtEl>
                                        <p:attrNameLst>
                                          <p:attrName>style.visibility</p:attrName>
                                        </p:attrNameLst>
                                      </p:cBhvr>
                                      <p:to>
                                        <p:strVal val="visible"/>
                                      </p:to>
                                    </p:set>
                                    <p:anim calcmode="lin" valueType="num">
                                      <p:cBhvr>
                                        <p:cTn id="79" dur="500" fill="hold"/>
                                        <p:tgtEl>
                                          <p:spTgt spid="12"/>
                                        </p:tgtEl>
                                        <p:attrNameLst>
                                          <p:attrName>ppt_w</p:attrName>
                                        </p:attrNameLst>
                                      </p:cBhvr>
                                      <p:tavLst>
                                        <p:tav tm="0">
                                          <p:val>
                                            <p:fltVal val="0"/>
                                          </p:val>
                                        </p:tav>
                                        <p:tav tm="100000">
                                          <p:val>
                                            <p:strVal val="#ppt_w"/>
                                          </p:val>
                                        </p:tav>
                                      </p:tavLst>
                                    </p:anim>
                                    <p:anim calcmode="lin" valueType="num">
                                      <p:cBhvr>
                                        <p:cTn id="80" dur="500" fill="hold"/>
                                        <p:tgtEl>
                                          <p:spTgt spid="12"/>
                                        </p:tgtEl>
                                        <p:attrNameLst>
                                          <p:attrName>ppt_h</p:attrName>
                                        </p:attrNameLst>
                                      </p:cBhvr>
                                      <p:tavLst>
                                        <p:tav tm="0">
                                          <p:val>
                                            <p:fltVal val="0"/>
                                          </p:val>
                                        </p:tav>
                                        <p:tav tm="100000">
                                          <p:val>
                                            <p:strVal val="#ppt_h"/>
                                          </p:val>
                                        </p:tav>
                                      </p:tavLst>
                                    </p:anim>
                                    <p:anim calcmode="lin" valueType="num">
                                      <p:cBhvr>
                                        <p:cTn id="81" dur="500" fill="hold"/>
                                        <p:tgtEl>
                                          <p:spTgt spid="12"/>
                                        </p:tgtEl>
                                        <p:attrNameLst>
                                          <p:attrName>style.rotation</p:attrName>
                                        </p:attrNameLst>
                                      </p:cBhvr>
                                      <p:tavLst>
                                        <p:tav tm="0">
                                          <p:val>
                                            <p:fltVal val="360"/>
                                          </p:val>
                                        </p:tav>
                                        <p:tav tm="100000">
                                          <p:val>
                                            <p:fltVal val="0"/>
                                          </p:val>
                                        </p:tav>
                                      </p:tavLst>
                                    </p:anim>
                                    <p:animEffect transition="in" filter="fade">
                                      <p:cBhvr>
                                        <p:cTn id="82" dur="500"/>
                                        <p:tgtEl>
                                          <p:spTgt spid="12"/>
                                        </p:tgtEl>
                                      </p:cBhvr>
                                    </p:animEffect>
                                  </p:childTnLst>
                                </p:cTn>
                              </p:par>
                            </p:childTnLst>
                          </p:cTn>
                        </p:par>
                        <p:par>
                          <p:cTn id="83" fill="hold">
                            <p:stCondLst>
                              <p:cond delay="5000"/>
                            </p:stCondLst>
                            <p:childTnLst>
                              <p:par>
                                <p:cTn id="84" presetID="2" presetClass="entr" presetSubtype="4" decel="100000" fill="hold" grpId="0" nodeType="after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additive="base">
                                        <p:cTn id="86" dur="500" fill="hold"/>
                                        <p:tgtEl>
                                          <p:spTgt spid="16"/>
                                        </p:tgtEl>
                                        <p:attrNameLst>
                                          <p:attrName>ppt_x</p:attrName>
                                        </p:attrNameLst>
                                      </p:cBhvr>
                                      <p:tavLst>
                                        <p:tav tm="0">
                                          <p:val>
                                            <p:strVal val="#ppt_x"/>
                                          </p:val>
                                        </p:tav>
                                        <p:tav tm="100000">
                                          <p:val>
                                            <p:strVal val="#ppt_x"/>
                                          </p:val>
                                        </p:tav>
                                      </p:tavLst>
                                    </p:anim>
                                    <p:anim calcmode="lin" valueType="num">
                                      <p:cBhvr additive="base">
                                        <p:cTn id="87" dur="500" fill="hold"/>
                                        <p:tgtEl>
                                          <p:spTgt spid="16"/>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 calcmode="lin" valueType="num">
                                      <p:cBhvr additive="base">
                                        <p:cTn id="90" dur="500" fill="hold"/>
                                        <p:tgtEl>
                                          <p:spTgt spid="20"/>
                                        </p:tgtEl>
                                        <p:attrNameLst>
                                          <p:attrName>ppt_x</p:attrName>
                                        </p:attrNameLst>
                                      </p:cBhvr>
                                      <p:tavLst>
                                        <p:tav tm="0">
                                          <p:val>
                                            <p:strVal val="#ppt_x"/>
                                          </p:val>
                                        </p:tav>
                                        <p:tav tm="100000">
                                          <p:val>
                                            <p:strVal val="#ppt_x"/>
                                          </p:val>
                                        </p:tav>
                                      </p:tavLst>
                                    </p:anim>
                                    <p:anim calcmode="lin" valueType="num">
                                      <p:cBhvr additive="base">
                                        <p:cTn id="9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3" grpId="0">
        <p:tmplLst>
          <p:tmpl>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p:tmplLst>
          <p:tmpl>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p:tmplLst>
          <p:tmpl>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15" hasCustomPrompt="1"/>
          </p:nvPr>
        </p:nvSpPr>
        <p:spPr>
          <a:xfrm>
            <a:off x="639417" y="4465057"/>
            <a:ext cx="3236883" cy="1394213"/>
          </a:xfrm>
        </p:spPr>
        <p:txBody>
          <a:bodyPr anchor="t">
            <a:noAutofit/>
          </a:bodyPr>
          <a:lstStyle>
            <a:lvl1pPr algn="l">
              <a:lnSpc>
                <a:spcPct val="120000"/>
              </a:lnSpc>
              <a:spcBef>
                <a:spcPts val="400"/>
              </a:spcBef>
              <a:defRPr sz="1333">
                <a:solidFill>
                  <a:schemeClr val="tx1"/>
                </a:solidFill>
                <a:latin typeface="+mn-lt"/>
              </a:defRPr>
            </a:lvl1pPr>
          </a:lstStyle>
          <a:p>
            <a:pPr lvl="0"/>
            <a:r>
              <a:rPr lang="en-US" altLang="ja-JP" dirty="0"/>
              <a:t>Text Here</a:t>
            </a:r>
            <a:endParaRPr lang="en-US" dirty="0"/>
          </a:p>
        </p:txBody>
      </p:sp>
      <p:cxnSp>
        <p:nvCxnSpPr>
          <p:cNvPr id="6" name="直線コネクタ 5"/>
          <p:cNvCxnSpPr/>
          <p:nvPr userDrawn="1"/>
        </p:nvCxnSpPr>
        <p:spPr>
          <a:xfrm flipH="1">
            <a:off x="580145" y="3909053"/>
            <a:ext cx="3355427"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16" hasCustomPrompt="1"/>
          </p:nvPr>
        </p:nvSpPr>
        <p:spPr>
          <a:xfrm>
            <a:off x="640935" y="4029067"/>
            <a:ext cx="3233847"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16" name="円/楕円 15"/>
          <p:cNvSpPr/>
          <p:nvPr userDrawn="1"/>
        </p:nvSpPr>
        <p:spPr>
          <a:xfrm>
            <a:off x="1188502" y="1543894"/>
            <a:ext cx="2125318" cy="2125133"/>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テキスト プレースホルダー 11"/>
          <p:cNvSpPr>
            <a:spLocks noGrp="1"/>
          </p:cNvSpPr>
          <p:nvPr>
            <p:ph type="body" sz="quarter" idx="21" hasCustomPrompt="1"/>
          </p:nvPr>
        </p:nvSpPr>
        <p:spPr>
          <a:xfrm>
            <a:off x="1247365" y="2306427"/>
            <a:ext cx="2007592" cy="600067"/>
          </a:xfrm>
        </p:spPr>
        <p:txBody>
          <a:bodyPr anchor="ctr">
            <a:noAutofit/>
          </a:bodyPr>
          <a:lstStyle>
            <a:lvl1pPr algn="ctr">
              <a:lnSpc>
                <a:spcPct val="120000"/>
              </a:lnSpc>
              <a:defRPr sz="1867" spc="200">
                <a:solidFill>
                  <a:schemeClr val="bg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22" hasCustomPrompt="1"/>
          </p:nvPr>
        </p:nvSpPr>
        <p:spPr>
          <a:xfrm>
            <a:off x="4483727" y="4465057"/>
            <a:ext cx="3236883" cy="1394213"/>
          </a:xfrm>
        </p:spPr>
        <p:txBody>
          <a:bodyPr anchor="t">
            <a:noAutofit/>
          </a:bodyPr>
          <a:lstStyle>
            <a:lvl1pPr algn="l">
              <a:lnSpc>
                <a:spcPct val="120000"/>
              </a:lnSpc>
              <a:spcBef>
                <a:spcPts val="400"/>
              </a:spcBef>
              <a:defRPr sz="1333">
                <a:solidFill>
                  <a:schemeClr val="tx1"/>
                </a:solidFill>
                <a:latin typeface="+mn-lt"/>
              </a:defRPr>
            </a:lvl1pPr>
          </a:lstStyle>
          <a:p>
            <a:pPr lvl="0"/>
            <a:r>
              <a:rPr lang="en-US" altLang="ja-JP" dirty="0"/>
              <a:t>Text Here</a:t>
            </a:r>
            <a:endParaRPr lang="en-US" dirty="0"/>
          </a:p>
        </p:txBody>
      </p:sp>
      <p:cxnSp>
        <p:nvCxnSpPr>
          <p:cNvPr id="19" name="直線コネクタ 18"/>
          <p:cNvCxnSpPr/>
          <p:nvPr userDrawn="1"/>
        </p:nvCxnSpPr>
        <p:spPr>
          <a:xfrm flipH="1">
            <a:off x="4424455" y="3909053"/>
            <a:ext cx="3355427"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0" name="テキスト プレースホルダー 11"/>
          <p:cNvSpPr>
            <a:spLocks noGrp="1"/>
          </p:cNvSpPr>
          <p:nvPr>
            <p:ph type="body" sz="quarter" idx="23" hasCustomPrompt="1"/>
          </p:nvPr>
        </p:nvSpPr>
        <p:spPr>
          <a:xfrm>
            <a:off x="4485245" y="4029067"/>
            <a:ext cx="3233847"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1" name="円/楕円 20"/>
          <p:cNvSpPr/>
          <p:nvPr userDrawn="1"/>
        </p:nvSpPr>
        <p:spPr>
          <a:xfrm>
            <a:off x="5032812" y="1543894"/>
            <a:ext cx="2125318" cy="2125133"/>
          </a:xfrm>
          <a:prstGeom prst="ellipse">
            <a:avLst/>
          </a:pr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テキスト プレースホルダー 11"/>
          <p:cNvSpPr>
            <a:spLocks noGrp="1"/>
          </p:cNvSpPr>
          <p:nvPr>
            <p:ph type="body" sz="quarter" idx="24" hasCustomPrompt="1"/>
          </p:nvPr>
        </p:nvSpPr>
        <p:spPr>
          <a:xfrm>
            <a:off x="5091675" y="2306427"/>
            <a:ext cx="2007592" cy="600067"/>
          </a:xfrm>
        </p:spPr>
        <p:txBody>
          <a:bodyPr anchor="ctr">
            <a:noAutofit/>
          </a:bodyPr>
          <a:lstStyle>
            <a:lvl1pPr algn="ctr">
              <a:lnSpc>
                <a:spcPct val="120000"/>
              </a:lnSpc>
              <a:defRPr sz="1867" spc="200">
                <a:solidFill>
                  <a:schemeClr val="bg1"/>
                </a:solidFill>
                <a:latin typeface="+mj-lt"/>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8315699" y="4465057"/>
            <a:ext cx="3236883" cy="1394213"/>
          </a:xfrm>
        </p:spPr>
        <p:txBody>
          <a:bodyPr anchor="t">
            <a:noAutofit/>
          </a:bodyPr>
          <a:lstStyle>
            <a:lvl1pPr algn="l">
              <a:lnSpc>
                <a:spcPct val="120000"/>
              </a:lnSpc>
              <a:spcBef>
                <a:spcPts val="400"/>
              </a:spcBef>
              <a:defRPr sz="1333">
                <a:solidFill>
                  <a:schemeClr val="tx1"/>
                </a:solidFill>
                <a:latin typeface="+mn-lt"/>
              </a:defRPr>
            </a:lvl1pPr>
          </a:lstStyle>
          <a:p>
            <a:pPr lvl="0"/>
            <a:r>
              <a:rPr lang="en-US" altLang="ja-JP" dirty="0"/>
              <a:t>Text Here</a:t>
            </a:r>
            <a:endParaRPr lang="en-US" dirty="0"/>
          </a:p>
        </p:txBody>
      </p:sp>
      <p:cxnSp>
        <p:nvCxnSpPr>
          <p:cNvPr id="24" name="直線コネクタ 23"/>
          <p:cNvCxnSpPr/>
          <p:nvPr userDrawn="1"/>
        </p:nvCxnSpPr>
        <p:spPr>
          <a:xfrm flipH="1">
            <a:off x="8256427" y="3909053"/>
            <a:ext cx="3355427"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5" name="テキスト プレースホルダー 11"/>
          <p:cNvSpPr>
            <a:spLocks noGrp="1"/>
          </p:cNvSpPr>
          <p:nvPr>
            <p:ph type="body" sz="quarter" idx="26" hasCustomPrompt="1"/>
          </p:nvPr>
        </p:nvSpPr>
        <p:spPr>
          <a:xfrm>
            <a:off x="8317217" y="4029067"/>
            <a:ext cx="3233847" cy="480053"/>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6" name="円/楕円 25"/>
          <p:cNvSpPr/>
          <p:nvPr userDrawn="1"/>
        </p:nvSpPr>
        <p:spPr>
          <a:xfrm>
            <a:off x="8864784" y="1543894"/>
            <a:ext cx="2125318" cy="2125133"/>
          </a:xfrm>
          <a:prstGeom prst="ellipse">
            <a:avLst/>
          </a:prstGeom>
          <a:solidFill>
            <a:schemeClr val="accent1">
              <a:lumMod val="5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11"/>
          <p:cNvSpPr>
            <a:spLocks noGrp="1"/>
          </p:cNvSpPr>
          <p:nvPr>
            <p:ph type="body" sz="quarter" idx="27" hasCustomPrompt="1"/>
          </p:nvPr>
        </p:nvSpPr>
        <p:spPr>
          <a:xfrm>
            <a:off x="8923647" y="2306427"/>
            <a:ext cx="2007592" cy="600067"/>
          </a:xfrm>
        </p:spPr>
        <p:txBody>
          <a:bodyPr anchor="ctr">
            <a:noAutofit/>
          </a:bodyPr>
          <a:lstStyle>
            <a:lvl1pPr algn="ctr">
              <a:lnSpc>
                <a:spcPct val="120000"/>
              </a:lnSpc>
              <a:defRPr sz="1867" spc="200">
                <a:solidFill>
                  <a:schemeClr val="bg1"/>
                </a:solidFill>
                <a:latin typeface="+mj-lt"/>
              </a:defRPr>
            </a:lvl1pPr>
          </a:lstStyle>
          <a:p>
            <a:pPr lvl="0"/>
            <a:r>
              <a:rPr lang="en-US" altLang="ja-JP" dirty="0"/>
              <a:t>TEXT HERE</a:t>
            </a:r>
            <a:endParaRPr lang="en-US" dirty="0"/>
          </a:p>
        </p:txBody>
      </p:sp>
      <p:sp>
        <p:nvSpPr>
          <p:cNvPr id="28" name="涙形 27"/>
          <p:cNvSpPr/>
          <p:nvPr userDrawn="1"/>
        </p:nvSpPr>
        <p:spPr>
          <a:xfrm rot="5400000">
            <a:off x="965008" y="1447664"/>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テキスト ボックス 28"/>
          <p:cNvSpPr txBox="1"/>
          <p:nvPr userDrawn="1"/>
        </p:nvSpPr>
        <p:spPr>
          <a:xfrm>
            <a:off x="1110524" y="1543894"/>
            <a:ext cx="269626" cy="276999"/>
          </a:xfrm>
          <a:prstGeom prst="rect">
            <a:avLst/>
          </a:prstGeom>
          <a:noFill/>
        </p:spPr>
        <p:txBody>
          <a:bodyPr wrap="none" rtlCol="0">
            <a:spAutoFit/>
          </a:bodyPr>
          <a:lstStyle/>
          <a:p>
            <a:r>
              <a:rPr kumimoji="1" lang="en-US" altLang="ja-JP" sz="1200" dirty="0">
                <a:solidFill>
                  <a:schemeClr val="accent1"/>
                </a:solidFill>
              </a:rPr>
              <a:t>1</a:t>
            </a:r>
            <a:endParaRPr kumimoji="1" lang="ja-JP" altLang="en-US" sz="1200" dirty="0">
              <a:solidFill>
                <a:schemeClr val="accent1"/>
              </a:solidFill>
            </a:endParaRPr>
          </a:p>
        </p:txBody>
      </p:sp>
      <p:sp>
        <p:nvSpPr>
          <p:cNvPr id="30" name="涙形 29"/>
          <p:cNvSpPr/>
          <p:nvPr userDrawn="1"/>
        </p:nvSpPr>
        <p:spPr>
          <a:xfrm rot="5400000">
            <a:off x="4809916" y="1447664"/>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ボックス 30"/>
          <p:cNvSpPr txBox="1"/>
          <p:nvPr userDrawn="1"/>
        </p:nvSpPr>
        <p:spPr>
          <a:xfrm>
            <a:off x="4955431" y="1543893"/>
            <a:ext cx="269626" cy="276999"/>
          </a:xfrm>
          <a:prstGeom prst="rect">
            <a:avLst/>
          </a:prstGeom>
          <a:noFill/>
        </p:spPr>
        <p:txBody>
          <a:bodyPr wrap="none" rtlCol="0">
            <a:spAutoFit/>
          </a:bodyPr>
          <a:lstStyle/>
          <a:p>
            <a:r>
              <a:rPr kumimoji="1" lang="en-US" altLang="ja-JP" sz="1200" dirty="0">
                <a:solidFill>
                  <a:schemeClr val="accent1"/>
                </a:solidFill>
              </a:rPr>
              <a:t>2</a:t>
            </a:r>
            <a:endParaRPr kumimoji="1" lang="ja-JP" altLang="en-US" sz="1200" dirty="0">
              <a:solidFill>
                <a:schemeClr val="accent1"/>
              </a:solidFill>
            </a:endParaRPr>
          </a:p>
        </p:txBody>
      </p:sp>
      <p:sp>
        <p:nvSpPr>
          <p:cNvPr id="32" name="涙形 31"/>
          <p:cNvSpPr/>
          <p:nvPr userDrawn="1"/>
        </p:nvSpPr>
        <p:spPr>
          <a:xfrm rot="5400000">
            <a:off x="8672045" y="1465858"/>
            <a:ext cx="565917" cy="565966"/>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テキスト ボックス 32"/>
          <p:cNvSpPr txBox="1"/>
          <p:nvPr userDrawn="1"/>
        </p:nvSpPr>
        <p:spPr>
          <a:xfrm>
            <a:off x="8817561" y="1562088"/>
            <a:ext cx="269626" cy="276999"/>
          </a:xfrm>
          <a:prstGeom prst="rect">
            <a:avLst/>
          </a:prstGeom>
          <a:noFill/>
        </p:spPr>
        <p:txBody>
          <a:bodyPr wrap="none" rtlCol="0">
            <a:spAutoFit/>
          </a:bodyPr>
          <a:lstStyle/>
          <a:p>
            <a:r>
              <a:rPr kumimoji="1" lang="en-US" altLang="ja-JP" sz="1200" dirty="0">
                <a:solidFill>
                  <a:schemeClr val="accent1"/>
                </a:solidFill>
              </a:rPr>
              <a:t>3</a:t>
            </a:r>
            <a:endParaRPr kumimoji="1" lang="ja-JP" altLang="en-US" sz="1200" dirty="0">
              <a:solidFill>
                <a:schemeClr val="accent1"/>
              </a:solidFill>
            </a:endParaRPr>
          </a:p>
        </p:txBody>
      </p:sp>
    </p:spTree>
    <p:extLst>
      <p:ext uri="{BB962C8B-B14F-4D97-AF65-F5344CB8AC3E}">
        <p14:creationId xmlns:p14="http://schemas.microsoft.com/office/powerpoint/2010/main" val="397784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par>
                                <p:cTn id="11" presetID="2" presetClass="entr" presetSubtype="9" decel="10000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0-#ppt_w/2"/>
                                          </p:val>
                                        </p:tav>
                                        <p:tav tm="100000">
                                          <p:val>
                                            <p:strVal val="#ppt_x"/>
                                          </p:val>
                                        </p:tav>
                                      </p:tavLst>
                                    </p:anim>
                                    <p:anim calcmode="lin" valueType="num">
                                      <p:cBhvr additive="base">
                                        <p:cTn id="14" dur="500" fill="hold"/>
                                        <p:tgtEl>
                                          <p:spTgt spid="28"/>
                                        </p:tgtEl>
                                        <p:attrNameLst>
                                          <p:attrName>ppt_y</p:attrName>
                                        </p:attrNameLst>
                                      </p:cBhvr>
                                      <p:tavLst>
                                        <p:tav tm="0">
                                          <p:val>
                                            <p:strVal val="0-#ppt_h/2"/>
                                          </p:val>
                                        </p:tav>
                                        <p:tav tm="100000">
                                          <p:val>
                                            <p:strVal val="#ppt_y"/>
                                          </p:val>
                                        </p:tav>
                                      </p:tavLst>
                                    </p:anim>
                                  </p:childTnLst>
                                </p:cTn>
                              </p:par>
                              <p:par>
                                <p:cTn id="15" presetID="2" presetClass="entr" presetSubtype="9" decel="10000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0-#ppt_w/2"/>
                                          </p:val>
                                        </p:tav>
                                        <p:tav tm="100000">
                                          <p:val>
                                            <p:strVal val="#ppt_x"/>
                                          </p:val>
                                        </p:tav>
                                      </p:tavLst>
                                    </p:anim>
                                    <p:anim calcmode="lin" valueType="num">
                                      <p:cBhvr additive="base">
                                        <p:cTn id="18" dur="500" fill="hold"/>
                                        <p:tgtEl>
                                          <p:spTgt spid="29"/>
                                        </p:tgtEl>
                                        <p:attrNameLst>
                                          <p:attrName>ppt_y</p:attrName>
                                        </p:attrNameLst>
                                      </p:cBhvr>
                                      <p:tavLst>
                                        <p:tav tm="0">
                                          <p:val>
                                            <p:strVal val="0-#ppt_h/2"/>
                                          </p:val>
                                        </p:tav>
                                        <p:tav tm="100000">
                                          <p:val>
                                            <p:strVal val="#ppt_y"/>
                                          </p:val>
                                        </p:tav>
                                      </p:tavLst>
                                    </p:anim>
                                  </p:childTnLst>
                                </p:cTn>
                              </p:par>
                            </p:childTnLst>
                          </p:cTn>
                        </p:par>
                        <p:par>
                          <p:cTn id="19" fill="hold">
                            <p:stCondLst>
                              <p:cond delay="500"/>
                            </p:stCondLst>
                            <p:childTnLst>
                              <p:par>
                                <p:cTn id="20" presetID="16" presetClass="entr" presetSubtype="37"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outVertical)">
                                      <p:cBhvr>
                                        <p:cTn id="22" dur="500"/>
                                        <p:tgtEl>
                                          <p:spTgt spid="6"/>
                                        </p:tgtEl>
                                      </p:cBhvr>
                                    </p:animEffect>
                                  </p:childTnLst>
                                </p:cTn>
                              </p:par>
                            </p:childTnLst>
                          </p:cTn>
                        </p:par>
                        <p:par>
                          <p:cTn id="23" fill="hold">
                            <p:stCondLst>
                              <p:cond delay="1000"/>
                            </p:stCondLst>
                            <p:childTnLst>
                              <p:par>
                                <p:cTn id="24" presetID="2" presetClass="entr" presetSubtype="4" decel="10000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22">
                                            <p:txEl>
                                              <p:pRg st="0" end="0"/>
                                            </p:txEl>
                                          </p:spTgt>
                                        </p:tgtEl>
                                        <p:attrNameLst>
                                          <p:attrName>style.visibility</p:attrName>
                                        </p:attrNameLst>
                                      </p:cBhvr>
                                      <p:to>
                                        <p:strVal val="visible"/>
                                      </p:to>
                                    </p:set>
                                    <p:animEffect transition="in" filter="fade">
                                      <p:cBhvr>
                                        <p:cTn id="38" dur="500"/>
                                        <p:tgtEl>
                                          <p:spTgt spid="22">
                                            <p:txEl>
                                              <p:pRg st="0" end="0"/>
                                            </p:txEl>
                                          </p:spTgt>
                                        </p:tgtEl>
                                      </p:cBhvr>
                                    </p:animEffect>
                                  </p:childTnLst>
                                </p:cTn>
                              </p:par>
                              <p:par>
                                <p:cTn id="39" presetID="2" presetClass="entr" presetSubtype="9" decel="100000" fill="hold" grpId="0" nodeType="withEffect">
                                  <p:stCondLst>
                                    <p:cond delay="25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0-#ppt_w/2"/>
                                          </p:val>
                                        </p:tav>
                                        <p:tav tm="100000">
                                          <p:val>
                                            <p:strVal val="#ppt_x"/>
                                          </p:val>
                                        </p:tav>
                                      </p:tavLst>
                                    </p:anim>
                                    <p:anim calcmode="lin" valueType="num">
                                      <p:cBhvr additive="base">
                                        <p:cTn id="42" dur="500" fill="hold"/>
                                        <p:tgtEl>
                                          <p:spTgt spid="30"/>
                                        </p:tgtEl>
                                        <p:attrNameLst>
                                          <p:attrName>ppt_y</p:attrName>
                                        </p:attrNameLst>
                                      </p:cBhvr>
                                      <p:tavLst>
                                        <p:tav tm="0">
                                          <p:val>
                                            <p:strVal val="0-#ppt_h/2"/>
                                          </p:val>
                                        </p:tav>
                                        <p:tav tm="100000">
                                          <p:val>
                                            <p:strVal val="#ppt_y"/>
                                          </p:val>
                                        </p:tav>
                                      </p:tavLst>
                                    </p:anim>
                                  </p:childTnLst>
                                </p:cTn>
                              </p:par>
                              <p:par>
                                <p:cTn id="43" presetID="2" presetClass="entr" presetSubtype="9" decel="100000" fill="hold" grpId="0" nodeType="withEffect">
                                  <p:stCondLst>
                                    <p:cond delay="25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0-#ppt_w/2"/>
                                          </p:val>
                                        </p:tav>
                                        <p:tav tm="100000">
                                          <p:val>
                                            <p:strVal val="#ppt_x"/>
                                          </p:val>
                                        </p:tav>
                                      </p:tavLst>
                                    </p:anim>
                                    <p:anim calcmode="lin" valueType="num">
                                      <p:cBhvr additive="base">
                                        <p:cTn id="46" dur="500" fill="hold"/>
                                        <p:tgtEl>
                                          <p:spTgt spid="31"/>
                                        </p:tgtEl>
                                        <p:attrNameLst>
                                          <p:attrName>ppt_y</p:attrName>
                                        </p:attrNameLst>
                                      </p:cBhvr>
                                      <p:tavLst>
                                        <p:tav tm="0">
                                          <p:val>
                                            <p:strVal val="0-#ppt_h/2"/>
                                          </p:val>
                                        </p:tav>
                                        <p:tav tm="100000">
                                          <p:val>
                                            <p:strVal val="#ppt_y"/>
                                          </p:val>
                                        </p:tav>
                                      </p:tavLst>
                                    </p:anim>
                                  </p:childTnLst>
                                </p:cTn>
                              </p:par>
                            </p:childTnLst>
                          </p:cTn>
                        </p:par>
                        <p:par>
                          <p:cTn id="47" fill="hold">
                            <p:stCondLst>
                              <p:cond delay="2250"/>
                            </p:stCondLst>
                            <p:childTnLst>
                              <p:par>
                                <p:cTn id="48" presetID="16" presetClass="entr" presetSubtype="37"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barn(outVertical)">
                                      <p:cBhvr>
                                        <p:cTn id="50" dur="500"/>
                                        <p:tgtEl>
                                          <p:spTgt spid="19"/>
                                        </p:tgtEl>
                                      </p:cBhvr>
                                    </p:animEffect>
                                  </p:childTnLst>
                                </p:cTn>
                              </p:par>
                            </p:childTnLst>
                          </p:cTn>
                        </p:par>
                        <p:par>
                          <p:cTn id="51" fill="hold">
                            <p:stCondLst>
                              <p:cond delay="2750"/>
                            </p:stCondLst>
                            <p:childTnLst>
                              <p:par>
                                <p:cTn id="52" presetID="2" presetClass="entr" presetSubtype="4" decel="10000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ppt_x"/>
                                          </p:val>
                                        </p:tav>
                                        <p:tav tm="100000">
                                          <p:val>
                                            <p:strVal val="#ppt_x"/>
                                          </p:val>
                                        </p:tav>
                                      </p:tavLst>
                                    </p:anim>
                                    <p:anim calcmode="lin" valueType="num">
                                      <p:cBhvr additive="base">
                                        <p:cTn id="55" dur="500" fill="hold"/>
                                        <p:tgtEl>
                                          <p:spTgt spid="18"/>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additive="base">
                                        <p:cTn id="58" dur="500" fill="hold"/>
                                        <p:tgtEl>
                                          <p:spTgt spid="20"/>
                                        </p:tgtEl>
                                        <p:attrNameLst>
                                          <p:attrName>ppt_x</p:attrName>
                                        </p:attrNameLst>
                                      </p:cBhvr>
                                      <p:tavLst>
                                        <p:tav tm="0">
                                          <p:val>
                                            <p:strVal val="#ppt_x"/>
                                          </p:val>
                                        </p:tav>
                                        <p:tav tm="100000">
                                          <p:val>
                                            <p:strVal val="#ppt_x"/>
                                          </p:val>
                                        </p:tav>
                                      </p:tavLst>
                                    </p:anim>
                                    <p:anim calcmode="lin" valueType="num">
                                      <p:cBhvr additive="base">
                                        <p:cTn id="59" dur="500" fill="hold"/>
                                        <p:tgtEl>
                                          <p:spTgt spid="20"/>
                                        </p:tgtEl>
                                        <p:attrNameLst>
                                          <p:attrName>ppt_y</p:attrName>
                                        </p:attrNameLst>
                                      </p:cBhvr>
                                      <p:tavLst>
                                        <p:tav tm="0">
                                          <p:val>
                                            <p:strVal val="1+#ppt_h/2"/>
                                          </p:val>
                                        </p:tav>
                                        <p:tav tm="100000">
                                          <p:val>
                                            <p:strVal val="#ppt_y"/>
                                          </p:val>
                                        </p:tav>
                                      </p:tavLst>
                                    </p:anim>
                                  </p:childTnLst>
                                </p:cTn>
                              </p:par>
                            </p:childTnLst>
                          </p:cTn>
                        </p:par>
                        <p:par>
                          <p:cTn id="60" fill="hold">
                            <p:stCondLst>
                              <p:cond delay="3250"/>
                            </p:stCondLst>
                            <p:childTnLst>
                              <p:par>
                                <p:cTn id="61" presetID="10" presetClass="entr" presetSubtype="0" fill="hold" grpId="0" nodeType="after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Effect transition="in" filter="fade">
                                      <p:cBhvr>
                                        <p:cTn id="63" dur="500"/>
                                        <p:tgtEl>
                                          <p:spTgt spid="27">
                                            <p:txEl>
                                              <p:pRg st="0" end="0"/>
                                            </p:txEl>
                                          </p:spTgt>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par>
                                <p:cTn id="67" presetID="2" presetClass="entr" presetSubtype="9" decel="100000" fill="hold" grpId="0" nodeType="withEffect">
                                  <p:stCondLst>
                                    <p:cond delay="250"/>
                                  </p:stCondLst>
                                  <p:childTnLst>
                                    <p:set>
                                      <p:cBhvr>
                                        <p:cTn id="68" dur="1" fill="hold">
                                          <p:stCondLst>
                                            <p:cond delay="0"/>
                                          </p:stCondLst>
                                        </p:cTn>
                                        <p:tgtEl>
                                          <p:spTgt spid="33"/>
                                        </p:tgtEl>
                                        <p:attrNameLst>
                                          <p:attrName>style.visibility</p:attrName>
                                        </p:attrNameLst>
                                      </p:cBhvr>
                                      <p:to>
                                        <p:strVal val="visible"/>
                                      </p:to>
                                    </p:set>
                                    <p:anim calcmode="lin" valueType="num">
                                      <p:cBhvr additive="base">
                                        <p:cTn id="69" dur="500" fill="hold"/>
                                        <p:tgtEl>
                                          <p:spTgt spid="33"/>
                                        </p:tgtEl>
                                        <p:attrNameLst>
                                          <p:attrName>ppt_x</p:attrName>
                                        </p:attrNameLst>
                                      </p:cBhvr>
                                      <p:tavLst>
                                        <p:tav tm="0">
                                          <p:val>
                                            <p:strVal val="0-#ppt_w/2"/>
                                          </p:val>
                                        </p:tav>
                                        <p:tav tm="100000">
                                          <p:val>
                                            <p:strVal val="#ppt_x"/>
                                          </p:val>
                                        </p:tav>
                                      </p:tavLst>
                                    </p:anim>
                                    <p:anim calcmode="lin" valueType="num">
                                      <p:cBhvr additive="base">
                                        <p:cTn id="70" dur="500" fill="hold"/>
                                        <p:tgtEl>
                                          <p:spTgt spid="33"/>
                                        </p:tgtEl>
                                        <p:attrNameLst>
                                          <p:attrName>ppt_y</p:attrName>
                                        </p:attrNameLst>
                                      </p:cBhvr>
                                      <p:tavLst>
                                        <p:tav tm="0">
                                          <p:val>
                                            <p:strVal val="0-#ppt_h/2"/>
                                          </p:val>
                                        </p:tav>
                                        <p:tav tm="100000">
                                          <p:val>
                                            <p:strVal val="#ppt_y"/>
                                          </p:val>
                                        </p:tav>
                                      </p:tavLst>
                                    </p:anim>
                                  </p:childTnLst>
                                </p:cTn>
                              </p:par>
                              <p:par>
                                <p:cTn id="71" presetID="2" presetClass="entr" presetSubtype="9" decel="100000" fill="hold" grpId="0" nodeType="withEffect">
                                  <p:stCondLst>
                                    <p:cond delay="25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fill="hold"/>
                                        <p:tgtEl>
                                          <p:spTgt spid="32"/>
                                        </p:tgtEl>
                                        <p:attrNameLst>
                                          <p:attrName>ppt_x</p:attrName>
                                        </p:attrNameLst>
                                      </p:cBhvr>
                                      <p:tavLst>
                                        <p:tav tm="0">
                                          <p:val>
                                            <p:strVal val="0-#ppt_w/2"/>
                                          </p:val>
                                        </p:tav>
                                        <p:tav tm="100000">
                                          <p:val>
                                            <p:strVal val="#ppt_x"/>
                                          </p:val>
                                        </p:tav>
                                      </p:tavLst>
                                    </p:anim>
                                    <p:anim calcmode="lin" valueType="num">
                                      <p:cBhvr additive="base">
                                        <p:cTn id="74" dur="500" fill="hold"/>
                                        <p:tgtEl>
                                          <p:spTgt spid="32"/>
                                        </p:tgtEl>
                                        <p:attrNameLst>
                                          <p:attrName>ppt_y</p:attrName>
                                        </p:attrNameLst>
                                      </p:cBhvr>
                                      <p:tavLst>
                                        <p:tav tm="0">
                                          <p:val>
                                            <p:strVal val="0-#ppt_h/2"/>
                                          </p:val>
                                        </p:tav>
                                        <p:tav tm="100000">
                                          <p:val>
                                            <p:strVal val="#ppt_y"/>
                                          </p:val>
                                        </p:tav>
                                      </p:tavLst>
                                    </p:anim>
                                  </p:childTnLst>
                                </p:cTn>
                              </p:par>
                            </p:childTnLst>
                          </p:cTn>
                        </p:par>
                        <p:par>
                          <p:cTn id="75" fill="hold">
                            <p:stCondLst>
                              <p:cond delay="4000"/>
                            </p:stCondLst>
                            <p:childTnLst>
                              <p:par>
                                <p:cTn id="76" presetID="16" presetClass="entr" presetSubtype="37" fill="hold"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barn(outVertical)">
                                      <p:cBhvr>
                                        <p:cTn id="78" dur="500"/>
                                        <p:tgtEl>
                                          <p:spTgt spid="24"/>
                                        </p:tgtEl>
                                      </p:cBhvr>
                                    </p:animEffect>
                                  </p:childTnLst>
                                </p:cTn>
                              </p:par>
                            </p:childTnLst>
                          </p:cTn>
                        </p:par>
                        <p:par>
                          <p:cTn id="79" fill="hold">
                            <p:stCondLst>
                              <p:cond delay="4500"/>
                            </p:stCondLst>
                            <p:childTnLst>
                              <p:par>
                                <p:cTn id="80" presetID="2" presetClass="entr" presetSubtype="4" decel="100000" fill="hold" grpId="0" nodeType="after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additive="base">
                                        <p:cTn id="82" dur="500" fill="hold"/>
                                        <p:tgtEl>
                                          <p:spTgt spid="23"/>
                                        </p:tgtEl>
                                        <p:attrNameLst>
                                          <p:attrName>ppt_x</p:attrName>
                                        </p:attrNameLst>
                                      </p:cBhvr>
                                      <p:tavLst>
                                        <p:tav tm="0">
                                          <p:val>
                                            <p:strVal val="#ppt_x"/>
                                          </p:val>
                                        </p:tav>
                                        <p:tav tm="100000">
                                          <p:val>
                                            <p:strVal val="#ppt_x"/>
                                          </p:val>
                                        </p:tav>
                                      </p:tavLst>
                                    </p:anim>
                                    <p:anim calcmode="lin" valueType="num">
                                      <p:cBhvr additive="base">
                                        <p:cTn id="83" dur="500" fill="hold"/>
                                        <p:tgtEl>
                                          <p:spTgt spid="23"/>
                                        </p:tgtEl>
                                        <p:attrNameLst>
                                          <p:attrName>ppt_y</p:attrName>
                                        </p:attrNameLst>
                                      </p:cBhvr>
                                      <p:tavLst>
                                        <p:tav tm="0">
                                          <p:val>
                                            <p:strVal val="1+#ppt_h/2"/>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 calcmode="lin" valueType="num">
                                      <p:cBhvr additive="base">
                                        <p:cTn id="86" dur="500" fill="hold"/>
                                        <p:tgtEl>
                                          <p:spTgt spid="25"/>
                                        </p:tgtEl>
                                        <p:attrNameLst>
                                          <p:attrName>ppt_x</p:attrName>
                                        </p:attrNameLst>
                                      </p:cBhvr>
                                      <p:tavLst>
                                        <p:tav tm="0">
                                          <p:val>
                                            <p:strVal val="#ppt_x"/>
                                          </p:val>
                                        </p:tav>
                                        <p:tav tm="100000">
                                          <p:val>
                                            <p:strVal val="#ppt_x"/>
                                          </p:val>
                                        </p:tav>
                                      </p:tavLst>
                                    </p:anim>
                                    <p:anim calcmode="lin" valueType="num">
                                      <p:cBhvr additive="base">
                                        <p:cTn id="8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6" grpId="0" animBg="1"/>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build="p">
        <p:tmplLst>
          <p:tmpl lvl="1">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5" grpId="0">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build="p">
        <p:tmplLst>
          <p:tmpl lvl="1">
            <p:tnLst>
              <p:par>
                <p:cTn presetID="10" presetClass="entr" presetSubtype="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p:bldP spid="30" grpId="0" animBg="1"/>
      <p:bldP spid="31" grpId="0"/>
      <p:bldP spid="32" grpId="0" animBg="1"/>
      <p:bldP spid="33" grpId="0"/>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 Points 2">
    <p:spTree>
      <p:nvGrpSpPr>
        <p:cNvPr id="1" name=""/>
        <p:cNvGrpSpPr/>
        <p:nvPr/>
      </p:nvGrpSpPr>
      <p:grpSpPr>
        <a:xfrm>
          <a:off x="0" y="0"/>
          <a:ext cx="0" cy="0"/>
          <a:chOff x="0" y="0"/>
          <a:chExt cx="0" cy="0"/>
        </a:xfrm>
      </p:grpSpPr>
      <p:sp>
        <p:nvSpPr>
          <p:cNvPr id="7" name="六角形 6"/>
          <p:cNvSpPr/>
          <p:nvPr userDrawn="1"/>
        </p:nvSpPr>
        <p:spPr>
          <a:xfrm rot="5400000">
            <a:off x="5266758" y="1554357"/>
            <a:ext cx="2402259" cy="2071092"/>
          </a:xfrm>
          <a:prstGeom prst="hexagon">
            <a:avLst>
              <a:gd name="adj" fmla="val 29917"/>
              <a:gd name="vf" fmla="val 11547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6" name="テキスト プレースホルダー 11"/>
          <p:cNvSpPr>
            <a:spLocks noGrp="1"/>
          </p:cNvSpPr>
          <p:nvPr>
            <p:ph type="body" sz="quarter" idx="21" hasCustomPrompt="1"/>
          </p:nvPr>
        </p:nvSpPr>
        <p:spPr>
          <a:xfrm>
            <a:off x="5464092" y="2138858"/>
            <a:ext cx="2007592" cy="912549"/>
          </a:xfrm>
        </p:spPr>
        <p:txBody>
          <a:bodyPr anchor="ctr">
            <a:noAutofit/>
          </a:bodyPr>
          <a:lstStyle>
            <a:lvl1pPr algn="ctr">
              <a:lnSpc>
                <a:spcPct val="100000"/>
              </a:lnSpc>
              <a:spcBef>
                <a:spcPts val="0"/>
              </a:spcBef>
              <a:defRPr sz="1867" spc="200">
                <a:solidFill>
                  <a:schemeClr val="bg1"/>
                </a:solidFill>
                <a:latin typeface="+mj-lt"/>
              </a:defRPr>
            </a:lvl1pPr>
          </a:lstStyle>
          <a:p>
            <a:pPr lvl="0"/>
            <a:r>
              <a:rPr lang="en-US" altLang="ja-JP" dirty="0"/>
              <a:t>TEXT HERE</a:t>
            </a:r>
            <a:endParaRPr lang="en-US" dirty="0"/>
          </a:p>
        </p:txBody>
      </p:sp>
      <p:sp>
        <p:nvSpPr>
          <p:cNvPr id="8" name="六角形 7"/>
          <p:cNvSpPr/>
          <p:nvPr userDrawn="1"/>
        </p:nvSpPr>
        <p:spPr>
          <a:xfrm rot="5400000">
            <a:off x="6062102" y="3832618"/>
            <a:ext cx="2402259" cy="2071092"/>
          </a:xfrm>
          <a:prstGeom prst="hexagon">
            <a:avLst>
              <a:gd name="adj" fmla="val 29917"/>
              <a:gd name="vf" fmla="val 115470"/>
            </a:avLst>
          </a:pr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テキスト プレースホルダー 11"/>
          <p:cNvSpPr>
            <a:spLocks noGrp="1"/>
          </p:cNvSpPr>
          <p:nvPr>
            <p:ph type="body" sz="quarter" idx="22" hasCustomPrompt="1"/>
          </p:nvPr>
        </p:nvSpPr>
        <p:spPr>
          <a:xfrm>
            <a:off x="6259436" y="4417118"/>
            <a:ext cx="2007592" cy="912549"/>
          </a:xfrm>
        </p:spPr>
        <p:txBody>
          <a:bodyPr anchor="ctr">
            <a:noAutofit/>
          </a:bodyPr>
          <a:lstStyle>
            <a:lvl1pPr algn="ctr">
              <a:lnSpc>
                <a:spcPct val="100000"/>
              </a:lnSpc>
              <a:spcBef>
                <a:spcPts val="0"/>
              </a:spcBef>
              <a:defRPr sz="1867" spc="200">
                <a:solidFill>
                  <a:schemeClr val="bg1"/>
                </a:solidFill>
                <a:latin typeface="+mj-lt"/>
              </a:defRPr>
            </a:lvl1pPr>
          </a:lstStyle>
          <a:p>
            <a:pPr lvl="0"/>
            <a:r>
              <a:rPr lang="en-US" altLang="ja-JP" dirty="0"/>
              <a:t>TEXT HERE</a:t>
            </a:r>
            <a:endParaRPr lang="en-US" dirty="0"/>
          </a:p>
        </p:txBody>
      </p:sp>
      <p:sp>
        <p:nvSpPr>
          <p:cNvPr id="10" name="六角形 9"/>
          <p:cNvSpPr/>
          <p:nvPr userDrawn="1"/>
        </p:nvSpPr>
        <p:spPr>
          <a:xfrm rot="5400000">
            <a:off x="3662311" y="3352565"/>
            <a:ext cx="2402259" cy="2071092"/>
          </a:xfrm>
          <a:prstGeom prst="hexagon">
            <a:avLst>
              <a:gd name="adj" fmla="val 29917"/>
              <a:gd name="vf" fmla="val 115470"/>
            </a:avLst>
          </a:prstGeom>
          <a:solidFill>
            <a:schemeClr val="accent1">
              <a:lumMod val="5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11"/>
          <p:cNvSpPr>
            <a:spLocks noGrp="1"/>
          </p:cNvSpPr>
          <p:nvPr>
            <p:ph type="body" sz="quarter" idx="23" hasCustomPrompt="1"/>
          </p:nvPr>
        </p:nvSpPr>
        <p:spPr>
          <a:xfrm>
            <a:off x="3859645" y="3937065"/>
            <a:ext cx="2007592" cy="912549"/>
          </a:xfrm>
        </p:spPr>
        <p:txBody>
          <a:bodyPr anchor="ctr">
            <a:noAutofit/>
          </a:bodyPr>
          <a:lstStyle>
            <a:lvl1pPr algn="ctr">
              <a:lnSpc>
                <a:spcPct val="100000"/>
              </a:lnSpc>
              <a:spcBef>
                <a:spcPts val="0"/>
              </a:spcBef>
              <a:defRPr sz="1867" spc="200">
                <a:solidFill>
                  <a:schemeClr val="bg1"/>
                </a:solidFill>
                <a:latin typeface="+mj-lt"/>
              </a:defRPr>
            </a:lvl1pPr>
          </a:lstStyle>
          <a:p>
            <a:pPr lvl="0"/>
            <a:r>
              <a:rPr lang="en-US" altLang="ja-JP" dirty="0"/>
              <a:t>TEXT HERE</a:t>
            </a:r>
            <a:endParaRPr lang="en-US" dirty="0"/>
          </a:p>
        </p:txBody>
      </p:sp>
      <p:sp>
        <p:nvSpPr>
          <p:cNvPr id="12" name="テキスト プレースホルダー 11"/>
          <p:cNvSpPr>
            <a:spLocks noGrp="1"/>
          </p:cNvSpPr>
          <p:nvPr>
            <p:ph type="body" sz="quarter" idx="16" hasCustomPrompt="1"/>
          </p:nvPr>
        </p:nvSpPr>
        <p:spPr>
          <a:xfrm>
            <a:off x="7608643" y="1766315"/>
            <a:ext cx="3498349" cy="480053"/>
          </a:xfrm>
        </p:spPr>
        <p:txBody>
          <a:bodyPr anchor="ctr">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13" name="テキスト プレースホルダー 11"/>
          <p:cNvSpPr>
            <a:spLocks noGrp="1"/>
          </p:cNvSpPr>
          <p:nvPr>
            <p:ph type="body" sz="quarter" idx="20" hasCustomPrompt="1"/>
          </p:nvPr>
        </p:nvSpPr>
        <p:spPr>
          <a:xfrm>
            <a:off x="7618052" y="2199441"/>
            <a:ext cx="3471280" cy="113954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24" hasCustomPrompt="1"/>
          </p:nvPr>
        </p:nvSpPr>
        <p:spPr>
          <a:xfrm>
            <a:off x="8388797" y="4059068"/>
            <a:ext cx="3498349" cy="480053"/>
          </a:xfrm>
        </p:spPr>
        <p:txBody>
          <a:bodyPr anchor="ctr">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25" hasCustomPrompt="1"/>
          </p:nvPr>
        </p:nvSpPr>
        <p:spPr>
          <a:xfrm>
            <a:off x="8398205" y="4492195"/>
            <a:ext cx="3471280" cy="113954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26" hasCustomPrompt="1"/>
          </p:nvPr>
        </p:nvSpPr>
        <p:spPr>
          <a:xfrm>
            <a:off x="247779" y="3521948"/>
            <a:ext cx="3498349" cy="480053"/>
          </a:xfrm>
        </p:spPr>
        <p:txBody>
          <a:bodyPr anchor="ctr">
            <a:noAutofit/>
          </a:bodyPr>
          <a:lstStyle>
            <a:lvl1pPr algn="r">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27" hasCustomPrompt="1"/>
          </p:nvPr>
        </p:nvSpPr>
        <p:spPr>
          <a:xfrm>
            <a:off x="257188" y="3955074"/>
            <a:ext cx="3471280" cy="1139547"/>
          </a:xfrm>
        </p:spPr>
        <p:txBody>
          <a:bodyPr anchor="t">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83863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decel="10000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1+#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9" decel="100000" fill="hold" grpId="0" nodeType="afterEffect">
                                  <p:stCondLst>
                                    <p:cond delay="25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0-#ppt_h/2"/>
                                          </p:val>
                                        </p:tav>
                                        <p:tav tm="100000">
                                          <p:val>
                                            <p:strVal val="#ppt_y"/>
                                          </p:val>
                                        </p:tav>
                                      </p:tavLst>
                                    </p:anim>
                                  </p:childTnLst>
                                </p:cTn>
                              </p:par>
                              <p:par>
                                <p:cTn id="27" presetID="2" presetClass="entr" presetSubtype="9" decel="100000" fill="hold" grpId="0" nodeType="withEffect">
                                  <p:stCondLst>
                                    <p:cond delay="250"/>
                                  </p:stCondLst>
                                  <p:childTnLst>
                                    <p:set>
                                      <p:cBhvr>
                                        <p:cTn id="28" dur="1" fill="hold">
                                          <p:stCondLst>
                                            <p:cond delay="0"/>
                                          </p:stCondLst>
                                        </p:cTn>
                                        <p:tgtEl>
                                          <p:spTgt spid="9">
                                            <p:txEl>
                                              <p:pRg st="0" end="0"/>
                                            </p:txEl>
                                          </p:spTgt>
                                        </p:tgtEl>
                                        <p:attrNameLst>
                                          <p:attrName>style.visibility</p:attrName>
                                        </p:attrNameLst>
                                      </p:cBhvr>
                                      <p:to>
                                        <p:strVal val="visible"/>
                                      </p:to>
                                    </p:set>
                                    <p:anim calcmode="lin" valueType="num">
                                      <p:cBhvr additive="base">
                                        <p:cTn id="29"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9">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1750"/>
                            </p:stCondLst>
                            <p:childTnLst>
                              <p:par>
                                <p:cTn id="32" presetID="2" presetClass="entr" presetSubtype="2" decel="10000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1+#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childTnLst>
                          </p:cTn>
                        </p:par>
                        <p:par>
                          <p:cTn id="40" fill="hold">
                            <p:stCondLst>
                              <p:cond delay="2250"/>
                            </p:stCondLst>
                            <p:childTnLst>
                              <p:par>
                                <p:cTn id="41" presetID="2" presetClass="entr" presetSubtype="3" decel="100000" fill="hold" grpId="0" nodeType="afterEffect">
                                  <p:stCondLst>
                                    <p:cond delay="25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1+#ppt_w/2"/>
                                          </p:val>
                                        </p:tav>
                                        <p:tav tm="100000">
                                          <p:val>
                                            <p:strVal val="#ppt_x"/>
                                          </p:val>
                                        </p:tav>
                                      </p:tavLst>
                                    </p:anim>
                                    <p:anim calcmode="lin" valueType="num">
                                      <p:cBhvr additive="base">
                                        <p:cTn id="44" dur="500" fill="hold"/>
                                        <p:tgtEl>
                                          <p:spTgt spid="10"/>
                                        </p:tgtEl>
                                        <p:attrNameLst>
                                          <p:attrName>ppt_y</p:attrName>
                                        </p:attrNameLst>
                                      </p:cBhvr>
                                      <p:tavLst>
                                        <p:tav tm="0">
                                          <p:val>
                                            <p:strVal val="0-#ppt_h/2"/>
                                          </p:val>
                                        </p:tav>
                                        <p:tav tm="100000">
                                          <p:val>
                                            <p:strVal val="#ppt_y"/>
                                          </p:val>
                                        </p:tav>
                                      </p:tavLst>
                                    </p:anim>
                                  </p:childTnLst>
                                </p:cTn>
                              </p:par>
                              <p:par>
                                <p:cTn id="45" presetID="2" presetClass="entr" presetSubtype="3" decel="100000" fill="hold" grpId="0" nodeType="withEffect">
                                  <p:stCondLst>
                                    <p:cond delay="250"/>
                                  </p:stCondLst>
                                  <p:childTnLst>
                                    <p:set>
                                      <p:cBhvr>
                                        <p:cTn id="46" dur="1" fill="hold">
                                          <p:stCondLst>
                                            <p:cond delay="0"/>
                                          </p:stCondLst>
                                        </p:cTn>
                                        <p:tgtEl>
                                          <p:spTgt spid="11">
                                            <p:txEl>
                                              <p:pRg st="0" end="0"/>
                                            </p:txEl>
                                          </p:spTgt>
                                        </p:tgtEl>
                                        <p:attrNameLst>
                                          <p:attrName>style.visibility</p:attrName>
                                        </p:attrNameLst>
                                      </p:cBhvr>
                                      <p:to>
                                        <p:strVal val="visible"/>
                                      </p:to>
                                    </p:set>
                                    <p:anim calcmode="lin" valueType="num">
                                      <p:cBhvr additive="base">
                                        <p:cTn id="47"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49" fill="hold">
                            <p:stCondLst>
                              <p:cond delay="3000"/>
                            </p:stCondLst>
                            <p:childTnLst>
                              <p:par>
                                <p:cTn id="50" presetID="2" presetClass="entr" presetSubtype="8" decel="10000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0-#ppt_w/2"/>
                                          </p:val>
                                        </p:tav>
                                        <p:tav tm="100000">
                                          <p:val>
                                            <p:strVal val="#ppt_x"/>
                                          </p:val>
                                        </p:tav>
                                      </p:tavLst>
                                    </p:anim>
                                    <p:anim calcmode="lin" valueType="num">
                                      <p:cBhvr additive="base">
                                        <p:cTn id="53" dur="500" fill="hold"/>
                                        <p:tgtEl>
                                          <p:spTgt spid="16"/>
                                        </p:tgtEl>
                                        <p:attrNameLst>
                                          <p:attrName>ppt_y</p:attrName>
                                        </p:attrNameLst>
                                      </p:cBhvr>
                                      <p:tavLst>
                                        <p:tav tm="0">
                                          <p:val>
                                            <p:strVal val="#ppt_y"/>
                                          </p:val>
                                        </p:tav>
                                        <p:tav tm="100000">
                                          <p:val>
                                            <p:strVal val="#ppt_y"/>
                                          </p:val>
                                        </p:tav>
                                      </p:tavLst>
                                    </p:anim>
                                  </p:childTnLst>
                                </p:cTn>
                              </p:par>
                              <p:par>
                                <p:cTn id="54" presetID="2" presetClass="entr" presetSubtype="8" decel="10000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0-#ppt_w/2"/>
                                          </p:val>
                                        </p:tav>
                                        <p:tav tm="100000">
                                          <p:val>
                                            <p:strVal val="#ppt_x"/>
                                          </p:val>
                                        </p:tav>
                                      </p:tavLst>
                                    </p:anim>
                                    <p:anim calcmode="lin" valueType="num">
                                      <p:cBhvr additive="base">
                                        <p:cTn id="57"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build="p">
        <p:tmplLst>
          <p:tmpl lvl="1">
            <p:tnLst>
              <p:par>
                <p:cTn presetID="2" presetClass="entr" presetSubtype="12"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8" grpId="0" animBg="1"/>
      <p:bldP spid="9" grpId="0" build="p">
        <p:tmplLst>
          <p:tmpl lvl="1">
            <p:tnLst>
              <p:par>
                <p:cTn presetID="2" presetClass="entr" presetSubtype="9"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bldP spid="11" grpId="0" build="p">
        <p:tmplLst>
          <p:tmpl lvl="1">
            <p:tnLst>
              <p:par>
                <p:cTn presetID="2" presetClass="entr" presetSubtype="3"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12" grpId="0">
        <p:tmplLst>
          <p:tmpl>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p:tmplLst>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p:tmplLst>
          <p:tmpl>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p:tmplLst>
          <p:tmpl>
            <p:tnLst>
              <p:par>
                <p:cTn presetID="2" presetClass="entr" presetSubtype="8"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8"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角丸四角形 4"/>
          <p:cNvSpPr/>
          <p:nvPr userDrawn="1"/>
        </p:nvSpPr>
        <p:spPr>
          <a:xfrm>
            <a:off x="626588" y="241300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角丸四角形 5"/>
          <p:cNvSpPr/>
          <p:nvPr userDrawn="1"/>
        </p:nvSpPr>
        <p:spPr>
          <a:xfrm>
            <a:off x="3463167" y="241300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角丸四角形 6"/>
          <p:cNvSpPr/>
          <p:nvPr userDrawn="1"/>
        </p:nvSpPr>
        <p:spPr>
          <a:xfrm>
            <a:off x="6299747" y="241300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角丸四角形 7"/>
          <p:cNvSpPr/>
          <p:nvPr userDrawn="1"/>
        </p:nvSpPr>
        <p:spPr>
          <a:xfrm>
            <a:off x="9136326" y="241300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図プレースホルダー 7"/>
          <p:cNvSpPr>
            <a:spLocks noGrp="1"/>
          </p:cNvSpPr>
          <p:nvPr>
            <p:ph type="pic" sz="quarter" idx="42" hasCustomPrompt="1"/>
          </p:nvPr>
        </p:nvSpPr>
        <p:spPr>
          <a:xfrm>
            <a:off x="1406067" y="2540479"/>
            <a:ext cx="761109" cy="761043"/>
          </a:xfrm>
        </p:spPr>
        <p:txBody>
          <a:bodyPr>
            <a:normAutofit/>
          </a:bodyPr>
          <a:lstStyle>
            <a:lvl1pPr>
              <a:defRPr sz="1067"/>
            </a:lvl1pPr>
          </a:lstStyle>
          <a:p>
            <a:r>
              <a:rPr kumimoji="1" lang="en-US" altLang="ja-JP" dirty="0"/>
              <a:t>ICON</a:t>
            </a:r>
            <a:endParaRPr kumimoji="1" lang="ja-JP" altLang="en-US" dirty="0"/>
          </a:p>
        </p:txBody>
      </p:sp>
      <p:sp>
        <p:nvSpPr>
          <p:cNvPr id="11" name="図プレースホルダー 7"/>
          <p:cNvSpPr>
            <a:spLocks noGrp="1"/>
          </p:cNvSpPr>
          <p:nvPr>
            <p:ph type="pic" sz="quarter" idx="43" hasCustomPrompt="1"/>
          </p:nvPr>
        </p:nvSpPr>
        <p:spPr>
          <a:xfrm>
            <a:off x="4242647" y="2540479"/>
            <a:ext cx="761109" cy="761043"/>
          </a:xfrm>
        </p:spPr>
        <p:txBody>
          <a:bodyPr>
            <a:normAutofit/>
          </a:bodyPr>
          <a:lstStyle>
            <a:lvl1pPr>
              <a:defRPr sz="1067"/>
            </a:lvl1pPr>
          </a:lstStyle>
          <a:p>
            <a:r>
              <a:rPr kumimoji="1" lang="en-US" altLang="ja-JP" dirty="0"/>
              <a:t>ICON</a:t>
            </a:r>
            <a:endParaRPr kumimoji="1" lang="ja-JP" altLang="en-US" dirty="0"/>
          </a:p>
        </p:txBody>
      </p:sp>
      <p:sp>
        <p:nvSpPr>
          <p:cNvPr id="12" name="図プレースホルダー 7"/>
          <p:cNvSpPr>
            <a:spLocks noGrp="1"/>
          </p:cNvSpPr>
          <p:nvPr>
            <p:ph type="pic" sz="quarter" idx="44" hasCustomPrompt="1"/>
          </p:nvPr>
        </p:nvSpPr>
        <p:spPr>
          <a:xfrm>
            <a:off x="7079226" y="2540479"/>
            <a:ext cx="761109" cy="761043"/>
          </a:xfrm>
        </p:spPr>
        <p:txBody>
          <a:bodyPr>
            <a:normAutofit/>
          </a:bodyPr>
          <a:lstStyle>
            <a:lvl1pPr>
              <a:defRPr sz="1067"/>
            </a:lvl1pPr>
          </a:lstStyle>
          <a:p>
            <a:r>
              <a:rPr kumimoji="1" lang="en-US" altLang="ja-JP" dirty="0"/>
              <a:t>ICON</a:t>
            </a:r>
            <a:endParaRPr kumimoji="1" lang="ja-JP" altLang="en-US" dirty="0"/>
          </a:p>
        </p:txBody>
      </p:sp>
      <p:sp>
        <p:nvSpPr>
          <p:cNvPr id="13" name="図プレースホルダー 7"/>
          <p:cNvSpPr>
            <a:spLocks noGrp="1"/>
          </p:cNvSpPr>
          <p:nvPr>
            <p:ph type="pic" sz="quarter" idx="45" hasCustomPrompt="1"/>
          </p:nvPr>
        </p:nvSpPr>
        <p:spPr>
          <a:xfrm>
            <a:off x="9915806" y="2540479"/>
            <a:ext cx="761109" cy="761043"/>
          </a:xfrm>
        </p:spPr>
        <p:txBody>
          <a:bodyPr>
            <a:normAutofit/>
          </a:bodyPr>
          <a:lstStyle>
            <a:lvl1pPr>
              <a:defRPr sz="1067"/>
            </a:lvl1pPr>
          </a:lstStyle>
          <a:p>
            <a:r>
              <a:rPr kumimoji="1" lang="en-US" altLang="ja-JP" dirty="0"/>
              <a:t>ICON</a:t>
            </a:r>
            <a:endParaRPr kumimoji="1" lang="ja-JP" altLang="en-US" dirty="0"/>
          </a:p>
        </p:txBody>
      </p:sp>
      <p:sp>
        <p:nvSpPr>
          <p:cNvPr id="14" name="テキスト プレースホルダー 11"/>
          <p:cNvSpPr>
            <a:spLocks noGrp="1"/>
          </p:cNvSpPr>
          <p:nvPr>
            <p:ph type="body" sz="quarter" idx="16" hasCustomPrompt="1"/>
          </p:nvPr>
        </p:nvSpPr>
        <p:spPr>
          <a:xfrm>
            <a:off x="439323" y="357622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46" hasCustomPrompt="1"/>
          </p:nvPr>
        </p:nvSpPr>
        <p:spPr>
          <a:xfrm>
            <a:off x="3269879" y="357622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47" hasCustomPrompt="1"/>
          </p:nvPr>
        </p:nvSpPr>
        <p:spPr>
          <a:xfrm>
            <a:off x="6100436" y="357622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48" hasCustomPrompt="1"/>
          </p:nvPr>
        </p:nvSpPr>
        <p:spPr>
          <a:xfrm>
            <a:off x="8930991" y="357622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20" hasCustomPrompt="1"/>
          </p:nvPr>
        </p:nvSpPr>
        <p:spPr>
          <a:xfrm>
            <a:off x="448733" y="4009347"/>
            <a:ext cx="2709608" cy="201045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1" hasCustomPrompt="1"/>
          </p:nvPr>
        </p:nvSpPr>
        <p:spPr>
          <a:xfrm>
            <a:off x="3269879" y="4009347"/>
            <a:ext cx="2709608" cy="201045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22" hasCustomPrompt="1"/>
          </p:nvPr>
        </p:nvSpPr>
        <p:spPr>
          <a:xfrm>
            <a:off x="6100436" y="4009347"/>
            <a:ext cx="2709608" cy="201045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8930991" y="4009347"/>
            <a:ext cx="2709608" cy="201045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49" hasCustomPrompt="1"/>
          </p:nvPr>
        </p:nvSpPr>
        <p:spPr>
          <a:xfrm>
            <a:off x="1281733" y="1189947"/>
            <a:ext cx="9627475" cy="926720"/>
          </a:xfrm>
        </p:spPr>
        <p:txBody>
          <a:bodyPr anchor="ctr">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92333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2" presetClass="entr" presetSubtype="4" decel="10000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10" presetClass="entr" presetSubtype="0" fill="hold" grpId="0" nodeType="afterEffect">
                                  <p:stCondLst>
                                    <p:cond delay="2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750"/>
                            </p:stCondLst>
                            <p:childTnLst>
                              <p:par>
                                <p:cTn id="31" presetID="2" presetClass="entr" presetSubtype="4" decel="10000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par>
                          <p:cTn id="39" fill="hold">
                            <p:stCondLst>
                              <p:cond delay="2250"/>
                            </p:stCondLst>
                            <p:childTnLst>
                              <p:par>
                                <p:cTn id="40" presetID="10" presetClass="entr" presetSubtype="0" fill="hold" grpId="0" nodeType="afterEffect">
                                  <p:stCondLst>
                                    <p:cond delay="25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par>
                          <p:cTn id="46" fill="hold">
                            <p:stCondLst>
                              <p:cond delay="3000"/>
                            </p:stCondLst>
                            <p:childTnLst>
                              <p:par>
                                <p:cTn id="47" presetID="2" presetClass="entr" presetSubtype="4" decel="10000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childTnLst>
                          </p:cTn>
                        </p:par>
                        <p:par>
                          <p:cTn id="55" fill="hold">
                            <p:stCondLst>
                              <p:cond delay="3500"/>
                            </p:stCondLst>
                            <p:childTnLst>
                              <p:par>
                                <p:cTn id="56" presetID="10" presetClass="entr" presetSubtype="0" fill="hold" grpId="0" nodeType="afterEffect">
                                  <p:stCondLst>
                                    <p:cond delay="25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4250"/>
                            </p:stCondLst>
                            <p:childTnLst>
                              <p:par>
                                <p:cTn id="63" presetID="2" presetClass="entr" presetSubtype="4" decel="100000"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ppt_x"/>
                                          </p:val>
                                        </p:tav>
                                        <p:tav tm="100000">
                                          <p:val>
                                            <p:strVal val="#ppt_x"/>
                                          </p:val>
                                        </p:tav>
                                      </p:tavLst>
                                    </p:anim>
                                    <p:anim calcmode="lin" valueType="num">
                                      <p:cBhvr additive="base">
                                        <p:cTn id="7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1" grpId="0"/>
      <p:bldP spid="12" grpId="0"/>
      <p:bldP spid="13" grpId="0"/>
      <p:bldP spid="14" grpId="0">
        <p:tmplLst>
          <p:tmpl>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p:tmplLst>
          <p:tmpl>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p:tmplLst>
          <p:tmpl>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re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角丸四角形 4"/>
          <p:cNvSpPr/>
          <p:nvPr userDrawn="1"/>
        </p:nvSpPr>
        <p:spPr>
          <a:xfrm>
            <a:off x="626588" y="324898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角丸四角形 5"/>
          <p:cNvSpPr/>
          <p:nvPr userDrawn="1"/>
        </p:nvSpPr>
        <p:spPr>
          <a:xfrm>
            <a:off x="3463167" y="324898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角丸四角形 6"/>
          <p:cNvSpPr/>
          <p:nvPr userDrawn="1"/>
        </p:nvSpPr>
        <p:spPr>
          <a:xfrm>
            <a:off x="6299747" y="324898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角丸四角形 7"/>
          <p:cNvSpPr/>
          <p:nvPr userDrawn="1"/>
        </p:nvSpPr>
        <p:spPr>
          <a:xfrm>
            <a:off x="9136326" y="3248980"/>
            <a:ext cx="2320068" cy="1016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図プレースホルダー 7"/>
          <p:cNvSpPr>
            <a:spLocks noGrp="1"/>
          </p:cNvSpPr>
          <p:nvPr>
            <p:ph type="pic" sz="quarter" idx="42" hasCustomPrompt="1"/>
          </p:nvPr>
        </p:nvSpPr>
        <p:spPr>
          <a:xfrm>
            <a:off x="1406067" y="3376459"/>
            <a:ext cx="761109" cy="761043"/>
          </a:xfrm>
        </p:spPr>
        <p:txBody>
          <a:bodyPr>
            <a:normAutofit/>
          </a:bodyPr>
          <a:lstStyle>
            <a:lvl1pPr>
              <a:defRPr sz="1067"/>
            </a:lvl1pPr>
          </a:lstStyle>
          <a:p>
            <a:r>
              <a:rPr kumimoji="1" lang="en-US" altLang="ja-JP" dirty="0"/>
              <a:t>ICON</a:t>
            </a:r>
            <a:endParaRPr kumimoji="1" lang="ja-JP" altLang="en-US" dirty="0"/>
          </a:p>
        </p:txBody>
      </p:sp>
      <p:sp>
        <p:nvSpPr>
          <p:cNvPr id="11" name="図プレースホルダー 7"/>
          <p:cNvSpPr>
            <a:spLocks noGrp="1"/>
          </p:cNvSpPr>
          <p:nvPr>
            <p:ph type="pic" sz="quarter" idx="43" hasCustomPrompt="1"/>
          </p:nvPr>
        </p:nvSpPr>
        <p:spPr>
          <a:xfrm>
            <a:off x="4242647" y="3376459"/>
            <a:ext cx="761109" cy="761043"/>
          </a:xfrm>
        </p:spPr>
        <p:txBody>
          <a:bodyPr>
            <a:normAutofit/>
          </a:bodyPr>
          <a:lstStyle>
            <a:lvl1pPr>
              <a:defRPr sz="1067"/>
            </a:lvl1pPr>
          </a:lstStyle>
          <a:p>
            <a:r>
              <a:rPr kumimoji="1" lang="en-US" altLang="ja-JP" dirty="0"/>
              <a:t>ICON</a:t>
            </a:r>
            <a:endParaRPr kumimoji="1" lang="ja-JP" altLang="en-US" dirty="0"/>
          </a:p>
        </p:txBody>
      </p:sp>
      <p:sp>
        <p:nvSpPr>
          <p:cNvPr id="12" name="図プレースホルダー 7"/>
          <p:cNvSpPr>
            <a:spLocks noGrp="1"/>
          </p:cNvSpPr>
          <p:nvPr>
            <p:ph type="pic" sz="quarter" idx="44" hasCustomPrompt="1"/>
          </p:nvPr>
        </p:nvSpPr>
        <p:spPr>
          <a:xfrm>
            <a:off x="7079226" y="3376459"/>
            <a:ext cx="761109" cy="761043"/>
          </a:xfrm>
        </p:spPr>
        <p:txBody>
          <a:bodyPr>
            <a:normAutofit/>
          </a:bodyPr>
          <a:lstStyle>
            <a:lvl1pPr>
              <a:defRPr sz="1067"/>
            </a:lvl1pPr>
          </a:lstStyle>
          <a:p>
            <a:r>
              <a:rPr kumimoji="1" lang="en-US" altLang="ja-JP" dirty="0"/>
              <a:t>ICON</a:t>
            </a:r>
            <a:endParaRPr kumimoji="1" lang="ja-JP" altLang="en-US" dirty="0"/>
          </a:p>
        </p:txBody>
      </p:sp>
      <p:sp>
        <p:nvSpPr>
          <p:cNvPr id="13" name="図プレースホルダー 7"/>
          <p:cNvSpPr>
            <a:spLocks noGrp="1"/>
          </p:cNvSpPr>
          <p:nvPr>
            <p:ph type="pic" sz="quarter" idx="45" hasCustomPrompt="1"/>
          </p:nvPr>
        </p:nvSpPr>
        <p:spPr>
          <a:xfrm>
            <a:off x="9915806" y="3376459"/>
            <a:ext cx="761109" cy="761043"/>
          </a:xfrm>
        </p:spPr>
        <p:txBody>
          <a:bodyPr>
            <a:normAutofit/>
          </a:bodyPr>
          <a:lstStyle>
            <a:lvl1pPr>
              <a:defRPr sz="1067"/>
            </a:lvl1pPr>
          </a:lstStyle>
          <a:p>
            <a:r>
              <a:rPr kumimoji="1" lang="en-US" altLang="ja-JP" dirty="0"/>
              <a:t>ICON</a:t>
            </a:r>
            <a:endParaRPr kumimoji="1" lang="ja-JP" altLang="en-US" dirty="0"/>
          </a:p>
        </p:txBody>
      </p:sp>
      <p:sp>
        <p:nvSpPr>
          <p:cNvPr id="14" name="テキスト プレースホルダー 11"/>
          <p:cNvSpPr>
            <a:spLocks noGrp="1"/>
          </p:cNvSpPr>
          <p:nvPr>
            <p:ph type="body" sz="quarter" idx="16" hasCustomPrompt="1"/>
          </p:nvPr>
        </p:nvSpPr>
        <p:spPr>
          <a:xfrm>
            <a:off x="439323" y="441220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46" hasCustomPrompt="1"/>
          </p:nvPr>
        </p:nvSpPr>
        <p:spPr>
          <a:xfrm>
            <a:off x="3269879" y="441220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47" hasCustomPrompt="1"/>
          </p:nvPr>
        </p:nvSpPr>
        <p:spPr>
          <a:xfrm>
            <a:off x="6100436" y="441220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a:t>TEXT HERE</a:t>
            </a:r>
            <a:endParaRPr lang="en-US" dirty="0"/>
          </a:p>
        </p:txBody>
      </p:sp>
      <p:sp>
        <p:nvSpPr>
          <p:cNvPr id="17" name="テキスト プレースホルダー 11"/>
          <p:cNvSpPr>
            <a:spLocks noGrp="1"/>
          </p:cNvSpPr>
          <p:nvPr>
            <p:ph type="body" sz="quarter" idx="48" hasCustomPrompt="1"/>
          </p:nvPr>
        </p:nvSpPr>
        <p:spPr>
          <a:xfrm>
            <a:off x="8930991" y="4412200"/>
            <a:ext cx="2730738" cy="480053"/>
          </a:xfrm>
        </p:spPr>
        <p:txBody>
          <a:bodyPr anchor="ctr">
            <a:noAutofit/>
          </a:bodyPr>
          <a:lstStyle>
            <a:lvl1pPr algn="ctr">
              <a:lnSpc>
                <a:spcPct val="120000"/>
              </a:lnSpc>
              <a:defRPr sz="1867" spc="200">
                <a:solidFill>
                  <a:schemeClr val="accent1"/>
                </a:solidFill>
                <a:latin typeface="+mj-lt"/>
              </a:defRPr>
            </a:lvl1pPr>
          </a:lstStyle>
          <a:p>
            <a:pPr lvl="0"/>
            <a:r>
              <a:rPr lang="en-US" altLang="ja-JP" dirty="0"/>
              <a:t>TEXT HERE</a:t>
            </a:r>
            <a:endParaRPr lang="en-US" dirty="0"/>
          </a:p>
        </p:txBody>
      </p:sp>
      <p:sp>
        <p:nvSpPr>
          <p:cNvPr id="18" name="テキスト プレースホルダー 11"/>
          <p:cNvSpPr>
            <a:spLocks noGrp="1"/>
          </p:cNvSpPr>
          <p:nvPr>
            <p:ph type="body" sz="quarter" idx="20" hasCustomPrompt="1"/>
          </p:nvPr>
        </p:nvSpPr>
        <p:spPr>
          <a:xfrm>
            <a:off x="448733" y="4845327"/>
            <a:ext cx="2709608" cy="124985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1" hasCustomPrompt="1"/>
          </p:nvPr>
        </p:nvSpPr>
        <p:spPr>
          <a:xfrm>
            <a:off x="3269879" y="4845327"/>
            <a:ext cx="2709608" cy="124985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0" name="テキスト プレースホルダー 11"/>
          <p:cNvSpPr>
            <a:spLocks noGrp="1"/>
          </p:cNvSpPr>
          <p:nvPr>
            <p:ph type="body" sz="quarter" idx="22" hasCustomPrompt="1"/>
          </p:nvPr>
        </p:nvSpPr>
        <p:spPr>
          <a:xfrm>
            <a:off x="6100436" y="4845327"/>
            <a:ext cx="2709608" cy="124985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8930991" y="4845327"/>
            <a:ext cx="2709608" cy="1249857"/>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3" name="角丸四角形 22"/>
          <p:cNvSpPr/>
          <p:nvPr userDrawn="1"/>
        </p:nvSpPr>
        <p:spPr>
          <a:xfrm>
            <a:off x="4935437" y="1328767"/>
            <a:ext cx="2320068" cy="1016000"/>
          </a:xfrm>
          <a:prstGeom prst="roundRect">
            <a:avLst>
              <a:gd name="adj" fmla="val 10000"/>
            </a:avLst>
          </a:pr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図プレースホルダー 7"/>
          <p:cNvSpPr>
            <a:spLocks noGrp="1"/>
          </p:cNvSpPr>
          <p:nvPr>
            <p:ph type="pic" sz="quarter" idx="49" hasCustomPrompt="1"/>
          </p:nvPr>
        </p:nvSpPr>
        <p:spPr>
          <a:xfrm>
            <a:off x="5714916" y="1456245"/>
            <a:ext cx="761109" cy="761043"/>
          </a:xfrm>
        </p:spPr>
        <p:txBody>
          <a:bodyPr>
            <a:normAutofit/>
          </a:bodyPr>
          <a:lstStyle>
            <a:lvl1pPr>
              <a:defRPr sz="1067"/>
            </a:lvl1pPr>
          </a:lstStyle>
          <a:p>
            <a:r>
              <a:rPr kumimoji="1" lang="en-US" altLang="ja-JP" dirty="0"/>
              <a:t>ICON</a:t>
            </a:r>
            <a:endParaRPr kumimoji="1" lang="ja-JP" altLang="en-US" dirty="0"/>
          </a:p>
        </p:txBody>
      </p:sp>
      <p:cxnSp>
        <p:nvCxnSpPr>
          <p:cNvPr id="25" name="直線コネクタ 24"/>
          <p:cNvCxnSpPr>
            <a:stCxn id="23" idx="2"/>
            <a:endCxn id="5" idx="0"/>
          </p:cNvCxnSpPr>
          <p:nvPr userDrawn="1"/>
        </p:nvCxnSpPr>
        <p:spPr>
          <a:xfrm flipH="1">
            <a:off x="1786622" y="2344767"/>
            <a:ext cx="4308849" cy="904213"/>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a:stCxn id="23" idx="2"/>
            <a:endCxn id="6" idx="0"/>
          </p:cNvCxnSpPr>
          <p:nvPr userDrawn="1"/>
        </p:nvCxnSpPr>
        <p:spPr>
          <a:xfrm flipH="1">
            <a:off x="4623201" y="2344767"/>
            <a:ext cx="1472270" cy="904213"/>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7" idx="0"/>
            <a:endCxn id="23" idx="2"/>
          </p:cNvCxnSpPr>
          <p:nvPr userDrawn="1"/>
        </p:nvCxnSpPr>
        <p:spPr>
          <a:xfrm flipH="1" flipV="1">
            <a:off x="6095471" y="2344767"/>
            <a:ext cx="1364310" cy="904213"/>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8" idx="0"/>
            <a:endCxn id="23" idx="2"/>
          </p:cNvCxnSpPr>
          <p:nvPr userDrawn="1"/>
        </p:nvCxnSpPr>
        <p:spPr>
          <a:xfrm flipH="1" flipV="1">
            <a:off x="6095471" y="2344767"/>
            <a:ext cx="4200889" cy="904213"/>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66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up)">
                                      <p:cBhvr>
                                        <p:cTn id="14" dur="500"/>
                                        <p:tgtEl>
                                          <p:spTgt spid="2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500"/>
                            </p:stCondLst>
                            <p:childTnLst>
                              <p:par>
                                <p:cTn id="23" presetID="2" presetClass="entr" presetSubtype="4" decel="10000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22" presetClass="entr" presetSubtype="1"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3000"/>
                            </p:stCondLst>
                            <p:childTnLst>
                              <p:par>
                                <p:cTn id="43" presetID="2" presetClass="entr" presetSubtype="4" decel="10000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par>
                          <p:cTn id="51" fill="hold">
                            <p:stCondLst>
                              <p:cond delay="3500"/>
                            </p:stCondLst>
                            <p:childTnLst>
                              <p:par>
                                <p:cTn id="52" presetID="22" presetClass="entr" presetSubtype="1" fill="hold"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up)">
                                      <p:cBhvr>
                                        <p:cTn id="54" dur="500"/>
                                        <p:tgtEl>
                                          <p:spTgt spid="29"/>
                                        </p:tgtEl>
                                      </p:cBhvr>
                                    </p:animEffect>
                                  </p:childTnLst>
                                </p:cTn>
                              </p:par>
                            </p:childTnLst>
                          </p:cTn>
                        </p:par>
                        <p:par>
                          <p:cTn id="55" fill="hold">
                            <p:stCondLst>
                              <p:cond delay="4000"/>
                            </p:stCondLst>
                            <p:childTnLst>
                              <p:par>
                                <p:cTn id="56" presetID="10" presetClass="entr" presetSubtype="0"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par>
                          <p:cTn id="62" fill="hold">
                            <p:stCondLst>
                              <p:cond delay="4500"/>
                            </p:stCondLst>
                            <p:childTnLst>
                              <p:par>
                                <p:cTn id="63" presetID="2" presetClass="entr" presetSubtype="4" decel="10000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childTnLst>
                          </p:cTn>
                        </p:par>
                        <p:par>
                          <p:cTn id="71" fill="hold">
                            <p:stCondLst>
                              <p:cond delay="5000"/>
                            </p:stCondLst>
                            <p:childTnLst>
                              <p:par>
                                <p:cTn id="72" presetID="22" presetClass="entr" presetSubtype="1" fill="hold"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wipe(up)">
                                      <p:cBhvr>
                                        <p:cTn id="74" dur="500"/>
                                        <p:tgtEl>
                                          <p:spTgt spid="32"/>
                                        </p:tgtEl>
                                      </p:cBhvr>
                                    </p:animEffect>
                                  </p:childTnLst>
                                </p:cTn>
                              </p:par>
                            </p:childTnLst>
                          </p:cTn>
                        </p:par>
                        <p:par>
                          <p:cTn id="75" fill="hold">
                            <p:stCondLst>
                              <p:cond delay="5500"/>
                            </p:stCondLst>
                            <p:childTnLst>
                              <p:par>
                                <p:cTn id="76" presetID="10" presetClass="entr" presetSubtype="0" fill="hold" grpId="0" nodeType="after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fade">
                                      <p:cBhvr>
                                        <p:cTn id="78" dur="500"/>
                                        <p:tgtEl>
                                          <p:spTgt spid="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childTnLst>
                          </p:cTn>
                        </p:par>
                        <p:par>
                          <p:cTn id="82" fill="hold">
                            <p:stCondLst>
                              <p:cond delay="6000"/>
                            </p:stCondLst>
                            <p:childTnLst>
                              <p:par>
                                <p:cTn id="83" presetID="2" presetClass="entr" presetSubtype="4" decel="100000" fill="hold" grpId="0" nodeType="after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500" fill="hold"/>
                                        <p:tgtEl>
                                          <p:spTgt spid="17"/>
                                        </p:tgtEl>
                                        <p:attrNameLst>
                                          <p:attrName>ppt_x</p:attrName>
                                        </p:attrNameLst>
                                      </p:cBhvr>
                                      <p:tavLst>
                                        <p:tav tm="0">
                                          <p:val>
                                            <p:strVal val="#ppt_x"/>
                                          </p:val>
                                        </p:tav>
                                        <p:tav tm="100000">
                                          <p:val>
                                            <p:strVal val="#ppt_x"/>
                                          </p:val>
                                        </p:tav>
                                      </p:tavLst>
                                    </p:anim>
                                    <p:anim calcmode="lin" valueType="num">
                                      <p:cBhvr additive="base">
                                        <p:cTn id="86" dur="500" fill="hold"/>
                                        <p:tgtEl>
                                          <p:spTgt spid="17"/>
                                        </p:tgtEl>
                                        <p:attrNameLst>
                                          <p:attrName>ppt_y</p:attrName>
                                        </p:attrNameLst>
                                      </p:cBhvr>
                                      <p:tavLst>
                                        <p:tav tm="0">
                                          <p:val>
                                            <p:strVal val="1+#ppt_h/2"/>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additive="base">
                                        <p:cTn id="89" dur="500" fill="hold"/>
                                        <p:tgtEl>
                                          <p:spTgt spid="21"/>
                                        </p:tgtEl>
                                        <p:attrNameLst>
                                          <p:attrName>ppt_x</p:attrName>
                                        </p:attrNameLst>
                                      </p:cBhvr>
                                      <p:tavLst>
                                        <p:tav tm="0">
                                          <p:val>
                                            <p:strVal val="#ppt_x"/>
                                          </p:val>
                                        </p:tav>
                                        <p:tav tm="100000">
                                          <p:val>
                                            <p:strVal val="#ppt_x"/>
                                          </p:val>
                                        </p:tav>
                                      </p:tavLst>
                                    </p:anim>
                                    <p:anim calcmode="lin" valueType="num">
                                      <p:cBhvr additive="base">
                                        <p:cTn id="9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1" grpId="0"/>
      <p:bldP spid="12" grpId="0"/>
      <p:bldP spid="13" grpId="0"/>
      <p:bldP spid="14" grpId="0">
        <p:tmplLst>
          <p:tmpl>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p:tmplLst>
          <p:tmpl>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3" grpId="0" animBg="1"/>
      <p:bldP spid="24" grpId="0"/>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415514" y="1328767"/>
            <a:ext cx="2229803" cy="3840427"/>
          </a:xfrm>
        </p:spPr>
        <p:txBody>
          <a:bodyPr/>
          <a:lstStyle>
            <a:lvl1pPr>
              <a:defRPr/>
            </a:lvl1pPr>
          </a:lstStyle>
          <a:p>
            <a:r>
              <a:rPr kumimoji="1" lang="en-US" altLang="ja-JP" dirty="0"/>
              <a:t>Add an image</a:t>
            </a:r>
            <a:endParaRPr kumimoji="1" lang="ja-JP" altLang="en-US" dirty="0"/>
          </a:p>
        </p:txBody>
      </p:sp>
      <p:sp>
        <p:nvSpPr>
          <p:cNvPr id="7" name="図プレースホルダー 5"/>
          <p:cNvSpPr>
            <a:spLocks noGrp="1"/>
          </p:cNvSpPr>
          <p:nvPr>
            <p:ph type="pic" sz="quarter" idx="13" hasCustomPrompt="1"/>
          </p:nvPr>
        </p:nvSpPr>
        <p:spPr>
          <a:xfrm>
            <a:off x="2697136" y="1328767"/>
            <a:ext cx="2229803" cy="3840427"/>
          </a:xfrm>
        </p:spPr>
        <p:txBody>
          <a:bodyPr/>
          <a:lstStyle>
            <a:lvl1pPr>
              <a:defRPr/>
            </a:lvl1pPr>
          </a:lstStyle>
          <a:p>
            <a:r>
              <a:rPr kumimoji="1" lang="en-US" altLang="ja-JP" dirty="0"/>
              <a:t>Add an image</a:t>
            </a:r>
            <a:endParaRPr kumimoji="1" lang="ja-JP" altLang="en-US" dirty="0"/>
          </a:p>
        </p:txBody>
      </p:sp>
      <p:sp>
        <p:nvSpPr>
          <p:cNvPr id="8" name="図プレースホルダー 5"/>
          <p:cNvSpPr>
            <a:spLocks noGrp="1"/>
          </p:cNvSpPr>
          <p:nvPr>
            <p:ph type="pic" sz="quarter" idx="14" hasCustomPrompt="1"/>
          </p:nvPr>
        </p:nvSpPr>
        <p:spPr>
          <a:xfrm>
            <a:off x="4978758" y="1328767"/>
            <a:ext cx="2229803" cy="3840427"/>
          </a:xfrm>
        </p:spPr>
        <p:txBody>
          <a:bodyPr/>
          <a:lstStyle>
            <a:lvl1pPr>
              <a:defRPr/>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7260380" y="1328767"/>
            <a:ext cx="2229803" cy="3840427"/>
          </a:xfrm>
        </p:spPr>
        <p:txBody>
          <a:bodyPr/>
          <a:lstStyle>
            <a:lvl1pPr>
              <a:defRPr/>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9542001" y="1328767"/>
            <a:ext cx="2229803" cy="3840427"/>
          </a:xfrm>
        </p:spPr>
        <p:txBody>
          <a:bodyPr/>
          <a:lstStyle>
            <a:lvl1pPr>
              <a:defRPr/>
            </a:lvl1pPr>
          </a:lstStyle>
          <a:p>
            <a:r>
              <a:rPr kumimoji="1" lang="en-US" altLang="ja-JP" dirty="0"/>
              <a:t>Add an image</a:t>
            </a:r>
            <a:endParaRPr kumimoji="1" lang="ja-JP" altLang="en-US" dirty="0"/>
          </a:p>
        </p:txBody>
      </p:sp>
      <p:sp>
        <p:nvSpPr>
          <p:cNvPr id="15" name="図プレースホルダー 14"/>
          <p:cNvSpPr>
            <a:spLocks noGrp="1"/>
          </p:cNvSpPr>
          <p:nvPr>
            <p:ph type="pic" sz="quarter" idx="33" hasCustomPrompt="1"/>
          </p:nvPr>
        </p:nvSpPr>
        <p:spPr>
          <a:xfrm>
            <a:off x="939266"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a:t> </a:t>
            </a:r>
            <a:endParaRPr kumimoji="1" lang="ja-JP" altLang="en-US" dirty="0"/>
          </a:p>
        </p:txBody>
      </p:sp>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11" name="テキスト プレースホルダー 11"/>
          <p:cNvSpPr>
            <a:spLocks noGrp="1"/>
          </p:cNvSpPr>
          <p:nvPr>
            <p:ph type="body" sz="quarter" idx="32" hasCustomPrompt="1"/>
          </p:nvPr>
        </p:nvSpPr>
        <p:spPr>
          <a:xfrm>
            <a:off x="1970184" y="5349214"/>
            <a:ext cx="8251633" cy="870097"/>
          </a:xfrm>
        </p:spPr>
        <p:txBody>
          <a:bodyPr anchor="t">
            <a:noAutofit/>
          </a:bodyPr>
          <a:lstStyle>
            <a:lvl1pPr algn="ctr">
              <a:lnSpc>
                <a:spcPct val="120000"/>
              </a:lnSpc>
              <a:spcBef>
                <a:spcPts val="0"/>
              </a:spcBef>
              <a:defRPr sz="1333">
                <a:solidFill>
                  <a:schemeClr val="tx1"/>
                </a:solidFill>
                <a:latin typeface="+mn-lt"/>
              </a:defRPr>
            </a:lvl1pPr>
          </a:lstStyle>
          <a:p>
            <a:pPr lvl="0"/>
            <a:r>
              <a:rPr lang="en-US" altLang="ja-JP" dirty="0"/>
              <a:t>Text Here</a:t>
            </a:r>
            <a:endParaRPr lang="en-US" dirty="0"/>
          </a:p>
        </p:txBody>
      </p:sp>
      <p:sp>
        <p:nvSpPr>
          <p:cNvPr id="16" name="図プレースホルダー 14"/>
          <p:cNvSpPr>
            <a:spLocks noGrp="1"/>
          </p:cNvSpPr>
          <p:nvPr>
            <p:ph type="pic" sz="quarter" idx="34" hasCustomPrompt="1"/>
          </p:nvPr>
        </p:nvSpPr>
        <p:spPr>
          <a:xfrm>
            <a:off x="3220888"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a:t> </a:t>
            </a:r>
            <a:endParaRPr kumimoji="1" lang="ja-JP" altLang="en-US" dirty="0"/>
          </a:p>
        </p:txBody>
      </p:sp>
      <p:sp>
        <p:nvSpPr>
          <p:cNvPr id="17" name="図プレースホルダー 14"/>
          <p:cNvSpPr>
            <a:spLocks noGrp="1"/>
          </p:cNvSpPr>
          <p:nvPr>
            <p:ph type="pic" sz="quarter" idx="35" hasCustomPrompt="1"/>
          </p:nvPr>
        </p:nvSpPr>
        <p:spPr>
          <a:xfrm>
            <a:off x="5502510"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a:t> </a:t>
            </a:r>
            <a:endParaRPr kumimoji="1" lang="ja-JP" altLang="en-US" dirty="0"/>
          </a:p>
        </p:txBody>
      </p:sp>
      <p:sp>
        <p:nvSpPr>
          <p:cNvPr id="18" name="図プレースホルダー 14"/>
          <p:cNvSpPr>
            <a:spLocks noGrp="1"/>
          </p:cNvSpPr>
          <p:nvPr>
            <p:ph type="pic" sz="quarter" idx="36" hasCustomPrompt="1"/>
          </p:nvPr>
        </p:nvSpPr>
        <p:spPr>
          <a:xfrm>
            <a:off x="7784132"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a:t> </a:t>
            </a:r>
            <a:endParaRPr kumimoji="1" lang="ja-JP" altLang="en-US" dirty="0"/>
          </a:p>
        </p:txBody>
      </p:sp>
      <p:sp>
        <p:nvSpPr>
          <p:cNvPr id="19" name="図プレースホルダー 14"/>
          <p:cNvSpPr>
            <a:spLocks noGrp="1"/>
          </p:cNvSpPr>
          <p:nvPr>
            <p:ph type="pic" sz="quarter" idx="37" hasCustomPrompt="1"/>
          </p:nvPr>
        </p:nvSpPr>
        <p:spPr>
          <a:xfrm>
            <a:off x="10065753" y="4809153"/>
            <a:ext cx="1706051" cy="361859"/>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313109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2500"/>
                            </p:stCondLst>
                            <p:childTnLst>
                              <p:par>
                                <p:cTn id="40" presetID="2" presetClass="entr" presetSubtype="4" decel="100000" fill="hold" grpId="0" nodeType="afterEffect">
                                  <p:stCondLst>
                                    <p:cond delay="50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5" grpId="0" animBg="1"/>
      <p:bldP spid="11" grpId="0"/>
      <p:bldP spid="16" grpId="0" animBg="1"/>
      <p:bldP spid="17" grpId="0" animBg="1"/>
      <p:bldP spid="18" grpId="0" animBg="1"/>
      <p:bldP spid="19"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9" y="4800600"/>
            <a:ext cx="7315200" cy="566739"/>
          </a:xfrm>
          <a:prstGeom prst="rect">
            <a:avLst/>
          </a:prstGeom>
        </p:spPr>
        <p:txBody>
          <a:bodyPr anchor="b"/>
          <a:lstStyle>
            <a:lvl1pPr algn="l">
              <a:defRPr sz="2291" b="1"/>
            </a:lvl1pPr>
          </a:lstStyle>
          <a:p>
            <a:r>
              <a:rPr lang="en-US"/>
              <a:t>Click to edit Master title style</a:t>
            </a:r>
          </a:p>
        </p:txBody>
      </p:sp>
      <p:sp>
        <p:nvSpPr>
          <p:cNvPr id="3" name="Picture Placeholder 2"/>
          <p:cNvSpPr>
            <a:spLocks noGrp="1"/>
          </p:cNvSpPr>
          <p:nvPr>
            <p:ph type="pic" idx="1"/>
          </p:nvPr>
        </p:nvSpPr>
        <p:spPr>
          <a:xfrm>
            <a:off x="2389719" y="612777"/>
            <a:ext cx="7315200" cy="4114800"/>
          </a:xfrm>
          <a:prstGeom prst="rect">
            <a:avLst/>
          </a:prstGeom>
        </p:spPr>
        <p:txBody>
          <a:bodyPr/>
          <a:lstStyle>
            <a:lvl1pPr marL="0" indent="0">
              <a:buNone/>
              <a:defRPr sz="3749"/>
            </a:lvl1pPr>
            <a:lvl2pPr marL="544145" indent="0">
              <a:buNone/>
              <a:defRPr sz="3333"/>
            </a:lvl2pPr>
            <a:lvl3pPr marL="1088290" indent="0">
              <a:buNone/>
              <a:defRPr sz="2916"/>
            </a:lvl3pPr>
            <a:lvl4pPr marL="1632435" indent="0">
              <a:buNone/>
              <a:defRPr sz="2291"/>
            </a:lvl4pPr>
            <a:lvl5pPr marL="2176581" indent="0">
              <a:buNone/>
              <a:defRPr sz="2291"/>
            </a:lvl5pPr>
            <a:lvl6pPr marL="2720726" indent="0">
              <a:buNone/>
              <a:defRPr sz="2291"/>
            </a:lvl6pPr>
            <a:lvl7pPr marL="3264871" indent="0">
              <a:buNone/>
              <a:defRPr sz="2291"/>
            </a:lvl7pPr>
            <a:lvl8pPr marL="3809018" indent="0">
              <a:buNone/>
              <a:defRPr sz="2291"/>
            </a:lvl8pPr>
            <a:lvl9pPr marL="4353163" indent="0">
              <a:buNone/>
              <a:defRPr sz="2291"/>
            </a:lvl9pPr>
          </a:lstStyle>
          <a:p>
            <a:pPr lvl="0"/>
            <a:endParaRPr lang="en-US" noProof="0"/>
          </a:p>
        </p:txBody>
      </p:sp>
      <p:sp>
        <p:nvSpPr>
          <p:cNvPr id="4" name="Text Placeholder 3"/>
          <p:cNvSpPr>
            <a:spLocks noGrp="1"/>
          </p:cNvSpPr>
          <p:nvPr>
            <p:ph type="body" sz="half" idx="2"/>
          </p:nvPr>
        </p:nvSpPr>
        <p:spPr>
          <a:xfrm>
            <a:off x="2389719" y="5367338"/>
            <a:ext cx="7315200" cy="804861"/>
          </a:xfrm>
          <a:prstGeom prst="rect">
            <a:avLst/>
          </a:prstGeom>
        </p:spPr>
        <p:txBody>
          <a:bodyPr/>
          <a:lstStyle>
            <a:lvl1pPr marL="0" indent="0">
              <a:buNone/>
              <a:defRPr sz="1666"/>
            </a:lvl1pPr>
            <a:lvl2pPr marL="544145" indent="0">
              <a:buNone/>
              <a:defRPr sz="1458"/>
            </a:lvl2pPr>
            <a:lvl3pPr marL="1088290" indent="0">
              <a:buNone/>
              <a:defRPr sz="1250"/>
            </a:lvl3pPr>
            <a:lvl4pPr marL="1632435" indent="0">
              <a:buNone/>
              <a:defRPr sz="1041"/>
            </a:lvl4pPr>
            <a:lvl5pPr marL="2176581" indent="0">
              <a:buNone/>
              <a:defRPr sz="1041"/>
            </a:lvl5pPr>
            <a:lvl6pPr marL="2720726" indent="0">
              <a:buNone/>
              <a:defRPr sz="1041"/>
            </a:lvl6pPr>
            <a:lvl7pPr marL="3264871" indent="0">
              <a:buNone/>
              <a:defRPr sz="1041"/>
            </a:lvl7pPr>
            <a:lvl8pPr marL="3809018" indent="0">
              <a:buNone/>
              <a:defRPr sz="1041"/>
            </a:lvl8pPr>
            <a:lvl9pPr marL="4353163" indent="0">
              <a:buNone/>
              <a:defRPr sz="1041"/>
            </a:lvl9pPr>
          </a:lstStyle>
          <a:p>
            <a:pPr lvl="0"/>
            <a:r>
              <a:rPr lang="en-US"/>
              <a:t>Click to edit Master text styles</a:t>
            </a:r>
          </a:p>
        </p:txBody>
      </p:sp>
      <p:sp>
        <p:nvSpPr>
          <p:cNvPr id="5" name="Date Placeholder 4"/>
          <p:cNvSpPr>
            <a:spLocks noGrp="1"/>
          </p:cNvSpPr>
          <p:nvPr>
            <p:ph type="dt" sz="half" idx="10"/>
          </p:nvPr>
        </p:nvSpPr>
        <p:spPr>
          <a:xfrm>
            <a:off x="608608"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endParaRPr lang="en-US" sz="2083">
              <a:solidFill>
                <a:prstClr val="black"/>
              </a:solidFill>
            </a:endParaRPr>
          </a:p>
        </p:txBody>
      </p:sp>
      <p:sp>
        <p:nvSpPr>
          <p:cNvPr id="6" name="Footer Placeholder 5"/>
          <p:cNvSpPr>
            <a:spLocks noGrp="1"/>
          </p:cNvSpPr>
          <p:nvPr>
            <p:ph type="ftr" sz="quarter" idx="11"/>
          </p:nvPr>
        </p:nvSpPr>
        <p:spPr>
          <a:xfrm>
            <a:off x="4164333" y="6355389"/>
            <a:ext cx="3863336"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r>
              <a:rPr lang="fr-FR" sz="2083">
                <a:solidFill>
                  <a:prstClr val="black"/>
                </a:solidFill>
              </a:rPr>
              <a:t>Préventions des risques professionnels au sein du site BIMO 2 à travers l'implémentation du standard LOTO</a:t>
            </a:r>
            <a:endParaRPr lang="en-US" sz="2083">
              <a:solidFill>
                <a:prstClr val="black"/>
              </a:solidFill>
            </a:endParaRPr>
          </a:p>
        </p:txBody>
      </p:sp>
      <p:sp>
        <p:nvSpPr>
          <p:cNvPr id="7" name="Slide Number Placeholder 6"/>
          <p:cNvSpPr>
            <a:spLocks noGrp="1"/>
          </p:cNvSpPr>
          <p:nvPr>
            <p:ph type="sldNum" sz="quarter" idx="12"/>
          </p:nvPr>
        </p:nvSpPr>
        <p:spPr>
          <a:xfrm>
            <a:off x="8738813" y="6355389"/>
            <a:ext cx="2844579" cy="367040"/>
          </a:xfrm>
          <a:prstGeom prst="rect">
            <a:avLst/>
          </a:prstGeom>
        </p:spPr>
        <p:txBody>
          <a:bodyPr/>
          <a:lstStyle>
            <a:lvl1pPr defTabSz="1088290" eaLnBrk="1" fontAlgn="auto" hangingPunct="1">
              <a:spcBef>
                <a:spcPts val="0"/>
              </a:spcBef>
              <a:spcAft>
                <a:spcPts val="0"/>
              </a:spcAft>
              <a:defRPr>
                <a:latin typeface="+mn-lt"/>
              </a:defRPr>
            </a:lvl1pPr>
          </a:lstStyle>
          <a:p>
            <a:pPr>
              <a:defRPr/>
            </a:pPr>
            <a:fld id="{21A1F151-7698-4B91-8F5D-9A3AB9E96DD9}" type="slidenum">
              <a:rPr lang="en-US" sz="2083">
                <a:solidFill>
                  <a:prstClr val="black"/>
                </a:solidFill>
              </a:rPr>
              <a:pPr>
                <a:defRPr/>
              </a:pPr>
              <a:t>‹N°›</a:t>
            </a:fld>
            <a:endParaRPr lang="en-US" sz="2083">
              <a:solidFill>
                <a:prstClr val="black"/>
              </a:solidFill>
            </a:endParaRPr>
          </a:p>
        </p:txBody>
      </p:sp>
    </p:spTree>
    <p:extLst>
      <p:ext uri="{BB962C8B-B14F-4D97-AF65-F5344CB8AC3E}">
        <p14:creationId xmlns:p14="http://schemas.microsoft.com/office/powerpoint/2010/main" val="1415889618"/>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二等辺三角形 25"/>
          <p:cNvSpPr/>
          <p:nvPr userDrawn="1"/>
        </p:nvSpPr>
        <p:spPr>
          <a:xfrm>
            <a:off x="970878" y="1448780"/>
            <a:ext cx="5255840" cy="4530503"/>
          </a:xfrm>
          <a:custGeom>
            <a:avLst/>
            <a:gdLst/>
            <a:ahLst/>
            <a:cxnLst/>
            <a:rect l="l" t="t" r="r" b="b"/>
            <a:pathLst>
              <a:path w="7883076" h="6795755">
                <a:moveTo>
                  <a:pt x="1" y="6795754"/>
                </a:moveTo>
                <a:lnTo>
                  <a:pt x="7883075" y="6795754"/>
                </a:lnTo>
                <a:lnTo>
                  <a:pt x="7883076" y="6795755"/>
                </a:lnTo>
                <a:lnTo>
                  <a:pt x="0" y="6795755"/>
                </a:lnTo>
                <a:close/>
                <a:moveTo>
                  <a:pt x="978756" y="5108245"/>
                </a:moveTo>
                <a:lnTo>
                  <a:pt x="6904320" y="5108245"/>
                </a:lnTo>
                <a:lnTo>
                  <a:pt x="7856558" y="6750035"/>
                </a:lnTo>
                <a:lnTo>
                  <a:pt x="26518" y="6750035"/>
                </a:lnTo>
                <a:close/>
                <a:moveTo>
                  <a:pt x="1957511" y="3420736"/>
                </a:moveTo>
                <a:lnTo>
                  <a:pt x="5925565" y="3420736"/>
                </a:lnTo>
                <a:lnTo>
                  <a:pt x="6877803" y="5062526"/>
                </a:lnTo>
                <a:lnTo>
                  <a:pt x="1005273" y="5062526"/>
                </a:lnTo>
                <a:close/>
                <a:moveTo>
                  <a:pt x="2936267" y="1733227"/>
                </a:moveTo>
                <a:lnTo>
                  <a:pt x="4946810" y="1733227"/>
                </a:lnTo>
                <a:lnTo>
                  <a:pt x="5899048" y="3375017"/>
                </a:lnTo>
                <a:lnTo>
                  <a:pt x="1984028" y="3375017"/>
                </a:lnTo>
                <a:close/>
                <a:moveTo>
                  <a:pt x="3941538" y="0"/>
                </a:moveTo>
                <a:lnTo>
                  <a:pt x="4920293" y="1687508"/>
                </a:lnTo>
                <a:lnTo>
                  <a:pt x="2962784" y="1687508"/>
                </a:lnTo>
                <a:close/>
              </a:path>
            </a:pathLst>
          </a:cu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平行四辺形 5"/>
          <p:cNvSpPr/>
          <p:nvPr userDrawn="1"/>
        </p:nvSpPr>
        <p:spPr>
          <a:xfrm flipH="1">
            <a:off x="3598798" y="1448780"/>
            <a:ext cx="5246900" cy="112297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平行四辺形 6"/>
          <p:cNvSpPr/>
          <p:nvPr userDrawn="1"/>
        </p:nvSpPr>
        <p:spPr>
          <a:xfrm flipH="1">
            <a:off x="4266148" y="2603501"/>
            <a:ext cx="5246900" cy="109122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平行四辺形 7"/>
          <p:cNvSpPr/>
          <p:nvPr userDrawn="1"/>
        </p:nvSpPr>
        <p:spPr>
          <a:xfrm flipH="1">
            <a:off x="4921162" y="3730965"/>
            <a:ext cx="5246900" cy="109122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平行四辺形 8"/>
          <p:cNvSpPr/>
          <p:nvPr userDrawn="1"/>
        </p:nvSpPr>
        <p:spPr>
          <a:xfrm flipH="1">
            <a:off x="5573152" y="4857031"/>
            <a:ext cx="5246900" cy="109122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テキスト プレースホルダー 11"/>
          <p:cNvSpPr>
            <a:spLocks noGrp="1"/>
          </p:cNvSpPr>
          <p:nvPr>
            <p:ph type="body" sz="quarter" idx="16" hasCustomPrompt="1"/>
          </p:nvPr>
        </p:nvSpPr>
        <p:spPr>
          <a:xfrm>
            <a:off x="2760525" y="3191444"/>
            <a:ext cx="1676545" cy="480053"/>
          </a:xfrm>
        </p:spPr>
        <p:txBody>
          <a:bodyPr anchor="ctr">
            <a:noAutofit/>
          </a:bodyPr>
          <a:lstStyle>
            <a:lvl1pPr algn="ctr">
              <a:lnSpc>
                <a:spcPct val="120000"/>
              </a:lnSpc>
              <a:defRPr sz="1600" spc="0">
                <a:solidFill>
                  <a:schemeClr val="bg1"/>
                </a:solidFill>
                <a:latin typeface="+mj-lt"/>
              </a:defRPr>
            </a:lvl1pPr>
          </a:lstStyle>
          <a:p>
            <a:pPr lvl="0"/>
            <a:r>
              <a:rPr lang="en-US" altLang="ja-JP" dirty="0"/>
              <a:t>TEXT HERE</a:t>
            </a:r>
            <a:endParaRPr lang="en-US" dirty="0"/>
          </a:p>
        </p:txBody>
      </p:sp>
      <p:sp>
        <p:nvSpPr>
          <p:cNvPr id="11" name="テキスト プレースホルダー 11"/>
          <p:cNvSpPr>
            <a:spLocks noGrp="1"/>
          </p:cNvSpPr>
          <p:nvPr>
            <p:ph type="body" sz="quarter" idx="17" hasCustomPrompt="1"/>
          </p:nvPr>
        </p:nvSpPr>
        <p:spPr>
          <a:xfrm>
            <a:off x="3154259" y="2069154"/>
            <a:ext cx="889077" cy="480053"/>
          </a:xfrm>
        </p:spPr>
        <p:txBody>
          <a:bodyPr anchor="ctr">
            <a:noAutofit/>
          </a:bodyPr>
          <a:lstStyle>
            <a:lvl1pPr algn="ctr">
              <a:lnSpc>
                <a:spcPct val="120000"/>
              </a:lnSpc>
              <a:defRPr sz="1600" spc="0">
                <a:solidFill>
                  <a:schemeClr val="bg1"/>
                </a:solidFill>
                <a:latin typeface="+mj-lt"/>
              </a:defRPr>
            </a:lvl1pPr>
          </a:lstStyle>
          <a:p>
            <a:pPr lvl="0"/>
            <a:r>
              <a:rPr lang="en-US" altLang="ja-JP" dirty="0"/>
              <a:t>WORD</a:t>
            </a:r>
            <a:endParaRPr lang="en-US" dirty="0"/>
          </a:p>
        </p:txBody>
      </p:sp>
      <p:sp>
        <p:nvSpPr>
          <p:cNvPr id="12" name="テキスト プレースホルダー 11"/>
          <p:cNvSpPr>
            <a:spLocks noGrp="1"/>
          </p:cNvSpPr>
          <p:nvPr>
            <p:ph type="body" sz="quarter" idx="18" hasCustomPrompt="1"/>
          </p:nvPr>
        </p:nvSpPr>
        <p:spPr>
          <a:xfrm>
            <a:off x="2008483" y="4310442"/>
            <a:ext cx="3180629" cy="480053"/>
          </a:xfrm>
        </p:spPr>
        <p:txBody>
          <a:bodyPr anchor="ctr">
            <a:noAutofit/>
          </a:bodyPr>
          <a:lstStyle>
            <a:lvl1pPr algn="ctr">
              <a:lnSpc>
                <a:spcPct val="120000"/>
              </a:lnSpc>
              <a:defRPr sz="1600" spc="0">
                <a:solidFill>
                  <a:schemeClr val="bg1"/>
                </a:solidFill>
                <a:latin typeface="+mj-lt"/>
              </a:defRPr>
            </a:lvl1pPr>
          </a:lstStyle>
          <a:p>
            <a:pPr lvl="0"/>
            <a:r>
              <a:rPr lang="en-US" altLang="ja-JP" dirty="0"/>
              <a:t>TEXT HERE</a:t>
            </a:r>
            <a:endParaRPr lang="en-US" dirty="0"/>
          </a:p>
        </p:txBody>
      </p:sp>
      <p:sp>
        <p:nvSpPr>
          <p:cNvPr id="13" name="テキスト プレースホルダー 11"/>
          <p:cNvSpPr>
            <a:spLocks noGrp="1"/>
          </p:cNvSpPr>
          <p:nvPr>
            <p:ph type="body" sz="quarter" idx="19" hasCustomPrompt="1"/>
          </p:nvPr>
        </p:nvSpPr>
        <p:spPr>
          <a:xfrm>
            <a:off x="2008483" y="5467708"/>
            <a:ext cx="3180629" cy="480053"/>
          </a:xfrm>
        </p:spPr>
        <p:txBody>
          <a:bodyPr anchor="ctr">
            <a:noAutofit/>
          </a:bodyPr>
          <a:lstStyle>
            <a:lvl1pPr algn="ctr">
              <a:lnSpc>
                <a:spcPct val="120000"/>
              </a:lnSpc>
              <a:defRPr sz="1600" spc="0">
                <a:solidFill>
                  <a:schemeClr val="bg1"/>
                </a:solidFill>
                <a:latin typeface="+mj-lt"/>
              </a:defRPr>
            </a:lvl1pPr>
          </a:lstStyle>
          <a:p>
            <a:pPr lvl="0"/>
            <a:r>
              <a:rPr lang="en-US" altLang="ja-JP" dirty="0"/>
              <a:t>TEXT HERE</a:t>
            </a:r>
            <a:endParaRPr lang="en-US" dirty="0"/>
          </a:p>
        </p:txBody>
      </p:sp>
      <p:sp>
        <p:nvSpPr>
          <p:cNvPr id="14" name="テキスト プレースホルダー 11"/>
          <p:cNvSpPr>
            <a:spLocks noGrp="1"/>
          </p:cNvSpPr>
          <p:nvPr>
            <p:ph type="body" sz="quarter" idx="20" hasCustomPrompt="1"/>
          </p:nvPr>
        </p:nvSpPr>
        <p:spPr>
          <a:xfrm>
            <a:off x="4385662" y="1538790"/>
            <a:ext cx="3690730" cy="960107"/>
          </a:xfrm>
        </p:spPr>
        <p:txBody>
          <a:bodyPr anchor="ctr">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21" hasCustomPrompt="1"/>
          </p:nvPr>
        </p:nvSpPr>
        <p:spPr>
          <a:xfrm>
            <a:off x="5015786" y="2678917"/>
            <a:ext cx="3690730" cy="960107"/>
          </a:xfrm>
        </p:spPr>
        <p:txBody>
          <a:bodyPr anchor="ctr">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22" hasCustomPrompt="1"/>
          </p:nvPr>
        </p:nvSpPr>
        <p:spPr>
          <a:xfrm>
            <a:off x="5699246" y="3789040"/>
            <a:ext cx="3690730" cy="960107"/>
          </a:xfrm>
        </p:spPr>
        <p:txBody>
          <a:bodyPr anchor="ctr">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23" hasCustomPrompt="1"/>
          </p:nvPr>
        </p:nvSpPr>
        <p:spPr>
          <a:xfrm>
            <a:off x="6306042" y="4922588"/>
            <a:ext cx="3690730" cy="960107"/>
          </a:xfrm>
        </p:spPr>
        <p:txBody>
          <a:bodyPr anchor="ctr">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76133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childTnLst>
                          </p:cTn>
                        </p:par>
                        <p:par>
                          <p:cTn id="20" fill="hold">
                            <p:stCondLst>
                              <p:cond delay="900"/>
                            </p:stCondLst>
                            <p:childTnLst>
                              <p:par>
                                <p:cTn id="21" presetID="22" presetClass="entr" presetSubtype="8"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22" presetClass="entr" presetSubtype="8" fill="hold" grpId="0"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par>
                          <p:cTn id="27" fill="hold">
                            <p:stCondLst>
                              <p:cond delay="1650"/>
                            </p:stCondLst>
                            <p:childTnLst>
                              <p:par>
                                <p:cTn id="28" presetID="22" presetClass="entr" presetSubtype="8" fill="hold" grpId="0" nodeType="afterEffect">
                                  <p:stCondLst>
                                    <p:cond delay="50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par>
                          <p:cTn id="34" fill="hold">
                            <p:stCondLst>
                              <p:cond delay="2650"/>
                            </p:stCondLst>
                            <p:childTnLst>
                              <p:par>
                                <p:cTn id="35" presetID="22" presetClass="entr" presetSubtype="8" fill="hold" grpId="0" nodeType="afterEffect">
                                  <p:stCondLst>
                                    <p:cond delay="50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3650"/>
                            </p:stCondLst>
                            <p:childTnLst>
                              <p:par>
                                <p:cTn id="42" presetID="22" presetClass="entr" presetSubtype="8" fill="hold" grpId="0" nodeType="afterEffect">
                                  <p:stCondLst>
                                    <p:cond delay="50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par>
                                <p:cTn id="45" presetID="22" presetClass="entr" presetSubtype="8" fill="hold" grpId="0" nodeType="withEffect">
                                  <p:stCondLst>
                                    <p:cond delay="5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build="p">
        <p:tmplLst>
          <p:tmpl lvl="1">
            <p:tnLst>
              <p:par>
                <p:cTn presetID="10" presetClass="entr" presetSubtype="0" fill="hold" nodeType="withEffect">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p:tmplLst>
          <p:tmpl>
            <p:tnLst>
              <p:par>
                <p:cTn presetID="22" presetClass="entr" presetSubtype="8"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p:tmplLst>
          <p:tmpl>
            <p:tnLst>
              <p:par>
                <p:cTn presetID="22" presetClass="entr" presetSubtype="8"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p:tmplLst>
          <p:tmpl>
            <p:tnLst>
              <p:par>
                <p:cTn presetID="22" presetClass="entr" presetSubtype="8"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正方形/長方形 4"/>
          <p:cNvSpPr/>
          <p:nvPr userDrawn="1"/>
        </p:nvSpPr>
        <p:spPr>
          <a:xfrm>
            <a:off x="1" y="2685831"/>
            <a:ext cx="7296237" cy="510055"/>
          </a:xfrm>
          <a:prstGeom prst="rect">
            <a:avLst/>
          </a:prstGeom>
          <a:solidFill>
            <a:schemeClr val="bg1">
              <a:lumMod val="9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平行四辺形 5"/>
          <p:cNvSpPr/>
          <p:nvPr userDrawn="1"/>
        </p:nvSpPr>
        <p:spPr>
          <a:xfrm rot="9000000">
            <a:off x="4609899" y="3403692"/>
            <a:ext cx="3003771" cy="450665"/>
          </a:xfrm>
          <a:prstGeom prst="parallelogram">
            <a:avLst>
              <a:gd name="adj" fmla="val 58044"/>
            </a:avLst>
          </a:prstGeom>
          <a:solidFill>
            <a:schemeClr val="bg1">
              <a:lumMod val="7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userDrawn="1"/>
        </p:nvSpPr>
        <p:spPr>
          <a:xfrm>
            <a:off x="4922593" y="4055739"/>
            <a:ext cx="7269407" cy="520800"/>
          </a:xfrm>
          <a:prstGeom prst="rect">
            <a:avLst/>
          </a:prstGeom>
          <a:solidFill>
            <a:schemeClr val="bg1">
              <a:lumMod val="9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テキスト プレースホルダー 11"/>
          <p:cNvSpPr>
            <a:spLocks noGrp="1"/>
          </p:cNvSpPr>
          <p:nvPr>
            <p:ph type="body" sz="quarter" idx="24" hasCustomPrompt="1"/>
          </p:nvPr>
        </p:nvSpPr>
        <p:spPr>
          <a:xfrm>
            <a:off x="574908" y="2649399"/>
            <a:ext cx="1847787" cy="565983"/>
          </a:xfrm>
        </p:spPr>
        <p:txBody>
          <a:bodyPr anchor="ctr">
            <a:noAutofit/>
          </a:bodyPr>
          <a:lstStyle>
            <a:lvl1pPr algn="ctr">
              <a:spcBef>
                <a:spcPts val="0"/>
              </a:spcBef>
              <a:defRPr sz="1867" spc="200">
                <a:solidFill>
                  <a:schemeClr val="accent1"/>
                </a:solidFill>
                <a:latin typeface="+mj-lt"/>
              </a:defRPr>
            </a:lvl1pPr>
          </a:lstStyle>
          <a:p>
            <a:pPr lvl="0"/>
            <a:r>
              <a:rPr lang="en-US" altLang="ja-JP" dirty="0"/>
              <a:t>WORD</a:t>
            </a:r>
            <a:endParaRPr lang="en-US" dirty="0"/>
          </a:p>
        </p:txBody>
      </p:sp>
      <p:sp>
        <p:nvSpPr>
          <p:cNvPr id="9" name="テキスト プレースホルダー 11"/>
          <p:cNvSpPr>
            <a:spLocks noGrp="1"/>
          </p:cNvSpPr>
          <p:nvPr>
            <p:ph type="body" sz="quarter" idx="25" hasCustomPrompt="1"/>
          </p:nvPr>
        </p:nvSpPr>
        <p:spPr>
          <a:xfrm>
            <a:off x="2606599" y="2649399"/>
            <a:ext cx="1847787" cy="565983"/>
          </a:xfrm>
        </p:spPr>
        <p:txBody>
          <a:bodyPr anchor="ctr">
            <a:noAutofit/>
          </a:bodyPr>
          <a:lstStyle>
            <a:lvl1pPr algn="ctr">
              <a:spcBef>
                <a:spcPts val="0"/>
              </a:spcBef>
              <a:defRPr sz="1867" spc="200">
                <a:solidFill>
                  <a:schemeClr val="accent1"/>
                </a:solidFill>
                <a:latin typeface="+mj-lt"/>
              </a:defRPr>
            </a:lvl1pPr>
          </a:lstStyle>
          <a:p>
            <a:pPr lvl="0"/>
            <a:r>
              <a:rPr lang="en-US" altLang="ja-JP" dirty="0"/>
              <a:t>WORD</a:t>
            </a:r>
          </a:p>
        </p:txBody>
      </p:sp>
      <p:sp>
        <p:nvSpPr>
          <p:cNvPr id="10" name="テキスト プレースホルダー 11"/>
          <p:cNvSpPr>
            <a:spLocks noGrp="1"/>
          </p:cNvSpPr>
          <p:nvPr>
            <p:ph type="body" sz="quarter" idx="26" hasCustomPrompt="1"/>
          </p:nvPr>
        </p:nvSpPr>
        <p:spPr>
          <a:xfrm>
            <a:off x="4638290" y="2649399"/>
            <a:ext cx="1847787" cy="565983"/>
          </a:xfrm>
        </p:spPr>
        <p:txBody>
          <a:bodyPr anchor="ctr">
            <a:noAutofit/>
          </a:bodyPr>
          <a:lstStyle>
            <a:lvl1pPr algn="ctr">
              <a:spcBef>
                <a:spcPts val="0"/>
              </a:spcBef>
              <a:defRPr sz="1867" spc="200">
                <a:solidFill>
                  <a:schemeClr val="accent1"/>
                </a:solidFill>
                <a:latin typeface="+mj-lt"/>
              </a:defRPr>
            </a:lvl1pPr>
          </a:lstStyle>
          <a:p>
            <a:pPr lvl="0"/>
            <a:r>
              <a:rPr lang="en-US" altLang="ja-JP" dirty="0"/>
              <a:t>WORD</a:t>
            </a:r>
          </a:p>
        </p:txBody>
      </p:sp>
      <p:sp>
        <p:nvSpPr>
          <p:cNvPr id="11" name="テキスト プレースホルダー 11"/>
          <p:cNvSpPr>
            <a:spLocks noGrp="1"/>
          </p:cNvSpPr>
          <p:nvPr>
            <p:ph type="body" sz="quarter" idx="27" hasCustomPrompt="1"/>
          </p:nvPr>
        </p:nvSpPr>
        <p:spPr>
          <a:xfrm>
            <a:off x="5705923" y="4033147"/>
            <a:ext cx="1847787" cy="565983"/>
          </a:xfrm>
        </p:spPr>
        <p:txBody>
          <a:bodyPr anchor="ctr">
            <a:noAutofit/>
          </a:bodyPr>
          <a:lstStyle>
            <a:lvl1pPr algn="ctr">
              <a:spcBef>
                <a:spcPts val="0"/>
              </a:spcBef>
              <a:defRPr sz="1867" spc="200">
                <a:solidFill>
                  <a:schemeClr val="accent1"/>
                </a:solidFill>
                <a:latin typeface="+mj-lt"/>
              </a:defRPr>
            </a:lvl1pPr>
          </a:lstStyle>
          <a:p>
            <a:pPr lvl="0"/>
            <a:r>
              <a:rPr lang="en-US" altLang="ja-JP" dirty="0"/>
              <a:t>WORD</a:t>
            </a:r>
          </a:p>
        </p:txBody>
      </p:sp>
      <p:sp>
        <p:nvSpPr>
          <p:cNvPr id="12" name="テキスト プレースホルダー 11"/>
          <p:cNvSpPr>
            <a:spLocks noGrp="1"/>
          </p:cNvSpPr>
          <p:nvPr>
            <p:ph type="body" sz="quarter" idx="28" hasCustomPrompt="1"/>
          </p:nvPr>
        </p:nvSpPr>
        <p:spPr>
          <a:xfrm>
            <a:off x="7737614" y="4033147"/>
            <a:ext cx="1847787" cy="565983"/>
          </a:xfrm>
        </p:spPr>
        <p:txBody>
          <a:bodyPr anchor="ctr">
            <a:noAutofit/>
          </a:bodyPr>
          <a:lstStyle>
            <a:lvl1pPr algn="ctr">
              <a:spcBef>
                <a:spcPts val="0"/>
              </a:spcBef>
              <a:defRPr sz="1867" spc="200">
                <a:solidFill>
                  <a:schemeClr val="accent1"/>
                </a:solidFill>
                <a:latin typeface="+mj-lt"/>
              </a:defRPr>
            </a:lvl1pPr>
          </a:lstStyle>
          <a:p>
            <a:pPr lvl="0"/>
            <a:r>
              <a:rPr lang="en-US" altLang="ja-JP" dirty="0"/>
              <a:t>WORD</a:t>
            </a:r>
          </a:p>
        </p:txBody>
      </p:sp>
      <p:sp>
        <p:nvSpPr>
          <p:cNvPr id="13" name="テキスト プレースホルダー 11"/>
          <p:cNvSpPr>
            <a:spLocks noGrp="1"/>
          </p:cNvSpPr>
          <p:nvPr>
            <p:ph type="body" sz="quarter" idx="29" hasCustomPrompt="1"/>
          </p:nvPr>
        </p:nvSpPr>
        <p:spPr>
          <a:xfrm>
            <a:off x="9769305" y="4033147"/>
            <a:ext cx="1847787" cy="565983"/>
          </a:xfrm>
        </p:spPr>
        <p:txBody>
          <a:bodyPr anchor="ctr">
            <a:noAutofit/>
          </a:bodyPr>
          <a:lstStyle>
            <a:lvl1pPr algn="ctr">
              <a:spcBef>
                <a:spcPts val="0"/>
              </a:spcBef>
              <a:defRPr sz="1867" spc="200">
                <a:solidFill>
                  <a:schemeClr val="accent1"/>
                </a:solidFill>
                <a:latin typeface="+mj-lt"/>
              </a:defRPr>
            </a:lvl1pPr>
          </a:lstStyle>
          <a:p>
            <a:pPr lvl="0"/>
            <a:r>
              <a:rPr lang="en-US" altLang="ja-JP" dirty="0"/>
              <a:t>WORD</a:t>
            </a:r>
          </a:p>
        </p:txBody>
      </p:sp>
      <p:grpSp>
        <p:nvGrpSpPr>
          <p:cNvPr id="16" name="グループ化 15"/>
          <p:cNvGrpSpPr/>
          <p:nvPr userDrawn="1"/>
        </p:nvGrpSpPr>
        <p:grpSpPr>
          <a:xfrm>
            <a:off x="544902" y="1508787"/>
            <a:ext cx="1950386" cy="1137801"/>
            <a:chOff x="817281" y="2038155"/>
            <a:chExt cx="2925325" cy="1706701"/>
          </a:xfrm>
          <a:solidFill>
            <a:schemeClr val="accent1">
              <a:lumMod val="20000"/>
              <a:lumOff val="80000"/>
            </a:schemeClr>
          </a:solidFill>
        </p:grpSpPr>
        <p:sp>
          <p:nvSpPr>
            <p:cNvPr id="14" name="正方形/長方形 13"/>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二等辺三角形 14"/>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7" name="テキスト プレースホルダー 11"/>
          <p:cNvSpPr>
            <a:spLocks noGrp="1"/>
          </p:cNvSpPr>
          <p:nvPr>
            <p:ph type="body" sz="quarter" idx="20" hasCustomPrompt="1"/>
          </p:nvPr>
        </p:nvSpPr>
        <p:spPr>
          <a:xfrm>
            <a:off x="604913" y="1568793"/>
            <a:ext cx="1800357" cy="840093"/>
          </a:xfrm>
        </p:spPr>
        <p:txBody>
          <a:bodyPr anchor="ctr">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grpSp>
        <p:nvGrpSpPr>
          <p:cNvPr id="18" name="グループ化 17"/>
          <p:cNvGrpSpPr/>
          <p:nvPr userDrawn="1"/>
        </p:nvGrpSpPr>
        <p:grpSpPr>
          <a:xfrm>
            <a:off x="2596896" y="1504837"/>
            <a:ext cx="1950386" cy="1137801"/>
            <a:chOff x="817281" y="2038155"/>
            <a:chExt cx="2925325" cy="1706701"/>
          </a:xfrm>
          <a:solidFill>
            <a:schemeClr val="accent1">
              <a:lumMod val="20000"/>
              <a:lumOff val="80000"/>
            </a:schemeClr>
          </a:solidFill>
        </p:grpSpPr>
        <p:sp>
          <p:nvSpPr>
            <p:cNvPr id="19" name="正方形/長方形 18"/>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二等辺三角形 19"/>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1" name="テキスト プレースホルダー 11"/>
          <p:cNvSpPr>
            <a:spLocks noGrp="1"/>
          </p:cNvSpPr>
          <p:nvPr>
            <p:ph type="body" sz="quarter" idx="30" hasCustomPrompt="1"/>
          </p:nvPr>
        </p:nvSpPr>
        <p:spPr>
          <a:xfrm>
            <a:off x="2656908" y="1564844"/>
            <a:ext cx="1800357" cy="840093"/>
          </a:xfrm>
        </p:spPr>
        <p:txBody>
          <a:bodyPr anchor="ctr">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grpSp>
        <p:nvGrpSpPr>
          <p:cNvPr id="22" name="グループ化 21"/>
          <p:cNvGrpSpPr/>
          <p:nvPr userDrawn="1"/>
        </p:nvGrpSpPr>
        <p:grpSpPr>
          <a:xfrm>
            <a:off x="4648891" y="1511113"/>
            <a:ext cx="1950386" cy="1137801"/>
            <a:chOff x="817281" y="2038155"/>
            <a:chExt cx="2925325" cy="1706701"/>
          </a:xfrm>
          <a:solidFill>
            <a:schemeClr val="accent1">
              <a:lumMod val="20000"/>
              <a:lumOff val="80000"/>
            </a:schemeClr>
          </a:solidFill>
        </p:grpSpPr>
        <p:sp>
          <p:nvSpPr>
            <p:cNvPr id="23" name="正方形/長方形 22"/>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二等辺三角形 23"/>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5" name="テキスト プレースホルダー 11"/>
          <p:cNvSpPr>
            <a:spLocks noGrp="1"/>
          </p:cNvSpPr>
          <p:nvPr>
            <p:ph type="body" sz="quarter" idx="31" hasCustomPrompt="1"/>
          </p:nvPr>
        </p:nvSpPr>
        <p:spPr>
          <a:xfrm>
            <a:off x="4708902" y="1571120"/>
            <a:ext cx="1800357" cy="840093"/>
          </a:xfrm>
        </p:spPr>
        <p:txBody>
          <a:bodyPr anchor="ctr">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grpSp>
        <p:nvGrpSpPr>
          <p:cNvPr id="26" name="グループ化 25"/>
          <p:cNvGrpSpPr/>
          <p:nvPr userDrawn="1"/>
        </p:nvGrpSpPr>
        <p:grpSpPr>
          <a:xfrm rot="10800000">
            <a:off x="5682741" y="4629134"/>
            <a:ext cx="1950386" cy="1137801"/>
            <a:chOff x="817281" y="2038155"/>
            <a:chExt cx="2925325" cy="1706701"/>
          </a:xfrm>
          <a:solidFill>
            <a:schemeClr val="accent1">
              <a:lumMod val="20000"/>
              <a:lumOff val="80000"/>
            </a:schemeClr>
          </a:solidFill>
        </p:grpSpPr>
        <p:sp>
          <p:nvSpPr>
            <p:cNvPr id="27" name="正方形/長方形 26"/>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二等辺三角形 27"/>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9" name="テキスト プレースホルダー 11"/>
          <p:cNvSpPr>
            <a:spLocks noGrp="1"/>
          </p:cNvSpPr>
          <p:nvPr>
            <p:ph type="body" sz="quarter" idx="32" hasCustomPrompt="1"/>
          </p:nvPr>
        </p:nvSpPr>
        <p:spPr>
          <a:xfrm>
            <a:off x="5742752" y="4839157"/>
            <a:ext cx="1800357" cy="840093"/>
          </a:xfrm>
        </p:spPr>
        <p:txBody>
          <a:bodyPr anchor="ctr">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grpSp>
        <p:nvGrpSpPr>
          <p:cNvPr id="30" name="グループ化 29"/>
          <p:cNvGrpSpPr/>
          <p:nvPr userDrawn="1"/>
        </p:nvGrpSpPr>
        <p:grpSpPr>
          <a:xfrm rot="10800000">
            <a:off x="7734735" y="4625184"/>
            <a:ext cx="1950386" cy="1137801"/>
            <a:chOff x="817281" y="2038155"/>
            <a:chExt cx="2925325" cy="1706701"/>
          </a:xfrm>
          <a:solidFill>
            <a:schemeClr val="accent1">
              <a:lumMod val="20000"/>
              <a:lumOff val="80000"/>
            </a:schemeClr>
          </a:solidFill>
        </p:grpSpPr>
        <p:sp>
          <p:nvSpPr>
            <p:cNvPr id="31" name="正方形/長方形 30"/>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二等辺三角形 31"/>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3" name="テキスト プレースホルダー 11"/>
          <p:cNvSpPr>
            <a:spLocks noGrp="1"/>
          </p:cNvSpPr>
          <p:nvPr>
            <p:ph type="body" sz="quarter" idx="33" hasCustomPrompt="1"/>
          </p:nvPr>
        </p:nvSpPr>
        <p:spPr>
          <a:xfrm>
            <a:off x="7794747" y="4835207"/>
            <a:ext cx="1800357" cy="840093"/>
          </a:xfrm>
        </p:spPr>
        <p:txBody>
          <a:bodyPr anchor="ctr">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grpSp>
        <p:nvGrpSpPr>
          <p:cNvPr id="34" name="グループ化 33"/>
          <p:cNvGrpSpPr/>
          <p:nvPr userDrawn="1"/>
        </p:nvGrpSpPr>
        <p:grpSpPr>
          <a:xfrm rot="10800000">
            <a:off x="9786730" y="4631460"/>
            <a:ext cx="1950386" cy="1137801"/>
            <a:chOff x="817281" y="2038155"/>
            <a:chExt cx="2925325" cy="1706701"/>
          </a:xfrm>
          <a:solidFill>
            <a:schemeClr val="accent1">
              <a:lumMod val="20000"/>
              <a:lumOff val="80000"/>
            </a:schemeClr>
          </a:solidFill>
        </p:grpSpPr>
        <p:sp>
          <p:nvSpPr>
            <p:cNvPr id="35" name="正方形/長方形 34"/>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二等辺三角形 35"/>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7" name="テキスト プレースホルダー 11"/>
          <p:cNvSpPr>
            <a:spLocks noGrp="1"/>
          </p:cNvSpPr>
          <p:nvPr>
            <p:ph type="body" sz="quarter" idx="34" hasCustomPrompt="1"/>
          </p:nvPr>
        </p:nvSpPr>
        <p:spPr>
          <a:xfrm>
            <a:off x="9846741" y="4841483"/>
            <a:ext cx="1800357" cy="840093"/>
          </a:xfrm>
        </p:spPr>
        <p:txBody>
          <a:bodyPr anchor="ctr">
            <a:noAutofit/>
          </a:bodyPr>
          <a:lstStyle>
            <a:lvl1pPr algn="l">
              <a:lnSpc>
                <a:spcPct val="120000"/>
              </a:lnSpc>
              <a:defRPr sz="1067">
                <a:solidFill>
                  <a:schemeClr val="tx1"/>
                </a:solidFill>
                <a:latin typeface="+mn-lt"/>
              </a:defRPr>
            </a:lvl1pPr>
          </a:lstStyle>
          <a:p>
            <a:pPr lvl="0"/>
            <a:r>
              <a:rPr lang="en-US" altLang="ja-JP" dirty="0"/>
              <a:t>Text Here</a:t>
            </a:r>
            <a:endParaRPr lang="en-US" dirty="0"/>
          </a:p>
        </p:txBody>
      </p:sp>
      <p:sp>
        <p:nvSpPr>
          <p:cNvPr id="38" name="テキスト プレースホルダー 11"/>
          <p:cNvSpPr>
            <a:spLocks noGrp="1"/>
          </p:cNvSpPr>
          <p:nvPr>
            <p:ph type="body" sz="quarter" idx="35" hasCustomPrompt="1"/>
          </p:nvPr>
        </p:nvSpPr>
        <p:spPr>
          <a:xfrm>
            <a:off x="495469" y="3896092"/>
            <a:ext cx="4153422" cy="1873168"/>
          </a:xfrm>
        </p:spPr>
        <p:txBody>
          <a:bodyPr anchor="b">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76330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 presetClass="entr" presetSubtype="8" decel="10000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8" decel="100000" fill="hold" grpId="0" nodeType="afterEffect">
                                  <p:stCondLst>
                                    <p:cond delay="500"/>
                                  </p:stCondLst>
                                  <p:childTnLst>
                                    <p:set>
                                      <p:cBhvr>
                                        <p:cTn id="31" dur="1" fill="hold">
                                          <p:stCondLst>
                                            <p:cond delay="0"/>
                                          </p:stCondLst>
                                        </p:cTn>
                                        <p:tgtEl>
                                          <p:spTgt spid="9">
                                            <p:txEl>
                                              <p:pRg st="0" end="0"/>
                                            </p:txEl>
                                          </p:spTgt>
                                        </p:tgtEl>
                                        <p:attrNameLst>
                                          <p:attrName>style.visibility</p:attrName>
                                        </p:attrNameLst>
                                      </p:cBhvr>
                                      <p:to>
                                        <p:strVal val="visible"/>
                                      </p:to>
                                    </p:set>
                                    <p:anim calcmode="lin" valueType="num">
                                      <p:cBhvr additive="base">
                                        <p:cTn id="32"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9">
                                            <p:txEl>
                                              <p:pRg st="0" end="0"/>
                                            </p:txEl>
                                          </p:spTgt>
                                        </p:tgtEl>
                                        <p:attrNameLst>
                                          <p:attrName>ppt_y</p:attrName>
                                        </p:attrNameLst>
                                      </p:cBhvr>
                                      <p:tavLst>
                                        <p:tav tm="0">
                                          <p:val>
                                            <p:strVal val="#ppt_y"/>
                                          </p:val>
                                        </p:tav>
                                        <p:tav tm="100000">
                                          <p:val>
                                            <p:strVal val="#ppt_y"/>
                                          </p:val>
                                        </p:tav>
                                      </p:tavLst>
                                    </p:anim>
                                  </p:childTnLst>
                                </p:cTn>
                              </p:par>
                              <p:par>
                                <p:cTn id="34" presetID="2" presetClass="entr" presetSubtype="1" decel="100000" fill="hold" nodeType="withEffect">
                                  <p:stCondLst>
                                    <p:cond delay="50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50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0-#ppt_h/2"/>
                                          </p:val>
                                        </p:tav>
                                        <p:tav tm="100000">
                                          <p:val>
                                            <p:strVal val="#ppt_y"/>
                                          </p:val>
                                        </p:tav>
                                      </p:tavLst>
                                    </p:anim>
                                  </p:childTnLst>
                                </p:cTn>
                              </p:par>
                            </p:childTnLst>
                          </p:cTn>
                        </p:par>
                        <p:par>
                          <p:cTn id="42" fill="hold">
                            <p:stCondLst>
                              <p:cond delay="3000"/>
                            </p:stCondLst>
                            <p:childTnLst>
                              <p:par>
                                <p:cTn id="43" presetID="2" presetClass="entr" presetSubtype="8" decel="100000" fill="hold" grpId="0" nodeType="afterEffect">
                                  <p:stCondLst>
                                    <p:cond delay="500"/>
                                  </p:stCondLst>
                                  <p:childTnLst>
                                    <p:set>
                                      <p:cBhvr>
                                        <p:cTn id="44" dur="1" fill="hold">
                                          <p:stCondLst>
                                            <p:cond delay="0"/>
                                          </p:stCondLst>
                                        </p:cTn>
                                        <p:tgtEl>
                                          <p:spTgt spid="10">
                                            <p:txEl>
                                              <p:pRg st="0" end="0"/>
                                            </p:txEl>
                                          </p:spTgt>
                                        </p:tgtEl>
                                        <p:attrNameLst>
                                          <p:attrName>style.visibility</p:attrName>
                                        </p:attrNameLst>
                                      </p:cBhvr>
                                      <p:to>
                                        <p:strVal val="visible"/>
                                      </p:to>
                                    </p:set>
                                    <p:anim calcmode="lin" valueType="num">
                                      <p:cBhvr additive="base">
                                        <p:cTn id="45"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0">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1" decel="100000" fill="hold" nodeType="withEffect">
                                  <p:stCondLst>
                                    <p:cond delay="50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50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ppt_x"/>
                                          </p:val>
                                        </p:tav>
                                        <p:tav tm="100000">
                                          <p:val>
                                            <p:strVal val="#ppt_x"/>
                                          </p:val>
                                        </p:tav>
                                      </p:tavLst>
                                    </p:anim>
                                    <p:anim calcmode="lin" valueType="num">
                                      <p:cBhvr additive="base">
                                        <p:cTn id="54" dur="500" fill="hold"/>
                                        <p:tgtEl>
                                          <p:spTgt spid="25"/>
                                        </p:tgtEl>
                                        <p:attrNameLst>
                                          <p:attrName>ppt_y</p:attrName>
                                        </p:attrNameLst>
                                      </p:cBhvr>
                                      <p:tavLst>
                                        <p:tav tm="0">
                                          <p:val>
                                            <p:strVal val="0-#ppt_h/2"/>
                                          </p:val>
                                        </p:tav>
                                        <p:tav tm="100000">
                                          <p:val>
                                            <p:strVal val="#ppt_y"/>
                                          </p:val>
                                        </p:tav>
                                      </p:tavLst>
                                    </p:anim>
                                  </p:childTnLst>
                                </p:cTn>
                              </p:par>
                            </p:childTnLst>
                          </p:cTn>
                        </p:par>
                        <p:par>
                          <p:cTn id="55" fill="hold">
                            <p:stCondLst>
                              <p:cond delay="4000"/>
                            </p:stCondLst>
                            <p:childTnLst>
                              <p:par>
                                <p:cTn id="56" presetID="2" presetClass="entr" presetSubtype="2" decel="100000" fill="hold" grpId="0" nodeType="afterEffect">
                                  <p:stCondLst>
                                    <p:cond delay="500"/>
                                  </p:stCondLst>
                                  <p:childTnLst>
                                    <p:set>
                                      <p:cBhvr>
                                        <p:cTn id="57" dur="1" fill="hold">
                                          <p:stCondLst>
                                            <p:cond delay="0"/>
                                          </p:stCondLst>
                                        </p:cTn>
                                        <p:tgtEl>
                                          <p:spTgt spid="11">
                                            <p:txEl>
                                              <p:pRg st="0" end="0"/>
                                            </p:txEl>
                                          </p:spTgt>
                                        </p:tgtEl>
                                        <p:attrNameLst>
                                          <p:attrName>style.visibility</p:attrName>
                                        </p:attrNameLst>
                                      </p:cBhvr>
                                      <p:to>
                                        <p:strVal val="visible"/>
                                      </p:to>
                                    </p:set>
                                    <p:anim calcmode="lin" valueType="num">
                                      <p:cBhvr additive="base">
                                        <p:cTn id="58"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1">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4" decel="100000" fill="hold" nodeType="withEffect">
                                  <p:stCondLst>
                                    <p:cond delay="50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500"/>
                                  </p:stCondLst>
                                  <p:childTnLst>
                                    <p:set>
                                      <p:cBhvr>
                                        <p:cTn id="65" dur="1" fill="hold">
                                          <p:stCondLst>
                                            <p:cond delay="0"/>
                                          </p:stCondLst>
                                        </p:cTn>
                                        <p:tgtEl>
                                          <p:spTgt spid="29"/>
                                        </p:tgtEl>
                                        <p:attrNameLst>
                                          <p:attrName>style.visibility</p:attrName>
                                        </p:attrNameLst>
                                      </p:cBhvr>
                                      <p:to>
                                        <p:strVal val="visible"/>
                                      </p:to>
                                    </p:set>
                                    <p:anim calcmode="lin" valueType="num">
                                      <p:cBhvr additive="base">
                                        <p:cTn id="66" dur="500" fill="hold"/>
                                        <p:tgtEl>
                                          <p:spTgt spid="29"/>
                                        </p:tgtEl>
                                        <p:attrNameLst>
                                          <p:attrName>ppt_x</p:attrName>
                                        </p:attrNameLst>
                                      </p:cBhvr>
                                      <p:tavLst>
                                        <p:tav tm="0">
                                          <p:val>
                                            <p:strVal val="#ppt_x"/>
                                          </p:val>
                                        </p:tav>
                                        <p:tav tm="100000">
                                          <p:val>
                                            <p:strVal val="#ppt_x"/>
                                          </p:val>
                                        </p:tav>
                                      </p:tavLst>
                                    </p:anim>
                                    <p:anim calcmode="lin" valueType="num">
                                      <p:cBhvr additive="base">
                                        <p:cTn id="67" dur="500" fill="hold"/>
                                        <p:tgtEl>
                                          <p:spTgt spid="29"/>
                                        </p:tgtEl>
                                        <p:attrNameLst>
                                          <p:attrName>ppt_y</p:attrName>
                                        </p:attrNameLst>
                                      </p:cBhvr>
                                      <p:tavLst>
                                        <p:tav tm="0">
                                          <p:val>
                                            <p:strVal val="1+#ppt_h/2"/>
                                          </p:val>
                                        </p:tav>
                                        <p:tav tm="100000">
                                          <p:val>
                                            <p:strVal val="#ppt_y"/>
                                          </p:val>
                                        </p:tav>
                                      </p:tavLst>
                                    </p:anim>
                                  </p:childTnLst>
                                </p:cTn>
                              </p:par>
                            </p:childTnLst>
                          </p:cTn>
                        </p:par>
                        <p:par>
                          <p:cTn id="68" fill="hold">
                            <p:stCondLst>
                              <p:cond delay="5000"/>
                            </p:stCondLst>
                            <p:childTnLst>
                              <p:par>
                                <p:cTn id="69" presetID="2" presetClass="entr" presetSubtype="2" decel="100000" fill="hold" grpId="0" nodeType="afterEffect">
                                  <p:stCondLst>
                                    <p:cond delay="500"/>
                                  </p:stCondLst>
                                  <p:childTnLst>
                                    <p:set>
                                      <p:cBhvr>
                                        <p:cTn id="70" dur="1" fill="hold">
                                          <p:stCondLst>
                                            <p:cond delay="0"/>
                                          </p:stCondLst>
                                        </p:cTn>
                                        <p:tgtEl>
                                          <p:spTgt spid="12">
                                            <p:txEl>
                                              <p:pRg st="0" end="0"/>
                                            </p:txEl>
                                          </p:spTgt>
                                        </p:tgtEl>
                                        <p:attrNameLst>
                                          <p:attrName>style.visibility</p:attrName>
                                        </p:attrNameLst>
                                      </p:cBhvr>
                                      <p:to>
                                        <p:strVal val="visible"/>
                                      </p:to>
                                    </p:set>
                                    <p:anim calcmode="lin" valueType="num">
                                      <p:cBhvr additive="base">
                                        <p:cTn id="7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12">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4" decel="100000" fill="hold" nodeType="withEffect">
                                  <p:stCondLst>
                                    <p:cond delay="50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fill="hold"/>
                                        <p:tgtEl>
                                          <p:spTgt spid="30"/>
                                        </p:tgtEl>
                                        <p:attrNameLst>
                                          <p:attrName>ppt_x</p:attrName>
                                        </p:attrNameLst>
                                      </p:cBhvr>
                                      <p:tavLst>
                                        <p:tav tm="0">
                                          <p:val>
                                            <p:strVal val="#ppt_x"/>
                                          </p:val>
                                        </p:tav>
                                        <p:tav tm="100000">
                                          <p:val>
                                            <p:strVal val="#ppt_x"/>
                                          </p:val>
                                        </p:tav>
                                      </p:tavLst>
                                    </p:anim>
                                    <p:anim calcmode="lin" valueType="num">
                                      <p:cBhvr additive="base">
                                        <p:cTn id="76" dur="500" fill="hold"/>
                                        <p:tgtEl>
                                          <p:spTgt spid="30"/>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50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childTnLst>
                          </p:cTn>
                        </p:par>
                        <p:par>
                          <p:cTn id="81" fill="hold">
                            <p:stCondLst>
                              <p:cond delay="6000"/>
                            </p:stCondLst>
                            <p:childTnLst>
                              <p:par>
                                <p:cTn id="82" presetID="2" presetClass="entr" presetSubtype="2" decel="100000" fill="hold" grpId="0" nodeType="afterEffect">
                                  <p:stCondLst>
                                    <p:cond delay="500"/>
                                  </p:stCondLst>
                                  <p:childTnLst>
                                    <p:set>
                                      <p:cBhvr>
                                        <p:cTn id="83" dur="1" fill="hold">
                                          <p:stCondLst>
                                            <p:cond delay="0"/>
                                          </p:stCondLst>
                                        </p:cTn>
                                        <p:tgtEl>
                                          <p:spTgt spid="13">
                                            <p:txEl>
                                              <p:pRg st="0" end="0"/>
                                            </p:txEl>
                                          </p:spTgt>
                                        </p:tgtEl>
                                        <p:attrNameLst>
                                          <p:attrName>style.visibility</p:attrName>
                                        </p:attrNameLst>
                                      </p:cBhvr>
                                      <p:to>
                                        <p:strVal val="visible"/>
                                      </p:to>
                                    </p:set>
                                    <p:anim calcmode="lin" valueType="num">
                                      <p:cBhvr additive="base">
                                        <p:cTn id="8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13">
                                            <p:txEl>
                                              <p:pRg st="0" end="0"/>
                                            </p:txEl>
                                          </p:spTgt>
                                        </p:tgtEl>
                                        <p:attrNameLst>
                                          <p:attrName>ppt_y</p:attrName>
                                        </p:attrNameLst>
                                      </p:cBhvr>
                                      <p:tavLst>
                                        <p:tav tm="0">
                                          <p:val>
                                            <p:strVal val="#ppt_y"/>
                                          </p:val>
                                        </p:tav>
                                        <p:tav tm="100000">
                                          <p:val>
                                            <p:strVal val="#ppt_y"/>
                                          </p:val>
                                        </p:tav>
                                      </p:tavLst>
                                    </p:anim>
                                  </p:childTnLst>
                                </p:cTn>
                              </p:par>
                              <p:par>
                                <p:cTn id="86" presetID="2" presetClass="entr" presetSubtype="4" decel="100000" fill="hold" nodeType="withEffect">
                                  <p:stCondLst>
                                    <p:cond delay="500"/>
                                  </p:stCondLst>
                                  <p:childTnLst>
                                    <p:set>
                                      <p:cBhvr>
                                        <p:cTn id="87" dur="1" fill="hold">
                                          <p:stCondLst>
                                            <p:cond delay="0"/>
                                          </p:stCondLst>
                                        </p:cTn>
                                        <p:tgtEl>
                                          <p:spTgt spid="34"/>
                                        </p:tgtEl>
                                        <p:attrNameLst>
                                          <p:attrName>style.visibility</p:attrName>
                                        </p:attrNameLst>
                                      </p:cBhvr>
                                      <p:to>
                                        <p:strVal val="visible"/>
                                      </p:to>
                                    </p:set>
                                    <p:anim calcmode="lin" valueType="num">
                                      <p:cBhvr additive="base">
                                        <p:cTn id="88" dur="500" fill="hold"/>
                                        <p:tgtEl>
                                          <p:spTgt spid="34"/>
                                        </p:tgtEl>
                                        <p:attrNameLst>
                                          <p:attrName>ppt_x</p:attrName>
                                        </p:attrNameLst>
                                      </p:cBhvr>
                                      <p:tavLst>
                                        <p:tav tm="0">
                                          <p:val>
                                            <p:strVal val="#ppt_x"/>
                                          </p:val>
                                        </p:tav>
                                        <p:tav tm="100000">
                                          <p:val>
                                            <p:strVal val="#ppt_x"/>
                                          </p:val>
                                        </p:tav>
                                      </p:tavLst>
                                    </p:anim>
                                    <p:anim calcmode="lin" valueType="num">
                                      <p:cBhvr additive="base">
                                        <p:cTn id="89" dur="500" fill="hold"/>
                                        <p:tgtEl>
                                          <p:spTgt spid="34"/>
                                        </p:tgtEl>
                                        <p:attrNameLst>
                                          <p:attrName>ppt_y</p:attrName>
                                        </p:attrNameLst>
                                      </p:cBhvr>
                                      <p:tavLst>
                                        <p:tav tm="0">
                                          <p:val>
                                            <p:strVal val="1+#ppt_h/2"/>
                                          </p:val>
                                        </p:tav>
                                        <p:tav tm="100000">
                                          <p:val>
                                            <p:strVal val="#ppt_y"/>
                                          </p:val>
                                        </p:tav>
                                      </p:tavLst>
                                    </p:anim>
                                  </p:childTnLst>
                                </p:cTn>
                              </p:par>
                              <p:par>
                                <p:cTn id="90" presetID="2" presetClass="entr" presetSubtype="4" decel="100000" fill="hold" grpId="0" nodeType="withEffect">
                                  <p:stCondLst>
                                    <p:cond delay="500"/>
                                  </p:stCondLst>
                                  <p:childTnLst>
                                    <p:set>
                                      <p:cBhvr>
                                        <p:cTn id="91" dur="1" fill="hold">
                                          <p:stCondLst>
                                            <p:cond delay="0"/>
                                          </p:stCondLst>
                                        </p:cTn>
                                        <p:tgtEl>
                                          <p:spTgt spid="37"/>
                                        </p:tgtEl>
                                        <p:attrNameLst>
                                          <p:attrName>style.visibility</p:attrName>
                                        </p:attrNameLst>
                                      </p:cBhvr>
                                      <p:to>
                                        <p:strVal val="visible"/>
                                      </p:to>
                                    </p:set>
                                    <p:anim calcmode="lin" valueType="num">
                                      <p:cBhvr additive="base">
                                        <p:cTn id="92" dur="500" fill="hold"/>
                                        <p:tgtEl>
                                          <p:spTgt spid="37"/>
                                        </p:tgtEl>
                                        <p:attrNameLst>
                                          <p:attrName>ppt_x</p:attrName>
                                        </p:attrNameLst>
                                      </p:cBhvr>
                                      <p:tavLst>
                                        <p:tav tm="0">
                                          <p:val>
                                            <p:strVal val="#ppt_x"/>
                                          </p:val>
                                        </p:tav>
                                        <p:tav tm="100000">
                                          <p:val>
                                            <p:strVal val="#ppt_x"/>
                                          </p:val>
                                        </p:tav>
                                      </p:tavLst>
                                    </p:anim>
                                    <p:anim calcmode="lin" valueType="num">
                                      <p:cBhvr additive="base">
                                        <p:cTn id="93" dur="500" fill="hold"/>
                                        <p:tgtEl>
                                          <p:spTgt spid="37"/>
                                        </p:tgtEl>
                                        <p:attrNameLst>
                                          <p:attrName>ppt_y</p:attrName>
                                        </p:attrNameLst>
                                      </p:cBhvr>
                                      <p:tavLst>
                                        <p:tav tm="0">
                                          <p:val>
                                            <p:strVal val="1+#ppt_h/2"/>
                                          </p:val>
                                        </p:tav>
                                        <p:tav tm="100000">
                                          <p:val>
                                            <p:strVal val="#ppt_y"/>
                                          </p:val>
                                        </p:tav>
                                      </p:tavLst>
                                    </p:anim>
                                  </p:childTnLst>
                                </p:cTn>
                              </p:par>
                            </p:childTnLst>
                          </p:cTn>
                        </p:par>
                        <p:par>
                          <p:cTn id="94" fill="hold">
                            <p:stCondLst>
                              <p:cond delay="7000"/>
                            </p:stCondLst>
                            <p:childTnLst>
                              <p:par>
                                <p:cTn id="95" presetID="10" presetClass="entr" presetSubtype="0" fill="hold" grpId="0" nodeType="afterEffect">
                                  <p:stCondLst>
                                    <p:cond delay="500"/>
                                  </p:stCondLst>
                                  <p:childTnLst>
                                    <p:set>
                                      <p:cBhvr>
                                        <p:cTn id="96" dur="1" fill="hold">
                                          <p:stCondLst>
                                            <p:cond delay="0"/>
                                          </p:stCondLst>
                                        </p:cTn>
                                        <p:tgtEl>
                                          <p:spTgt spid="38">
                                            <p:txEl>
                                              <p:pRg st="0" end="0"/>
                                            </p:txEl>
                                          </p:spTgt>
                                        </p:tgtEl>
                                        <p:attrNameLst>
                                          <p:attrName>style.visibility</p:attrName>
                                        </p:attrNameLst>
                                      </p:cBhvr>
                                      <p:to>
                                        <p:strVal val="visible"/>
                                      </p:to>
                                    </p:set>
                                    <p:animEffect transition="in" filter="fade">
                                      <p:cBhvr>
                                        <p:cTn id="97"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build="p">
        <p:tmplLst>
          <p:tmpl lvl="1">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8" decel="100000" fill="hold" nodeType="after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afterEffect">
                  <p:stCondLst>
                    <p:cond delay="5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decel="100000" fill="hold" nodeType="after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decel="100000" fill="hold" nodeType="after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after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1"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5" grpId="0">
        <p:tmplLst>
          <p:tmpl>
            <p:tnLst>
              <p:par>
                <p:cTn presetID="2" presetClass="entr" presetSubtype="1" de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P spid="29" grpId="0">
        <p:tmplLst>
          <p:tmpl>
            <p:tnLst>
              <p:par>
                <p:cTn presetID="2" presetClass="entr" presetSubtype="4" decel="10000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3" grpId="0">
        <p:tmplLst>
          <p:tmpl>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10" presetClass="entr" presetSubtype="0" fill="hold" nodeType="afterEffect">
                  <p:stCondLst>
                    <p:cond delay="5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 Images and Captions">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415512" y="1328767"/>
            <a:ext cx="2808244" cy="3840427"/>
          </a:xfrm>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11" name="テキスト プレースホルダー 11"/>
          <p:cNvSpPr>
            <a:spLocks noGrp="1"/>
          </p:cNvSpPr>
          <p:nvPr>
            <p:ph type="body" sz="quarter" idx="32" hasCustomPrompt="1"/>
          </p:nvPr>
        </p:nvSpPr>
        <p:spPr>
          <a:xfrm>
            <a:off x="1970184" y="5349214"/>
            <a:ext cx="8251633" cy="870097"/>
          </a:xfrm>
        </p:spPr>
        <p:txBody>
          <a:bodyPr anchor="t">
            <a:noAutofit/>
          </a:bodyPr>
          <a:lstStyle>
            <a:lvl1pPr algn="ctr">
              <a:lnSpc>
                <a:spcPct val="120000"/>
              </a:lnSpc>
              <a:spcBef>
                <a:spcPts val="0"/>
              </a:spcBef>
              <a:defRPr sz="1333">
                <a:solidFill>
                  <a:schemeClr val="tx1"/>
                </a:solidFill>
                <a:latin typeface="+mn-lt"/>
              </a:defRPr>
            </a:lvl1pPr>
          </a:lstStyle>
          <a:p>
            <a:pPr lvl="0"/>
            <a:r>
              <a:rPr lang="en-US" altLang="ja-JP" dirty="0"/>
              <a:t>Text Here</a:t>
            </a:r>
            <a:endParaRPr lang="en-US" dirty="0"/>
          </a:p>
        </p:txBody>
      </p:sp>
      <p:sp>
        <p:nvSpPr>
          <p:cNvPr id="20" name="図プレースホルダー 5"/>
          <p:cNvSpPr>
            <a:spLocks noGrp="1"/>
          </p:cNvSpPr>
          <p:nvPr>
            <p:ph type="pic" sz="quarter" idx="33" hasCustomPrompt="1"/>
          </p:nvPr>
        </p:nvSpPr>
        <p:spPr>
          <a:xfrm>
            <a:off x="3263300" y="1328767"/>
            <a:ext cx="2808244" cy="3840427"/>
          </a:xfrm>
        </p:spPr>
        <p:txBody>
          <a:bodyPr/>
          <a:lstStyle>
            <a:lvl1pPr>
              <a:defRPr/>
            </a:lvl1pPr>
          </a:lstStyle>
          <a:p>
            <a:r>
              <a:rPr kumimoji="1" lang="en-US" altLang="ja-JP" dirty="0"/>
              <a:t>Add an image</a:t>
            </a:r>
            <a:endParaRPr kumimoji="1" lang="ja-JP" altLang="en-US" dirty="0"/>
          </a:p>
        </p:txBody>
      </p:sp>
      <p:sp>
        <p:nvSpPr>
          <p:cNvPr id="21" name="図プレースホルダー 5"/>
          <p:cNvSpPr>
            <a:spLocks noGrp="1"/>
          </p:cNvSpPr>
          <p:nvPr>
            <p:ph type="pic" sz="quarter" idx="34" hasCustomPrompt="1"/>
          </p:nvPr>
        </p:nvSpPr>
        <p:spPr>
          <a:xfrm>
            <a:off x="6111089" y="1328767"/>
            <a:ext cx="2808244" cy="3840427"/>
          </a:xfrm>
        </p:spPr>
        <p:txBody>
          <a:bodyPr/>
          <a:lstStyle>
            <a:lvl1pPr>
              <a:defRPr/>
            </a:lvl1pPr>
          </a:lstStyle>
          <a:p>
            <a:r>
              <a:rPr kumimoji="1" lang="en-US" altLang="ja-JP" dirty="0"/>
              <a:t>Add an image</a:t>
            </a:r>
            <a:endParaRPr kumimoji="1" lang="ja-JP" altLang="en-US" dirty="0"/>
          </a:p>
        </p:txBody>
      </p:sp>
      <p:sp>
        <p:nvSpPr>
          <p:cNvPr id="22" name="図プレースホルダー 5"/>
          <p:cNvSpPr>
            <a:spLocks noGrp="1"/>
          </p:cNvSpPr>
          <p:nvPr>
            <p:ph type="pic" sz="quarter" idx="35" hasCustomPrompt="1"/>
          </p:nvPr>
        </p:nvSpPr>
        <p:spPr>
          <a:xfrm>
            <a:off x="8958878" y="1328767"/>
            <a:ext cx="2808244" cy="3840427"/>
          </a:xfrm>
        </p:spPr>
        <p:txBody>
          <a:bodyPr/>
          <a:lstStyle>
            <a:lvl1pPr>
              <a:defRPr/>
            </a:lvl1pPr>
          </a:lstStyle>
          <a:p>
            <a:r>
              <a:rPr kumimoji="1" lang="en-US" altLang="ja-JP" dirty="0"/>
              <a:t>Add an image</a:t>
            </a:r>
            <a:endParaRPr kumimoji="1" lang="ja-JP" altLang="en-US" dirty="0"/>
          </a:p>
        </p:txBody>
      </p:sp>
      <p:sp>
        <p:nvSpPr>
          <p:cNvPr id="12" name="テキスト プレースホルダー 11"/>
          <p:cNvSpPr>
            <a:spLocks noGrp="1"/>
          </p:cNvSpPr>
          <p:nvPr>
            <p:ph type="body" sz="quarter" idx="36" hasCustomPrompt="1"/>
          </p:nvPr>
        </p:nvSpPr>
        <p:spPr>
          <a:xfrm>
            <a:off x="415512" y="4269094"/>
            <a:ext cx="2808244" cy="899807"/>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a:t>TEXT</a:t>
            </a:r>
            <a:endParaRPr kumimoji="1" lang="ja-JP" altLang="en-US" dirty="0"/>
          </a:p>
        </p:txBody>
      </p:sp>
      <p:sp>
        <p:nvSpPr>
          <p:cNvPr id="23" name="テキスト プレースホルダー 11"/>
          <p:cNvSpPr>
            <a:spLocks noGrp="1"/>
          </p:cNvSpPr>
          <p:nvPr>
            <p:ph type="body" sz="quarter" idx="37" hasCustomPrompt="1"/>
          </p:nvPr>
        </p:nvSpPr>
        <p:spPr>
          <a:xfrm>
            <a:off x="415512" y="3879050"/>
            <a:ext cx="2808244" cy="389750"/>
          </a:xfrm>
          <a:solidFill>
            <a:schemeClr val="accent1">
              <a:alpha val="65000"/>
            </a:schemeClr>
          </a:solidFill>
        </p:spPr>
        <p:txBody>
          <a:bodyPr anchor="ctr">
            <a:noAutofit/>
          </a:bodyPr>
          <a:lstStyle>
            <a:lvl1pPr>
              <a:spcBef>
                <a:spcPts val="0"/>
              </a:spcBef>
              <a:defRPr sz="1867" spc="200">
                <a:solidFill>
                  <a:schemeClr val="bg1"/>
                </a:solidFill>
                <a:latin typeface="+mj-lt"/>
              </a:defRPr>
            </a:lvl1pPr>
          </a:lstStyle>
          <a:p>
            <a:pPr lvl="0"/>
            <a:r>
              <a:rPr kumimoji="1" lang="en-US" altLang="ja-JP" dirty="0"/>
              <a:t>TEXT</a:t>
            </a:r>
            <a:endParaRPr kumimoji="1" lang="ja-JP" altLang="en-US" dirty="0"/>
          </a:p>
        </p:txBody>
      </p:sp>
      <p:sp>
        <p:nvSpPr>
          <p:cNvPr id="24" name="テキスト プレースホルダー 11"/>
          <p:cNvSpPr>
            <a:spLocks noGrp="1"/>
          </p:cNvSpPr>
          <p:nvPr>
            <p:ph type="body" sz="quarter" idx="38" hasCustomPrompt="1"/>
          </p:nvPr>
        </p:nvSpPr>
        <p:spPr>
          <a:xfrm>
            <a:off x="3263300" y="4269093"/>
            <a:ext cx="2808244" cy="899807"/>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a:t>TEXT</a:t>
            </a:r>
            <a:endParaRPr kumimoji="1" lang="ja-JP" altLang="en-US" dirty="0"/>
          </a:p>
        </p:txBody>
      </p:sp>
      <p:sp>
        <p:nvSpPr>
          <p:cNvPr id="25" name="テキスト プレースホルダー 11"/>
          <p:cNvSpPr>
            <a:spLocks noGrp="1"/>
          </p:cNvSpPr>
          <p:nvPr>
            <p:ph type="body" sz="quarter" idx="39" hasCustomPrompt="1"/>
          </p:nvPr>
        </p:nvSpPr>
        <p:spPr>
          <a:xfrm>
            <a:off x="3263300" y="3879050"/>
            <a:ext cx="2808244" cy="389750"/>
          </a:xfrm>
          <a:solidFill>
            <a:schemeClr val="accent1">
              <a:alpha val="65000"/>
            </a:schemeClr>
          </a:solidFill>
        </p:spPr>
        <p:txBody>
          <a:bodyPr anchor="ctr">
            <a:noAutofit/>
          </a:bodyPr>
          <a:lstStyle>
            <a:lvl1pPr>
              <a:spcBef>
                <a:spcPts val="0"/>
              </a:spcBef>
              <a:defRPr sz="1867" spc="200">
                <a:solidFill>
                  <a:schemeClr val="bg1"/>
                </a:solidFill>
                <a:latin typeface="+mj-lt"/>
              </a:defRPr>
            </a:lvl1pPr>
          </a:lstStyle>
          <a:p>
            <a:pPr lvl="0"/>
            <a:r>
              <a:rPr kumimoji="1" lang="en-US" altLang="ja-JP" dirty="0"/>
              <a:t>TEXT</a:t>
            </a:r>
            <a:endParaRPr kumimoji="1" lang="ja-JP" altLang="en-US" dirty="0"/>
          </a:p>
        </p:txBody>
      </p:sp>
      <p:sp>
        <p:nvSpPr>
          <p:cNvPr id="26" name="テキスト プレースホルダー 11"/>
          <p:cNvSpPr>
            <a:spLocks noGrp="1"/>
          </p:cNvSpPr>
          <p:nvPr>
            <p:ph type="body" sz="quarter" idx="40" hasCustomPrompt="1"/>
          </p:nvPr>
        </p:nvSpPr>
        <p:spPr>
          <a:xfrm>
            <a:off x="6111089" y="4269387"/>
            <a:ext cx="2808244" cy="899807"/>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a:t>TEXT</a:t>
            </a:r>
            <a:endParaRPr kumimoji="1" lang="ja-JP" altLang="en-US" dirty="0"/>
          </a:p>
        </p:txBody>
      </p:sp>
      <p:sp>
        <p:nvSpPr>
          <p:cNvPr id="27" name="テキスト プレースホルダー 11"/>
          <p:cNvSpPr>
            <a:spLocks noGrp="1"/>
          </p:cNvSpPr>
          <p:nvPr>
            <p:ph type="body" sz="quarter" idx="41" hasCustomPrompt="1"/>
          </p:nvPr>
        </p:nvSpPr>
        <p:spPr>
          <a:xfrm>
            <a:off x="6111089" y="3879343"/>
            <a:ext cx="2808244" cy="389750"/>
          </a:xfrm>
          <a:solidFill>
            <a:schemeClr val="accent1">
              <a:alpha val="65000"/>
            </a:schemeClr>
          </a:solidFill>
        </p:spPr>
        <p:txBody>
          <a:bodyPr anchor="ctr">
            <a:noAutofit/>
          </a:bodyPr>
          <a:lstStyle>
            <a:lvl1pPr>
              <a:spcBef>
                <a:spcPts val="0"/>
              </a:spcBef>
              <a:defRPr sz="1867" spc="200">
                <a:solidFill>
                  <a:schemeClr val="bg1"/>
                </a:solidFill>
                <a:latin typeface="+mj-lt"/>
              </a:defRPr>
            </a:lvl1pPr>
          </a:lstStyle>
          <a:p>
            <a:pPr lvl="0"/>
            <a:r>
              <a:rPr kumimoji="1" lang="en-US" altLang="ja-JP" dirty="0"/>
              <a:t>TEXT</a:t>
            </a:r>
            <a:endParaRPr kumimoji="1" lang="ja-JP" altLang="en-US" dirty="0"/>
          </a:p>
        </p:txBody>
      </p:sp>
      <p:sp>
        <p:nvSpPr>
          <p:cNvPr id="28" name="テキスト プレースホルダー 11"/>
          <p:cNvSpPr>
            <a:spLocks noGrp="1"/>
          </p:cNvSpPr>
          <p:nvPr>
            <p:ph type="body" sz="quarter" idx="42" hasCustomPrompt="1"/>
          </p:nvPr>
        </p:nvSpPr>
        <p:spPr>
          <a:xfrm>
            <a:off x="8958878" y="4269386"/>
            <a:ext cx="2808244" cy="899807"/>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a:t>TEXT</a:t>
            </a:r>
            <a:endParaRPr kumimoji="1" lang="ja-JP" altLang="en-US" dirty="0"/>
          </a:p>
        </p:txBody>
      </p:sp>
      <p:sp>
        <p:nvSpPr>
          <p:cNvPr id="29" name="テキスト プレースホルダー 11"/>
          <p:cNvSpPr>
            <a:spLocks noGrp="1"/>
          </p:cNvSpPr>
          <p:nvPr>
            <p:ph type="body" sz="quarter" idx="43" hasCustomPrompt="1"/>
          </p:nvPr>
        </p:nvSpPr>
        <p:spPr>
          <a:xfrm>
            <a:off x="8958878" y="3879342"/>
            <a:ext cx="2808244" cy="389750"/>
          </a:xfrm>
          <a:solidFill>
            <a:schemeClr val="accent1">
              <a:alpha val="65000"/>
            </a:schemeClr>
          </a:solidFill>
        </p:spPr>
        <p:txBody>
          <a:bodyPr anchor="ctr">
            <a:noAutofit/>
          </a:bodyPr>
          <a:lstStyle>
            <a:lvl1pPr>
              <a:spcBef>
                <a:spcPts val="0"/>
              </a:spcBef>
              <a:defRPr sz="1867" spc="2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7339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000"/>
                            </p:stCondLst>
                            <p:childTnLst>
                              <p:par>
                                <p:cTn id="16" presetID="10" presetClass="entr" presetSubtype="0" fill="hold" grpId="0" nodeType="afterEffect">
                                  <p:stCondLst>
                                    <p:cond delay="25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2250"/>
                            </p:stCondLst>
                            <p:childTnLst>
                              <p:par>
                                <p:cTn id="27" presetID="10" presetClass="entr" presetSubtype="0" fill="hold" grpId="0" nodeType="afterEffect">
                                  <p:stCondLst>
                                    <p:cond delay="25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3500"/>
                            </p:stCondLst>
                            <p:childTnLst>
                              <p:par>
                                <p:cTn id="38" presetID="10" presetClass="entr" presetSubtype="0" fill="hold" grpId="0" nodeType="afterEffect">
                                  <p:stCondLst>
                                    <p:cond delay="25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par>
                          <p:cTn id="41" fill="hold">
                            <p:stCondLst>
                              <p:cond delay="4250"/>
                            </p:stCondLst>
                            <p:childTnLst>
                              <p:par>
                                <p:cTn id="42" presetID="10" presetClass="entr" presetSubtype="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par>
                          <p:cTn id="48" fill="hold">
                            <p:stCondLst>
                              <p:cond delay="4750"/>
                            </p:stCondLst>
                            <p:childTnLst>
                              <p:par>
                                <p:cTn id="49" presetID="2" presetClass="entr" presetSubtype="4" decel="100000" fill="hold" grpId="0" nodeType="afterEffect">
                                  <p:stCondLst>
                                    <p:cond delay="50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tmplLst>
          <p:tmpl>
            <p:tnLst>
              <p:par>
                <p:cTn presetID="2" presetClass="entr" presetSubtype="4" decel="100000" fill="hold" nodeType="after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20" grpId="0"/>
      <p:bldP spid="21" grpId="0"/>
      <p:bldP spid="22" grpId="0"/>
      <p:bldP spid="12" grpId="0"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3" grpId="0" animBg="1">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tmplLst>
          <p:tmpl>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tmplLst>
          <p:tmpl>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animBg="1">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animBg="1">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irc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ドーナツ 4"/>
          <p:cNvSpPr/>
          <p:nvPr userDrawn="1"/>
        </p:nvSpPr>
        <p:spPr>
          <a:xfrm>
            <a:off x="4175620" y="1719340"/>
            <a:ext cx="3840761" cy="3846189"/>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6" name="アーチ 6"/>
          <p:cNvSpPr/>
          <p:nvPr userDrawn="1"/>
        </p:nvSpPr>
        <p:spPr>
          <a:xfrm>
            <a:off x="6119715" y="1719339"/>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7" name="アーチ 6"/>
          <p:cNvSpPr/>
          <p:nvPr userDrawn="1"/>
        </p:nvSpPr>
        <p:spPr>
          <a:xfrm rot="5400000">
            <a:off x="6015041" y="3564189"/>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8" name="アーチ 6"/>
          <p:cNvSpPr/>
          <p:nvPr userDrawn="1"/>
        </p:nvSpPr>
        <p:spPr>
          <a:xfrm rot="10800000">
            <a:off x="4169858" y="3459532"/>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9" name="アーチ 6"/>
          <p:cNvSpPr/>
          <p:nvPr userDrawn="1"/>
        </p:nvSpPr>
        <p:spPr>
          <a:xfrm rot="16200000">
            <a:off x="4274697" y="1613972"/>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8" name="テキスト プレースホルダー 11"/>
          <p:cNvSpPr>
            <a:spLocks noGrp="1"/>
          </p:cNvSpPr>
          <p:nvPr>
            <p:ph type="body" sz="quarter" idx="31" hasCustomPrompt="1"/>
          </p:nvPr>
        </p:nvSpPr>
        <p:spPr>
          <a:xfrm>
            <a:off x="8106398" y="2265162"/>
            <a:ext cx="3660724" cy="1100756"/>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2" hasCustomPrompt="1"/>
          </p:nvPr>
        </p:nvSpPr>
        <p:spPr>
          <a:xfrm>
            <a:off x="8106398" y="1773922"/>
            <a:ext cx="3660724" cy="515469"/>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0" name="テキスト プレースホルダー 11"/>
          <p:cNvSpPr>
            <a:spLocks noGrp="1"/>
          </p:cNvSpPr>
          <p:nvPr>
            <p:ph type="body" sz="quarter" idx="33" hasCustomPrompt="1"/>
          </p:nvPr>
        </p:nvSpPr>
        <p:spPr>
          <a:xfrm>
            <a:off x="8106398" y="4455405"/>
            <a:ext cx="3660724" cy="1100756"/>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4" hasCustomPrompt="1"/>
          </p:nvPr>
        </p:nvSpPr>
        <p:spPr>
          <a:xfrm>
            <a:off x="8106398" y="3964166"/>
            <a:ext cx="3660724" cy="515469"/>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35" hasCustomPrompt="1"/>
          </p:nvPr>
        </p:nvSpPr>
        <p:spPr>
          <a:xfrm>
            <a:off x="424878" y="2274529"/>
            <a:ext cx="3660724" cy="1100756"/>
          </a:xfrm>
        </p:spPr>
        <p:txBody>
          <a:bodyPr anchor="t">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36" hasCustomPrompt="1"/>
          </p:nvPr>
        </p:nvSpPr>
        <p:spPr>
          <a:xfrm>
            <a:off x="424878" y="1783290"/>
            <a:ext cx="3660724" cy="515469"/>
          </a:xfrm>
        </p:spPr>
        <p:txBody>
          <a:bodyPr anchor="b">
            <a:noAutofit/>
          </a:bodyPr>
          <a:lstStyle>
            <a:lvl1pPr algn="r">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4" name="テキスト プレースホルダー 11"/>
          <p:cNvSpPr>
            <a:spLocks noGrp="1"/>
          </p:cNvSpPr>
          <p:nvPr>
            <p:ph type="body" sz="quarter" idx="37" hasCustomPrompt="1"/>
          </p:nvPr>
        </p:nvSpPr>
        <p:spPr>
          <a:xfrm>
            <a:off x="424878" y="4464773"/>
            <a:ext cx="3660724" cy="1100756"/>
          </a:xfrm>
        </p:spPr>
        <p:txBody>
          <a:bodyPr anchor="t">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
        <p:nvSpPr>
          <p:cNvPr id="25" name="テキスト プレースホルダー 11"/>
          <p:cNvSpPr>
            <a:spLocks noGrp="1"/>
          </p:cNvSpPr>
          <p:nvPr>
            <p:ph type="body" sz="quarter" idx="38" hasCustomPrompt="1"/>
          </p:nvPr>
        </p:nvSpPr>
        <p:spPr>
          <a:xfrm>
            <a:off x="424878" y="3973533"/>
            <a:ext cx="3660724" cy="515469"/>
          </a:xfrm>
        </p:spPr>
        <p:txBody>
          <a:bodyPr anchor="b">
            <a:noAutofit/>
          </a:bodyPr>
          <a:lstStyle>
            <a:lvl1pPr algn="r">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6" name="テキスト プレースホルダー 11"/>
          <p:cNvSpPr>
            <a:spLocks noGrp="1"/>
          </p:cNvSpPr>
          <p:nvPr>
            <p:ph type="body" sz="quarter" idx="39" hasCustomPrompt="1"/>
          </p:nvPr>
        </p:nvSpPr>
        <p:spPr>
          <a:xfrm>
            <a:off x="4655715" y="3338990"/>
            <a:ext cx="2850563" cy="515469"/>
          </a:xfrm>
        </p:spPr>
        <p:txBody>
          <a:bodyPr anchor="ctr">
            <a:noAutofit/>
          </a:bodyPr>
          <a:lstStyle>
            <a:lvl1pPr algn="ctr">
              <a:lnSpc>
                <a:spcPct val="120000"/>
              </a:lnSpc>
              <a:defRPr sz="2133" spc="200">
                <a:solidFill>
                  <a:schemeClr val="accent1"/>
                </a:solidFill>
                <a:latin typeface="+mj-lt"/>
              </a:defRPr>
            </a:lvl1pPr>
          </a:lstStyle>
          <a:p>
            <a:pPr lvl="0"/>
            <a:r>
              <a:rPr lang="en-US" altLang="ja-JP" dirty="0"/>
              <a:t>TEXT HERE</a:t>
            </a:r>
            <a:endParaRPr lang="en-US" dirty="0"/>
          </a:p>
        </p:txBody>
      </p:sp>
      <p:sp>
        <p:nvSpPr>
          <p:cNvPr id="27" name="円/楕円 26"/>
          <p:cNvSpPr/>
          <p:nvPr userDrawn="1"/>
        </p:nvSpPr>
        <p:spPr>
          <a:xfrm>
            <a:off x="6963291" y="2108853"/>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図プレースホルダー 7"/>
          <p:cNvSpPr>
            <a:spLocks noGrp="1"/>
          </p:cNvSpPr>
          <p:nvPr>
            <p:ph type="pic" sz="quarter" idx="17" hasCustomPrompt="1"/>
          </p:nvPr>
        </p:nvSpPr>
        <p:spPr>
          <a:xfrm>
            <a:off x="7195999" y="2319301"/>
            <a:ext cx="456282" cy="456243"/>
          </a:xfrm>
        </p:spPr>
        <p:txBody>
          <a:bodyPr>
            <a:normAutofit/>
          </a:bodyPr>
          <a:lstStyle>
            <a:lvl1pPr>
              <a:defRPr sz="1067"/>
            </a:lvl1pPr>
          </a:lstStyle>
          <a:p>
            <a:r>
              <a:rPr kumimoji="1" lang="en-US" altLang="ja-JP" dirty="0"/>
              <a:t>ICON</a:t>
            </a:r>
            <a:endParaRPr kumimoji="1" lang="ja-JP" altLang="en-US" dirty="0"/>
          </a:p>
        </p:txBody>
      </p:sp>
      <p:sp>
        <p:nvSpPr>
          <p:cNvPr id="28" name="円/楕円 27"/>
          <p:cNvSpPr/>
          <p:nvPr userDrawn="1"/>
        </p:nvSpPr>
        <p:spPr>
          <a:xfrm>
            <a:off x="6966172" y="4352486"/>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図プレースホルダー 7"/>
          <p:cNvSpPr>
            <a:spLocks noGrp="1"/>
          </p:cNvSpPr>
          <p:nvPr>
            <p:ph type="pic" sz="quarter" idx="40" hasCustomPrompt="1"/>
          </p:nvPr>
        </p:nvSpPr>
        <p:spPr>
          <a:xfrm>
            <a:off x="7198880" y="4562934"/>
            <a:ext cx="456282" cy="456243"/>
          </a:xfrm>
        </p:spPr>
        <p:txBody>
          <a:bodyPr>
            <a:normAutofit/>
          </a:bodyPr>
          <a:lstStyle>
            <a:lvl1pPr>
              <a:defRPr sz="1067"/>
            </a:lvl1pPr>
          </a:lstStyle>
          <a:p>
            <a:r>
              <a:rPr kumimoji="1" lang="en-US" altLang="ja-JP" dirty="0"/>
              <a:t>ICON</a:t>
            </a:r>
            <a:endParaRPr kumimoji="1" lang="ja-JP" altLang="en-US" dirty="0"/>
          </a:p>
        </p:txBody>
      </p:sp>
      <p:sp>
        <p:nvSpPr>
          <p:cNvPr id="30" name="円/楕円 29"/>
          <p:cNvSpPr/>
          <p:nvPr userDrawn="1"/>
        </p:nvSpPr>
        <p:spPr>
          <a:xfrm>
            <a:off x="4362995" y="4352486"/>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図プレースホルダー 7"/>
          <p:cNvSpPr>
            <a:spLocks noGrp="1"/>
          </p:cNvSpPr>
          <p:nvPr>
            <p:ph type="pic" sz="quarter" idx="41" hasCustomPrompt="1"/>
          </p:nvPr>
        </p:nvSpPr>
        <p:spPr>
          <a:xfrm>
            <a:off x="4595703" y="4562934"/>
            <a:ext cx="456282" cy="456243"/>
          </a:xfrm>
        </p:spPr>
        <p:txBody>
          <a:bodyPr>
            <a:normAutofit/>
          </a:bodyPr>
          <a:lstStyle>
            <a:lvl1pPr>
              <a:defRPr sz="1067"/>
            </a:lvl1pPr>
          </a:lstStyle>
          <a:p>
            <a:r>
              <a:rPr kumimoji="1" lang="en-US" altLang="ja-JP" dirty="0"/>
              <a:t>ICON</a:t>
            </a:r>
            <a:endParaRPr kumimoji="1" lang="ja-JP" altLang="en-US" dirty="0"/>
          </a:p>
        </p:txBody>
      </p:sp>
      <p:sp>
        <p:nvSpPr>
          <p:cNvPr id="32" name="円/楕円 31"/>
          <p:cNvSpPr/>
          <p:nvPr userDrawn="1"/>
        </p:nvSpPr>
        <p:spPr>
          <a:xfrm>
            <a:off x="4362995" y="2108853"/>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図プレースホルダー 7"/>
          <p:cNvSpPr>
            <a:spLocks noGrp="1"/>
          </p:cNvSpPr>
          <p:nvPr>
            <p:ph type="pic" sz="quarter" idx="42" hasCustomPrompt="1"/>
          </p:nvPr>
        </p:nvSpPr>
        <p:spPr>
          <a:xfrm>
            <a:off x="4595703" y="2319301"/>
            <a:ext cx="456282" cy="456243"/>
          </a:xfrm>
        </p:spPr>
        <p:txBody>
          <a:bodyPr>
            <a:normAutofit/>
          </a:bodyPr>
          <a:lstStyle>
            <a:lvl1pPr>
              <a:defRPr sz="1067"/>
            </a:lvl1pPr>
          </a:lstStyle>
          <a:p>
            <a:r>
              <a:rPr kumimoji="1" lang="en-US" altLang="ja-JP" dirty="0"/>
              <a:t>ICON</a:t>
            </a:r>
            <a:endParaRPr kumimoji="1" lang="ja-JP" altLang="en-US" dirty="0"/>
          </a:p>
        </p:txBody>
      </p:sp>
    </p:spTree>
    <p:extLst>
      <p:ext uri="{BB962C8B-B14F-4D97-AF65-F5344CB8AC3E}">
        <p14:creationId xmlns:p14="http://schemas.microsoft.com/office/powerpoint/2010/main" val="107932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animEffect transition="in" filter="fade">
                                      <p:cBhvr>
                                        <p:cTn id="11" dur="500"/>
                                        <p:tgtEl>
                                          <p:spTgt spid="26">
                                            <p:txEl>
                                              <p:pRg st="0" end="0"/>
                                            </p:txEl>
                                          </p:spTgt>
                                        </p:tgtEl>
                                      </p:cBhvr>
                                    </p:animEffect>
                                  </p:childTnLst>
                                </p:cTn>
                              </p:par>
                            </p:childTnLst>
                          </p:cTn>
                        </p:par>
                        <p:par>
                          <p:cTn id="12" fill="hold">
                            <p:stCondLst>
                              <p:cond delay="1250"/>
                            </p:stCondLst>
                            <p:childTnLst>
                              <p:par>
                                <p:cTn id="13" presetID="22" presetClass="entr" presetSubtype="1" fill="hold" grpId="0" nodeType="after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750"/>
                            </p:stCondLst>
                            <p:childTnLst>
                              <p:par>
                                <p:cTn id="30" presetID="22" presetClass="entr" presetSubtype="1" fill="hold" grpId="0" nodeType="after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4000"/>
                            </p:stCondLst>
                            <p:childTnLst>
                              <p:par>
                                <p:cTn id="47" presetID="22" presetClass="entr" presetSubtype="4" fill="hold" grpId="0" nodeType="afterEffect">
                                  <p:stCondLst>
                                    <p:cond delay="250"/>
                                  </p:stCondLst>
                                  <p:childTnLst>
                                    <p:set>
                                      <p:cBhvr>
                                        <p:cTn id="48" dur="1" fill="hold">
                                          <p:stCondLst>
                                            <p:cond delay="0"/>
                                          </p:stCondLst>
                                        </p:cTn>
                                        <p:tgtEl>
                                          <p:spTgt spid="8"/>
                                        </p:tgtEl>
                                        <p:attrNameLst>
                                          <p:attrName>style.visibility</p:attrName>
                                        </p:attrNameLst>
                                      </p:cBhvr>
                                      <p:to>
                                        <p:strVal val="visible"/>
                                      </p:to>
                                    </p:set>
                                    <p:animEffect transition="in" filter="wipe(down)">
                                      <p:cBhvr>
                                        <p:cTn id="49" dur="500"/>
                                        <p:tgtEl>
                                          <p:spTgt spid="8"/>
                                        </p:tgtEl>
                                      </p:cBhvr>
                                    </p:animEffect>
                                  </p:childTnLst>
                                </p:cTn>
                              </p:par>
                            </p:childTnLst>
                          </p:cTn>
                        </p:par>
                        <p:par>
                          <p:cTn id="50" fill="hold">
                            <p:stCondLst>
                              <p:cond delay="4750"/>
                            </p:stCondLst>
                            <p:childTnLst>
                              <p:par>
                                <p:cTn id="51" presetID="10"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par>
                          <p:cTn id="63" fill="hold">
                            <p:stCondLst>
                              <p:cond delay="5250"/>
                            </p:stCondLst>
                            <p:childTnLst>
                              <p:par>
                                <p:cTn id="64" presetID="22" presetClass="entr" presetSubtype="4" fill="hold" grpId="0" nodeType="afterEffect">
                                  <p:stCondLst>
                                    <p:cond delay="250"/>
                                  </p:stCondLst>
                                  <p:childTnLst>
                                    <p:set>
                                      <p:cBhvr>
                                        <p:cTn id="65" dur="1" fill="hold">
                                          <p:stCondLst>
                                            <p:cond delay="0"/>
                                          </p:stCondLst>
                                        </p:cTn>
                                        <p:tgtEl>
                                          <p:spTgt spid="9"/>
                                        </p:tgtEl>
                                        <p:attrNameLst>
                                          <p:attrName>style.visibility</p:attrName>
                                        </p:attrNameLst>
                                      </p:cBhvr>
                                      <p:to>
                                        <p:strVal val="visible"/>
                                      </p:to>
                                    </p:set>
                                    <p:animEffect transition="in" filter="wipe(down)">
                                      <p:cBhvr>
                                        <p:cTn id="66" dur="500"/>
                                        <p:tgtEl>
                                          <p:spTgt spid="9"/>
                                        </p:tgtEl>
                                      </p:cBhvr>
                                    </p:animEffect>
                                  </p:childTnLst>
                                </p:cTn>
                              </p:par>
                            </p:childTnLst>
                          </p:cTn>
                        </p:par>
                        <p:par>
                          <p:cTn id="67" fill="hold">
                            <p:stCondLst>
                              <p:cond delay="6000"/>
                            </p:stCondLst>
                            <p:childTnLst>
                              <p:par>
                                <p:cTn id="68" presetID="10" presetClass="entr" presetSubtype="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8" grpId="0"/>
      <p:bldP spid="19" grpId="0"/>
      <p:bldP spid="20" grpId="0"/>
      <p:bldP spid="21" grpId="0"/>
      <p:bldP spid="22" grpId="0"/>
      <p:bldP spid="23" grpId="0"/>
      <p:bldP spid="24" grpId="0"/>
      <p:bldP spid="25" grpId="0"/>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animBg="1"/>
      <p:bldP spid="10" grpId="0"/>
      <p:bldP spid="28" grpId="0" animBg="1"/>
      <p:bldP spid="29" grpId="0"/>
      <p:bldP spid="30" grpId="0" animBg="1"/>
      <p:bldP spid="31" grpId="0"/>
      <p:bldP spid="32" grpId="0" animBg="1"/>
      <p:bldP spid="33"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ircle 2">
    <p:spTree>
      <p:nvGrpSpPr>
        <p:cNvPr id="1" name=""/>
        <p:cNvGrpSpPr/>
        <p:nvPr/>
      </p:nvGrpSpPr>
      <p:grpSpPr>
        <a:xfrm>
          <a:off x="0" y="0"/>
          <a:ext cx="0" cy="0"/>
          <a:chOff x="0" y="0"/>
          <a:chExt cx="0" cy="0"/>
        </a:xfrm>
      </p:grpSpPr>
      <p:sp>
        <p:nvSpPr>
          <p:cNvPr id="47" name="図プレースホルダー 46"/>
          <p:cNvSpPr>
            <a:spLocks noGrp="1"/>
          </p:cNvSpPr>
          <p:nvPr>
            <p:ph type="pic" sz="quarter" idx="42" hasCustomPrompt="1"/>
          </p:nvPr>
        </p:nvSpPr>
        <p:spPr>
          <a:xfrm>
            <a:off x="4572236" y="3656147"/>
            <a:ext cx="1497295" cy="1502464"/>
          </a:xfrm>
          <a:custGeom>
            <a:avLst/>
            <a:gdLst/>
            <a:ahLst/>
            <a:cxnLst/>
            <a:rect l="l" t="t" r="r" b="b"/>
            <a:pathLst>
              <a:path w="2153093" h="2160713">
                <a:moveTo>
                  <a:pt x="2151584" y="0"/>
                </a:moveTo>
                <a:lnTo>
                  <a:pt x="2153093" y="0"/>
                </a:lnTo>
                <a:lnTo>
                  <a:pt x="2153093" y="2160637"/>
                </a:lnTo>
                <a:cubicBezTo>
                  <a:pt x="2152590" y="2160713"/>
                  <a:pt x="2152087" y="2160713"/>
                  <a:pt x="2151584" y="2160713"/>
                </a:cubicBezTo>
                <a:cubicBezTo>
                  <a:pt x="963297" y="2160713"/>
                  <a:pt x="0" y="1197416"/>
                  <a:pt x="0" y="9129"/>
                </a:cubicBezTo>
                <a:lnTo>
                  <a:pt x="2151584" y="9129"/>
                </a:lnTo>
                <a:close/>
              </a:path>
            </a:pathLst>
          </a:custGeom>
        </p:spPr>
        <p:txBody>
          <a:bodyPr/>
          <a:lstStyle/>
          <a:p>
            <a:r>
              <a:rPr kumimoji="1" lang="en-US" altLang="ja-JP" dirty="0"/>
              <a:t> </a:t>
            </a:r>
            <a:endParaRPr kumimoji="1" lang="ja-JP" altLang="en-US" dirty="0"/>
          </a:p>
        </p:txBody>
      </p:sp>
      <p:sp>
        <p:nvSpPr>
          <p:cNvPr id="45" name="図プレースホルダー 44"/>
          <p:cNvSpPr>
            <a:spLocks noGrp="1"/>
          </p:cNvSpPr>
          <p:nvPr>
            <p:ph type="pic" sz="quarter" idx="41" hasCustomPrompt="1"/>
          </p:nvPr>
        </p:nvSpPr>
        <p:spPr>
          <a:xfrm>
            <a:off x="6108526" y="3656366"/>
            <a:ext cx="1502594" cy="1497165"/>
          </a:xfrm>
          <a:custGeom>
            <a:avLst/>
            <a:gdLst/>
            <a:ahLst/>
            <a:cxnLst/>
            <a:rect l="l" t="t" r="r" b="b"/>
            <a:pathLst>
              <a:path w="2160713" h="2153093">
                <a:moveTo>
                  <a:pt x="0" y="0"/>
                </a:moveTo>
                <a:lnTo>
                  <a:pt x="2160637" y="0"/>
                </a:lnTo>
                <a:cubicBezTo>
                  <a:pt x="2160713" y="503"/>
                  <a:pt x="2160713" y="1006"/>
                  <a:pt x="2160713" y="1509"/>
                </a:cubicBezTo>
                <a:cubicBezTo>
                  <a:pt x="2160713" y="1189796"/>
                  <a:pt x="1197416" y="2153093"/>
                  <a:pt x="9129" y="2153093"/>
                </a:cubicBezTo>
                <a:lnTo>
                  <a:pt x="9129" y="1509"/>
                </a:lnTo>
                <a:lnTo>
                  <a:pt x="0" y="1509"/>
                </a:lnTo>
                <a:close/>
              </a:path>
            </a:pathLst>
          </a:custGeom>
        </p:spPr>
        <p:txBody>
          <a:bodyPr/>
          <a:lstStyle/>
          <a:p>
            <a:r>
              <a:rPr kumimoji="1" lang="en-US" altLang="ja-JP" dirty="0"/>
              <a:t> </a:t>
            </a:r>
            <a:endParaRPr kumimoji="1" lang="ja-JP" altLang="en-US" dirty="0"/>
          </a:p>
        </p:txBody>
      </p:sp>
      <p:sp>
        <p:nvSpPr>
          <p:cNvPr id="43" name="図プレースホルダー 42"/>
          <p:cNvSpPr>
            <a:spLocks noGrp="1"/>
          </p:cNvSpPr>
          <p:nvPr>
            <p:ph type="pic" sz="quarter" idx="40" hasCustomPrompt="1"/>
          </p:nvPr>
        </p:nvSpPr>
        <p:spPr>
          <a:xfrm>
            <a:off x="6108745" y="2120789"/>
            <a:ext cx="1497295" cy="1502464"/>
          </a:xfrm>
          <a:custGeom>
            <a:avLst/>
            <a:gdLst/>
            <a:ahLst/>
            <a:cxnLst/>
            <a:rect l="l" t="t" r="r" b="b"/>
            <a:pathLst>
              <a:path w="2153093" h="2160713">
                <a:moveTo>
                  <a:pt x="1509" y="0"/>
                </a:moveTo>
                <a:cubicBezTo>
                  <a:pt x="1189796" y="0"/>
                  <a:pt x="2153093" y="963297"/>
                  <a:pt x="2153093" y="2151584"/>
                </a:cubicBezTo>
                <a:lnTo>
                  <a:pt x="1509" y="2151584"/>
                </a:lnTo>
                <a:lnTo>
                  <a:pt x="1509" y="2160713"/>
                </a:lnTo>
                <a:lnTo>
                  <a:pt x="0" y="2160713"/>
                </a:lnTo>
                <a:lnTo>
                  <a:pt x="0" y="76"/>
                </a:lnTo>
                <a:cubicBezTo>
                  <a:pt x="503" y="0"/>
                  <a:pt x="1006" y="0"/>
                  <a:pt x="1509" y="0"/>
                </a:cubicBezTo>
                <a:close/>
              </a:path>
            </a:pathLst>
          </a:custGeom>
        </p:spPr>
        <p:txBody>
          <a:bodyPr/>
          <a:lstStyle/>
          <a:p>
            <a:r>
              <a:rPr kumimoji="1" lang="en-US" altLang="ja-JP" dirty="0"/>
              <a:t> </a:t>
            </a:r>
            <a:endParaRPr kumimoji="1" lang="ja-JP" altLang="en-US" dirty="0"/>
          </a:p>
        </p:txBody>
      </p:sp>
      <p:sp>
        <p:nvSpPr>
          <p:cNvPr id="41" name="図プレースホルダー 40"/>
          <p:cNvSpPr>
            <a:spLocks noGrp="1"/>
          </p:cNvSpPr>
          <p:nvPr>
            <p:ph type="pic" sz="quarter" idx="39" hasCustomPrompt="1"/>
          </p:nvPr>
        </p:nvSpPr>
        <p:spPr>
          <a:xfrm>
            <a:off x="4572398" y="2126088"/>
            <a:ext cx="1502594" cy="1497165"/>
          </a:xfrm>
          <a:custGeom>
            <a:avLst/>
            <a:gdLst/>
            <a:ahLst/>
            <a:cxnLst/>
            <a:rect l="l" t="t" r="r" b="b"/>
            <a:pathLst>
              <a:path w="2160713" h="2153093">
                <a:moveTo>
                  <a:pt x="2151584" y="0"/>
                </a:moveTo>
                <a:lnTo>
                  <a:pt x="2151584" y="2151584"/>
                </a:lnTo>
                <a:lnTo>
                  <a:pt x="2160713" y="2151584"/>
                </a:lnTo>
                <a:lnTo>
                  <a:pt x="2160713" y="2153093"/>
                </a:lnTo>
                <a:lnTo>
                  <a:pt x="76" y="2153093"/>
                </a:lnTo>
                <a:cubicBezTo>
                  <a:pt x="0" y="2152590"/>
                  <a:pt x="0" y="2152087"/>
                  <a:pt x="0" y="2151584"/>
                </a:cubicBezTo>
                <a:cubicBezTo>
                  <a:pt x="0" y="963297"/>
                  <a:pt x="963297" y="0"/>
                  <a:pt x="2151584" y="0"/>
                </a:cubicBezTo>
                <a:close/>
              </a:path>
            </a:pathLst>
          </a:custGeom>
        </p:spPr>
        <p:txBody>
          <a:bodyPr/>
          <a:lstStyle/>
          <a:p>
            <a:r>
              <a:rPr kumimoji="1" lang="en-US" altLang="ja-JP" dirty="0"/>
              <a:t> </a:t>
            </a:r>
            <a:endParaRPr kumimoji="1" lang="ja-JP" altLang="en-US" dirty="0"/>
          </a:p>
        </p:txBody>
      </p:sp>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ドーナツ 4"/>
          <p:cNvSpPr/>
          <p:nvPr userDrawn="1"/>
        </p:nvSpPr>
        <p:spPr>
          <a:xfrm>
            <a:off x="4176047" y="1719339"/>
            <a:ext cx="3840333" cy="3840000"/>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6" name="アーチ 6"/>
          <p:cNvSpPr/>
          <p:nvPr userDrawn="1"/>
        </p:nvSpPr>
        <p:spPr>
          <a:xfrm>
            <a:off x="6119715" y="1719339"/>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7" name="アーチ 6"/>
          <p:cNvSpPr/>
          <p:nvPr userDrawn="1"/>
        </p:nvSpPr>
        <p:spPr>
          <a:xfrm rot="5400000">
            <a:off x="6015041" y="3564189"/>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8" name="アーチ 6"/>
          <p:cNvSpPr/>
          <p:nvPr userDrawn="1"/>
        </p:nvSpPr>
        <p:spPr>
          <a:xfrm rot="10800000">
            <a:off x="4169858" y="3459532"/>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9" name="アーチ 6"/>
          <p:cNvSpPr/>
          <p:nvPr userDrawn="1"/>
        </p:nvSpPr>
        <p:spPr>
          <a:xfrm rot="16200000">
            <a:off x="4274697" y="1613972"/>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8" name="テキスト プレースホルダー 11"/>
          <p:cNvSpPr>
            <a:spLocks noGrp="1"/>
          </p:cNvSpPr>
          <p:nvPr>
            <p:ph type="body" sz="quarter" idx="31" hasCustomPrompt="1"/>
          </p:nvPr>
        </p:nvSpPr>
        <p:spPr>
          <a:xfrm>
            <a:off x="8106398" y="2265162"/>
            <a:ext cx="3660724" cy="1283851"/>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2" hasCustomPrompt="1"/>
          </p:nvPr>
        </p:nvSpPr>
        <p:spPr>
          <a:xfrm>
            <a:off x="8106398" y="1589903"/>
            <a:ext cx="3660724" cy="740678"/>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0" name="テキスト プレースホルダー 11"/>
          <p:cNvSpPr>
            <a:spLocks noGrp="1"/>
          </p:cNvSpPr>
          <p:nvPr>
            <p:ph type="body" sz="quarter" idx="33" hasCustomPrompt="1"/>
          </p:nvPr>
        </p:nvSpPr>
        <p:spPr>
          <a:xfrm>
            <a:off x="8106398" y="4455405"/>
            <a:ext cx="3660724" cy="1283851"/>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4" hasCustomPrompt="1"/>
          </p:nvPr>
        </p:nvSpPr>
        <p:spPr>
          <a:xfrm>
            <a:off x="8106398" y="3780146"/>
            <a:ext cx="3660724" cy="740678"/>
          </a:xfrm>
        </p:spPr>
        <p:txBody>
          <a:bodyPr anchor="b">
            <a:noAutofit/>
          </a:bodyPr>
          <a:lstStyle>
            <a:lvl1pPr algn="l">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35" hasCustomPrompt="1"/>
          </p:nvPr>
        </p:nvSpPr>
        <p:spPr>
          <a:xfrm>
            <a:off x="424878" y="2274529"/>
            <a:ext cx="3660724" cy="1283851"/>
          </a:xfrm>
        </p:spPr>
        <p:txBody>
          <a:bodyPr anchor="t">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
        <p:nvSpPr>
          <p:cNvPr id="23" name="テキスト プレースホルダー 11"/>
          <p:cNvSpPr>
            <a:spLocks noGrp="1"/>
          </p:cNvSpPr>
          <p:nvPr>
            <p:ph type="body" sz="quarter" idx="36" hasCustomPrompt="1"/>
          </p:nvPr>
        </p:nvSpPr>
        <p:spPr>
          <a:xfrm>
            <a:off x="424878" y="1599270"/>
            <a:ext cx="3660724" cy="740678"/>
          </a:xfrm>
        </p:spPr>
        <p:txBody>
          <a:bodyPr anchor="b">
            <a:noAutofit/>
          </a:bodyPr>
          <a:lstStyle>
            <a:lvl1pPr algn="r">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4" name="テキスト プレースホルダー 11"/>
          <p:cNvSpPr>
            <a:spLocks noGrp="1"/>
          </p:cNvSpPr>
          <p:nvPr>
            <p:ph type="body" sz="quarter" idx="37" hasCustomPrompt="1"/>
          </p:nvPr>
        </p:nvSpPr>
        <p:spPr>
          <a:xfrm>
            <a:off x="424878" y="4464773"/>
            <a:ext cx="3660724" cy="1283851"/>
          </a:xfrm>
        </p:spPr>
        <p:txBody>
          <a:bodyPr anchor="t">
            <a:noAutofit/>
          </a:bodyPr>
          <a:lstStyle>
            <a:lvl1pPr algn="r">
              <a:lnSpc>
                <a:spcPct val="120000"/>
              </a:lnSpc>
              <a:defRPr sz="1333">
                <a:solidFill>
                  <a:schemeClr val="tx1"/>
                </a:solidFill>
                <a:latin typeface="+mn-lt"/>
              </a:defRPr>
            </a:lvl1pPr>
          </a:lstStyle>
          <a:p>
            <a:pPr lvl="0"/>
            <a:r>
              <a:rPr lang="en-US" altLang="ja-JP" dirty="0"/>
              <a:t>Text Here</a:t>
            </a:r>
            <a:endParaRPr lang="en-US" dirty="0"/>
          </a:p>
        </p:txBody>
      </p:sp>
      <p:sp>
        <p:nvSpPr>
          <p:cNvPr id="25" name="テキスト プレースホルダー 11"/>
          <p:cNvSpPr>
            <a:spLocks noGrp="1"/>
          </p:cNvSpPr>
          <p:nvPr>
            <p:ph type="body" sz="quarter" idx="38" hasCustomPrompt="1"/>
          </p:nvPr>
        </p:nvSpPr>
        <p:spPr>
          <a:xfrm>
            <a:off x="424878" y="3789514"/>
            <a:ext cx="3660724" cy="740678"/>
          </a:xfrm>
        </p:spPr>
        <p:txBody>
          <a:bodyPr anchor="b">
            <a:noAutofit/>
          </a:bodyPr>
          <a:lstStyle>
            <a:lvl1pPr algn="r">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Tree>
    <p:extLst>
      <p:ext uri="{BB962C8B-B14F-4D97-AF65-F5344CB8AC3E}">
        <p14:creationId xmlns:p14="http://schemas.microsoft.com/office/powerpoint/2010/main" val="161378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par>
                          <p:cTn id="8" fill="hold">
                            <p:stCondLst>
                              <p:cond delay="750"/>
                            </p:stCondLst>
                            <p:childTnLst>
                              <p:par>
                                <p:cTn id="9" presetID="22" presetClass="entr" presetSubtype="1" fill="hold" grpId="0"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22" presetClass="entr" presetSubtype="1" fill="hold" grpId="0" nodeType="withEffect">
                                  <p:stCondLst>
                                    <p:cond delay="250"/>
                                  </p:stCondLst>
                                  <p:childTnLst>
                                    <p:set>
                                      <p:cBhvr>
                                        <p:cTn id="13" dur="1" fill="hold">
                                          <p:stCondLst>
                                            <p:cond delay="0"/>
                                          </p:stCondLst>
                                        </p:cTn>
                                        <p:tgtEl>
                                          <p:spTgt spid="43"/>
                                        </p:tgtEl>
                                        <p:attrNameLst>
                                          <p:attrName>style.visibility</p:attrName>
                                        </p:attrNameLst>
                                      </p:cBhvr>
                                      <p:to>
                                        <p:strVal val="visible"/>
                                      </p:to>
                                    </p:set>
                                    <p:animEffect transition="in" filter="wipe(up)">
                                      <p:cBhvr>
                                        <p:cTn id="14" dur="500"/>
                                        <p:tgtEl>
                                          <p:spTgt spid="43"/>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2000"/>
                            </p:stCondLst>
                            <p:childTnLst>
                              <p:par>
                                <p:cTn id="23" presetID="22" presetClass="entr" presetSubtype="1" fill="hold" grpId="0" nodeType="afterEffect">
                                  <p:stCondLst>
                                    <p:cond delay="25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par>
                                <p:cTn id="26" presetID="22" presetClass="entr" presetSubtype="1" fill="hold" grpId="0" nodeType="withEffect">
                                  <p:stCondLst>
                                    <p:cond delay="250"/>
                                  </p:stCondLst>
                                  <p:childTnLst>
                                    <p:set>
                                      <p:cBhvr>
                                        <p:cTn id="27" dur="1" fill="hold">
                                          <p:stCondLst>
                                            <p:cond delay="0"/>
                                          </p:stCondLst>
                                        </p:cTn>
                                        <p:tgtEl>
                                          <p:spTgt spid="45"/>
                                        </p:tgtEl>
                                        <p:attrNameLst>
                                          <p:attrName>style.visibility</p:attrName>
                                        </p:attrNameLst>
                                      </p:cBhvr>
                                      <p:to>
                                        <p:strVal val="visible"/>
                                      </p:to>
                                    </p:set>
                                    <p:animEffect transition="in" filter="wipe(up)">
                                      <p:cBhvr>
                                        <p:cTn id="28" dur="500"/>
                                        <p:tgtEl>
                                          <p:spTgt spid="45"/>
                                        </p:tgtEl>
                                      </p:cBhvr>
                                    </p:animEffect>
                                  </p:childTnLst>
                                </p:cTn>
                              </p:par>
                            </p:childTnLst>
                          </p:cTn>
                        </p:par>
                        <p:par>
                          <p:cTn id="29" fill="hold">
                            <p:stCondLst>
                              <p:cond delay="275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3250"/>
                            </p:stCondLst>
                            <p:childTnLst>
                              <p:par>
                                <p:cTn id="37" presetID="22" presetClass="entr" presetSubtype="4" fill="hold" grpId="0" nodeType="afterEffect">
                                  <p:stCondLst>
                                    <p:cond delay="25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grpId="0" nodeType="withEffect">
                                  <p:stCondLst>
                                    <p:cond delay="250"/>
                                  </p:stCondLst>
                                  <p:childTnLst>
                                    <p:set>
                                      <p:cBhvr>
                                        <p:cTn id="41" dur="1" fill="hold">
                                          <p:stCondLst>
                                            <p:cond delay="0"/>
                                          </p:stCondLst>
                                        </p:cTn>
                                        <p:tgtEl>
                                          <p:spTgt spid="47"/>
                                        </p:tgtEl>
                                        <p:attrNameLst>
                                          <p:attrName>style.visibility</p:attrName>
                                        </p:attrNameLst>
                                      </p:cBhvr>
                                      <p:to>
                                        <p:strVal val="visible"/>
                                      </p:to>
                                    </p:set>
                                    <p:animEffect transition="in" filter="wipe(down)">
                                      <p:cBhvr>
                                        <p:cTn id="42" dur="500"/>
                                        <p:tgtEl>
                                          <p:spTgt spid="47"/>
                                        </p:tgtEl>
                                      </p:cBhvr>
                                    </p:animEffect>
                                  </p:childTnLst>
                                </p:cTn>
                              </p:par>
                            </p:childTnLst>
                          </p:cTn>
                        </p:par>
                        <p:par>
                          <p:cTn id="43" fill="hold">
                            <p:stCondLst>
                              <p:cond delay="4000"/>
                            </p:stCondLst>
                            <p:childTnLst>
                              <p:par>
                                <p:cTn id="44" presetID="10" presetClass="entr" presetSubtype="0"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par>
                          <p:cTn id="50" fill="hold">
                            <p:stCondLst>
                              <p:cond delay="4500"/>
                            </p:stCondLst>
                            <p:childTnLst>
                              <p:par>
                                <p:cTn id="51" presetID="22" presetClass="entr" presetSubtype="4" fill="hold" grpId="0" nodeType="afterEffect">
                                  <p:stCondLst>
                                    <p:cond delay="250"/>
                                  </p:stCondLst>
                                  <p:childTnLst>
                                    <p:set>
                                      <p:cBhvr>
                                        <p:cTn id="52" dur="1" fill="hold">
                                          <p:stCondLst>
                                            <p:cond delay="0"/>
                                          </p:stCondLst>
                                        </p:cTn>
                                        <p:tgtEl>
                                          <p:spTgt spid="9"/>
                                        </p:tgtEl>
                                        <p:attrNameLst>
                                          <p:attrName>style.visibility</p:attrName>
                                        </p:attrNameLst>
                                      </p:cBhvr>
                                      <p:to>
                                        <p:strVal val="visible"/>
                                      </p:to>
                                    </p:set>
                                    <p:animEffect transition="in" filter="wipe(down)">
                                      <p:cBhvr>
                                        <p:cTn id="53" dur="500"/>
                                        <p:tgtEl>
                                          <p:spTgt spid="9"/>
                                        </p:tgtEl>
                                      </p:cBhvr>
                                    </p:animEffect>
                                  </p:childTnLst>
                                </p:cTn>
                              </p:par>
                              <p:par>
                                <p:cTn id="54" presetID="22" presetClass="entr" presetSubtype="4" fill="hold" grpId="0" nodeType="withEffect">
                                  <p:stCondLst>
                                    <p:cond delay="250"/>
                                  </p:stCondLst>
                                  <p:childTnLst>
                                    <p:set>
                                      <p:cBhvr>
                                        <p:cTn id="55" dur="1" fill="hold">
                                          <p:stCondLst>
                                            <p:cond delay="0"/>
                                          </p:stCondLst>
                                        </p:cTn>
                                        <p:tgtEl>
                                          <p:spTgt spid="41"/>
                                        </p:tgtEl>
                                        <p:attrNameLst>
                                          <p:attrName>style.visibility</p:attrName>
                                        </p:attrNameLst>
                                      </p:cBhvr>
                                      <p:to>
                                        <p:strVal val="visible"/>
                                      </p:to>
                                    </p:set>
                                    <p:animEffect transition="in" filter="wipe(down)">
                                      <p:cBhvr>
                                        <p:cTn id="56" dur="500"/>
                                        <p:tgtEl>
                                          <p:spTgt spid="41"/>
                                        </p:tgtEl>
                                      </p:cBhvr>
                                    </p:animEffect>
                                  </p:childTnLst>
                                </p:cTn>
                              </p:par>
                            </p:childTnLst>
                          </p:cTn>
                        </p:par>
                        <p:par>
                          <p:cTn id="57" fill="hold">
                            <p:stCondLst>
                              <p:cond delay="5250"/>
                            </p:stCondLst>
                            <p:childTnLst>
                              <p:par>
                                <p:cTn id="58" presetID="10" presetClass="entr" presetSubtype="0"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5" grpId="0"/>
      <p:bldP spid="43" grpId="0"/>
      <p:bldP spid="41" grpId="0"/>
      <p:bldP spid="5" grpId="0" animBg="1"/>
      <p:bldP spid="6" grpId="0" animBg="1"/>
      <p:bldP spid="7" grpId="0" animBg="1"/>
      <p:bldP spid="8" grpId="0" animBg="1"/>
      <p:bldP spid="9" grpId="0" animBg="1"/>
      <p:bldP spid="18" grpId="0">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山形 4"/>
          <p:cNvSpPr/>
          <p:nvPr userDrawn="1"/>
        </p:nvSpPr>
        <p:spPr>
          <a:xfrm>
            <a:off x="440305" y="2924355"/>
            <a:ext cx="2353938" cy="313267"/>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 name="山形 5"/>
          <p:cNvSpPr/>
          <p:nvPr userDrawn="1"/>
        </p:nvSpPr>
        <p:spPr>
          <a:xfrm>
            <a:off x="2690517" y="2924355"/>
            <a:ext cx="2353938" cy="313267"/>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7" name="山形 6"/>
          <p:cNvSpPr/>
          <p:nvPr userDrawn="1"/>
        </p:nvSpPr>
        <p:spPr>
          <a:xfrm>
            <a:off x="4940729" y="2924355"/>
            <a:ext cx="2353938" cy="313267"/>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8" name="山形 7"/>
          <p:cNvSpPr/>
          <p:nvPr userDrawn="1"/>
        </p:nvSpPr>
        <p:spPr>
          <a:xfrm>
            <a:off x="7190940" y="2924355"/>
            <a:ext cx="2353938" cy="313267"/>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9" name="山形 8"/>
          <p:cNvSpPr/>
          <p:nvPr userDrawn="1"/>
        </p:nvSpPr>
        <p:spPr>
          <a:xfrm>
            <a:off x="9441152" y="2924355"/>
            <a:ext cx="2353938" cy="313267"/>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0" name="円/楕円 9"/>
          <p:cNvSpPr/>
          <p:nvPr userDrawn="1"/>
        </p:nvSpPr>
        <p:spPr>
          <a:xfrm>
            <a:off x="1167185" y="2630939"/>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7"/>
          <p:cNvSpPr>
            <a:spLocks noGrp="1"/>
          </p:cNvSpPr>
          <p:nvPr>
            <p:ph type="pic" sz="quarter" idx="42" hasCustomPrompt="1"/>
          </p:nvPr>
        </p:nvSpPr>
        <p:spPr>
          <a:xfrm>
            <a:off x="1399893" y="2841387"/>
            <a:ext cx="456282" cy="456243"/>
          </a:xfrm>
        </p:spPr>
        <p:txBody>
          <a:bodyPr>
            <a:normAutofit/>
          </a:bodyPr>
          <a:lstStyle>
            <a:lvl1pPr>
              <a:defRPr sz="1067"/>
            </a:lvl1pPr>
          </a:lstStyle>
          <a:p>
            <a:r>
              <a:rPr kumimoji="1" lang="en-US" altLang="ja-JP" dirty="0"/>
              <a:t>ICON</a:t>
            </a:r>
            <a:endParaRPr kumimoji="1" lang="ja-JP" altLang="en-US" dirty="0"/>
          </a:p>
        </p:txBody>
      </p:sp>
      <p:sp>
        <p:nvSpPr>
          <p:cNvPr id="12" name="円/楕円 11"/>
          <p:cNvSpPr/>
          <p:nvPr userDrawn="1"/>
        </p:nvSpPr>
        <p:spPr>
          <a:xfrm>
            <a:off x="3395465" y="2630939"/>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図プレースホルダー 7"/>
          <p:cNvSpPr>
            <a:spLocks noGrp="1"/>
          </p:cNvSpPr>
          <p:nvPr>
            <p:ph type="pic" sz="quarter" idx="43" hasCustomPrompt="1"/>
          </p:nvPr>
        </p:nvSpPr>
        <p:spPr>
          <a:xfrm>
            <a:off x="3628174" y="2841387"/>
            <a:ext cx="456282" cy="456243"/>
          </a:xfrm>
        </p:spPr>
        <p:txBody>
          <a:bodyPr>
            <a:normAutofit/>
          </a:bodyPr>
          <a:lstStyle>
            <a:lvl1pPr>
              <a:defRPr sz="1067"/>
            </a:lvl1pPr>
          </a:lstStyle>
          <a:p>
            <a:r>
              <a:rPr kumimoji="1" lang="en-US" altLang="ja-JP" dirty="0"/>
              <a:t>ICON</a:t>
            </a:r>
            <a:endParaRPr kumimoji="1" lang="ja-JP" altLang="en-US" dirty="0"/>
          </a:p>
        </p:txBody>
      </p:sp>
      <p:sp>
        <p:nvSpPr>
          <p:cNvPr id="14" name="円/楕円 13"/>
          <p:cNvSpPr/>
          <p:nvPr userDrawn="1"/>
        </p:nvSpPr>
        <p:spPr>
          <a:xfrm>
            <a:off x="5645382" y="2630939"/>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7"/>
          <p:cNvSpPr>
            <a:spLocks noGrp="1"/>
          </p:cNvSpPr>
          <p:nvPr>
            <p:ph type="pic" sz="quarter" idx="44" hasCustomPrompt="1"/>
          </p:nvPr>
        </p:nvSpPr>
        <p:spPr>
          <a:xfrm>
            <a:off x="5878090" y="2841387"/>
            <a:ext cx="456282" cy="456243"/>
          </a:xfrm>
        </p:spPr>
        <p:txBody>
          <a:bodyPr>
            <a:normAutofit/>
          </a:bodyPr>
          <a:lstStyle>
            <a:lvl1pPr>
              <a:defRPr sz="1067"/>
            </a:lvl1pPr>
          </a:lstStyle>
          <a:p>
            <a:r>
              <a:rPr kumimoji="1" lang="en-US" altLang="ja-JP" dirty="0"/>
              <a:t>ICON</a:t>
            </a:r>
            <a:endParaRPr kumimoji="1" lang="ja-JP" altLang="en-US" dirty="0"/>
          </a:p>
        </p:txBody>
      </p:sp>
      <p:sp>
        <p:nvSpPr>
          <p:cNvPr id="16" name="円/楕円 15"/>
          <p:cNvSpPr/>
          <p:nvPr userDrawn="1"/>
        </p:nvSpPr>
        <p:spPr>
          <a:xfrm>
            <a:off x="7917820" y="2630939"/>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図プレースホルダー 7"/>
          <p:cNvSpPr>
            <a:spLocks noGrp="1"/>
          </p:cNvSpPr>
          <p:nvPr>
            <p:ph type="pic" sz="quarter" idx="45" hasCustomPrompt="1"/>
          </p:nvPr>
        </p:nvSpPr>
        <p:spPr>
          <a:xfrm>
            <a:off x="8150529" y="2841387"/>
            <a:ext cx="456282" cy="456243"/>
          </a:xfrm>
        </p:spPr>
        <p:txBody>
          <a:bodyPr>
            <a:normAutofit/>
          </a:bodyPr>
          <a:lstStyle>
            <a:lvl1pPr>
              <a:defRPr sz="1067"/>
            </a:lvl1pPr>
          </a:lstStyle>
          <a:p>
            <a:r>
              <a:rPr kumimoji="1" lang="en-US" altLang="ja-JP" dirty="0"/>
              <a:t>ICON</a:t>
            </a:r>
            <a:endParaRPr kumimoji="1" lang="ja-JP" altLang="en-US" dirty="0"/>
          </a:p>
        </p:txBody>
      </p:sp>
      <p:sp>
        <p:nvSpPr>
          <p:cNvPr id="18" name="円/楕円 17"/>
          <p:cNvSpPr/>
          <p:nvPr userDrawn="1"/>
        </p:nvSpPr>
        <p:spPr>
          <a:xfrm>
            <a:off x="10168032" y="2630939"/>
            <a:ext cx="900178" cy="90010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図プレースホルダー 7"/>
          <p:cNvSpPr>
            <a:spLocks noGrp="1"/>
          </p:cNvSpPr>
          <p:nvPr>
            <p:ph type="pic" sz="quarter" idx="46" hasCustomPrompt="1"/>
          </p:nvPr>
        </p:nvSpPr>
        <p:spPr>
          <a:xfrm>
            <a:off x="10400741" y="2841387"/>
            <a:ext cx="456282" cy="456243"/>
          </a:xfrm>
        </p:spPr>
        <p:txBody>
          <a:bodyPr>
            <a:normAutofit/>
          </a:bodyPr>
          <a:lstStyle>
            <a:lvl1pPr>
              <a:defRPr sz="1067"/>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36" hasCustomPrompt="1"/>
          </p:nvPr>
        </p:nvSpPr>
        <p:spPr>
          <a:xfrm>
            <a:off x="544902" y="1573428"/>
            <a:ext cx="2160427" cy="1020891"/>
          </a:xfrm>
        </p:spPr>
        <p:txBody>
          <a:bodyPr anchor="b">
            <a:noAutofit/>
          </a:bodyPr>
          <a:lstStyle>
            <a:lvl1pPr algn="ctr">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1" name="テキスト プレースホルダー 11"/>
          <p:cNvSpPr>
            <a:spLocks noGrp="1"/>
          </p:cNvSpPr>
          <p:nvPr>
            <p:ph type="body" sz="quarter" idx="47" hasCustomPrompt="1"/>
          </p:nvPr>
        </p:nvSpPr>
        <p:spPr>
          <a:xfrm>
            <a:off x="2765341" y="1573428"/>
            <a:ext cx="2160427" cy="1020891"/>
          </a:xfrm>
        </p:spPr>
        <p:txBody>
          <a:bodyPr anchor="b">
            <a:noAutofit/>
          </a:bodyPr>
          <a:lstStyle>
            <a:lvl1pPr algn="ctr">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2" name="テキスト プレースホルダー 11"/>
          <p:cNvSpPr>
            <a:spLocks noGrp="1"/>
          </p:cNvSpPr>
          <p:nvPr>
            <p:ph type="body" sz="quarter" idx="48" hasCustomPrompt="1"/>
          </p:nvPr>
        </p:nvSpPr>
        <p:spPr>
          <a:xfrm>
            <a:off x="5015786" y="1573428"/>
            <a:ext cx="2160427" cy="1020891"/>
          </a:xfrm>
        </p:spPr>
        <p:txBody>
          <a:bodyPr anchor="b">
            <a:noAutofit/>
          </a:bodyPr>
          <a:lstStyle>
            <a:lvl1pPr algn="ctr">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3" name="テキスト プレースホルダー 11"/>
          <p:cNvSpPr>
            <a:spLocks noGrp="1"/>
          </p:cNvSpPr>
          <p:nvPr>
            <p:ph type="body" sz="quarter" idx="49" hasCustomPrompt="1"/>
          </p:nvPr>
        </p:nvSpPr>
        <p:spPr>
          <a:xfrm>
            <a:off x="7236226" y="1573428"/>
            <a:ext cx="2160427" cy="1020891"/>
          </a:xfrm>
        </p:spPr>
        <p:txBody>
          <a:bodyPr anchor="b">
            <a:noAutofit/>
          </a:bodyPr>
          <a:lstStyle>
            <a:lvl1pPr algn="ctr">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4" name="テキスト プレースホルダー 11"/>
          <p:cNvSpPr>
            <a:spLocks noGrp="1"/>
          </p:cNvSpPr>
          <p:nvPr>
            <p:ph type="body" sz="quarter" idx="50" hasCustomPrompt="1"/>
          </p:nvPr>
        </p:nvSpPr>
        <p:spPr>
          <a:xfrm>
            <a:off x="9537908" y="1573428"/>
            <a:ext cx="2160427" cy="1020891"/>
          </a:xfrm>
        </p:spPr>
        <p:txBody>
          <a:bodyPr anchor="b">
            <a:noAutofit/>
          </a:bodyPr>
          <a:lstStyle>
            <a:lvl1pPr algn="ctr">
              <a:lnSpc>
                <a:spcPct val="100000"/>
              </a:lnSpc>
              <a:spcBef>
                <a:spcPts val="0"/>
              </a:spcBef>
              <a:defRPr sz="1867" spc="200">
                <a:solidFill>
                  <a:schemeClr val="accent1"/>
                </a:solidFill>
                <a:latin typeface="+mj-lt"/>
              </a:defRPr>
            </a:lvl1pPr>
          </a:lstStyle>
          <a:p>
            <a:pPr lvl="0"/>
            <a:r>
              <a:rPr lang="en-US" altLang="ja-JP" dirty="0"/>
              <a:t>TEXT HERE</a:t>
            </a:r>
            <a:endParaRPr lang="en-US" dirty="0"/>
          </a:p>
        </p:txBody>
      </p:sp>
      <p:sp>
        <p:nvSpPr>
          <p:cNvPr id="25" name="テキスト プレースホルダー 11"/>
          <p:cNvSpPr>
            <a:spLocks noGrp="1"/>
          </p:cNvSpPr>
          <p:nvPr>
            <p:ph type="body" sz="quarter" idx="35" hasCustomPrompt="1"/>
          </p:nvPr>
        </p:nvSpPr>
        <p:spPr>
          <a:xfrm>
            <a:off x="544901" y="3590720"/>
            <a:ext cx="2145616" cy="193851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51" hasCustomPrompt="1"/>
          </p:nvPr>
        </p:nvSpPr>
        <p:spPr>
          <a:xfrm>
            <a:off x="2795346" y="3590720"/>
            <a:ext cx="2145616" cy="193851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7" name="テキスト プレースホルダー 11"/>
          <p:cNvSpPr>
            <a:spLocks noGrp="1"/>
          </p:cNvSpPr>
          <p:nvPr>
            <p:ph type="body" sz="quarter" idx="52" hasCustomPrompt="1"/>
          </p:nvPr>
        </p:nvSpPr>
        <p:spPr>
          <a:xfrm>
            <a:off x="5045792" y="3590720"/>
            <a:ext cx="2145616" cy="193851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53" hasCustomPrompt="1"/>
          </p:nvPr>
        </p:nvSpPr>
        <p:spPr>
          <a:xfrm>
            <a:off x="7296237" y="3590720"/>
            <a:ext cx="2145616" cy="193851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
        <p:nvSpPr>
          <p:cNvPr id="29" name="テキスト プレースホルダー 11"/>
          <p:cNvSpPr>
            <a:spLocks noGrp="1"/>
          </p:cNvSpPr>
          <p:nvPr>
            <p:ph type="body" sz="quarter" idx="54" hasCustomPrompt="1"/>
          </p:nvPr>
        </p:nvSpPr>
        <p:spPr>
          <a:xfrm>
            <a:off x="9546682" y="3590720"/>
            <a:ext cx="2145616" cy="1938513"/>
          </a:xfrm>
        </p:spPr>
        <p:txBody>
          <a:bodyPr anchor="t">
            <a:noAutofit/>
          </a:bodyPr>
          <a:lstStyle>
            <a:lvl1pPr algn="l">
              <a:lnSpc>
                <a:spcPct val="120000"/>
              </a:lnSpc>
              <a:defRPr sz="1333">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382494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2" presetClass="entr" presetSubtype="1" decel="10000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2" presetClass="entr" presetSubtype="8" fill="hold" grpId="0" nodeType="afterEffect">
                                  <p:stCondLst>
                                    <p:cond delay="25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p:stCondLst>
                              <p:cond delay="175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2" presetClass="entr" presetSubtype="1" decel="10000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fill="hold"/>
                                        <p:tgtEl>
                                          <p:spTgt spid="21"/>
                                        </p:tgtEl>
                                        <p:attrNameLst>
                                          <p:attrName>ppt_x</p:attrName>
                                        </p:attrNameLst>
                                      </p:cBhvr>
                                      <p:tavLst>
                                        <p:tav tm="0">
                                          <p:val>
                                            <p:strVal val="#ppt_x"/>
                                          </p:val>
                                        </p:tav>
                                        <p:tav tm="100000">
                                          <p:val>
                                            <p:strVal val="#ppt_x"/>
                                          </p:val>
                                        </p:tav>
                                      </p:tavLst>
                                    </p:anim>
                                    <p:anim calcmode="lin" valueType="num">
                                      <p:cBhvr additive="base">
                                        <p:cTn id="37" dur="500" fill="hold"/>
                                        <p:tgtEl>
                                          <p:spTgt spid="21"/>
                                        </p:tgtEl>
                                        <p:attrNameLst>
                                          <p:attrName>ppt_y</p:attrName>
                                        </p:attrNameLst>
                                      </p:cBhvr>
                                      <p:tavLst>
                                        <p:tav tm="0">
                                          <p:val>
                                            <p:strVal val="0-#ppt_h/2"/>
                                          </p:val>
                                        </p:tav>
                                        <p:tav tm="100000">
                                          <p:val>
                                            <p:strVal val="#ppt_y"/>
                                          </p:val>
                                        </p:tav>
                                      </p:tavLst>
                                    </p:anim>
                                  </p:childTnLst>
                                </p:cTn>
                              </p:par>
                              <p:par>
                                <p:cTn id="38" presetID="2" presetClass="entr" presetSubtype="4" decel="10000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ppt_x"/>
                                          </p:val>
                                        </p:tav>
                                        <p:tav tm="100000">
                                          <p:val>
                                            <p:strVal val="#ppt_x"/>
                                          </p:val>
                                        </p:tav>
                                      </p:tavLst>
                                    </p:anim>
                                    <p:anim calcmode="lin" valueType="num">
                                      <p:cBhvr additive="base">
                                        <p:cTn id="41" dur="500" fill="hold"/>
                                        <p:tgtEl>
                                          <p:spTgt spid="26"/>
                                        </p:tgtEl>
                                        <p:attrNameLst>
                                          <p:attrName>ppt_y</p:attrName>
                                        </p:attrNameLst>
                                      </p:cBhvr>
                                      <p:tavLst>
                                        <p:tav tm="0">
                                          <p:val>
                                            <p:strVal val="1+#ppt_h/2"/>
                                          </p:val>
                                        </p:tav>
                                        <p:tav tm="100000">
                                          <p:val>
                                            <p:strVal val="#ppt_y"/>
                                          </p:val>
                                        </p:tav>
                                      </p:tavLst>
                                    </p:anim>
                                  </p:childTnLst>
                                </p:cTn>
                              </p:par>
                            </p:childTnLst>
                          </p:cTn>
                        </p:par>
                        <p:par>
                          <p:cTn id="42" fill="hold">
                            <p:stCondLst>
                              <p:cond delay="2250"/>
                            </p:stCondLst>
                            <p:childTnLst>
                              <p:par>
                                <p:cTn id="43" presetID="22" presetClass="entr" presetSubtype="8" fill="hold" grpId="0" nodeType="afterEffect">
                                  <p:stCondLst>
                                    <p:cond delay="25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2" presetClass="entr" presetSubtype="1" decel="10000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0-#ppt_h/2"/>
                                          </p:val>
                                        </p:tav>
                                        <p:tav tm="100000">
                                          <p:val>
                                            <p:strVal val="#ppt_y"/>
                                          </p:val>
                                        </p:tav>
                                      </p:tavLst>
                                    </p:anim>
                                  </p:childTnLst>
                                </p:cTn>
                              </p:par>
                              <p:par>
                                <p:cTn id="57" presetID="2" presetClass="entr" presetSubtype="4" decel="10000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childTnLst>
                          </p:cTn>
                        </p:par>
                        <p:par>
                          <p:cTn id="61" fill="hold">
                            <p:stCondLst>
                              <p:cond delay="3500"/>
                            </p:stCondLst>
                            <p:childTnLst>
                              <p:par>
                                <p:cTn id="62" presetID="22" presetClass="entr" presetSubtype="8" fill="hold" grpId="0" nodeType="afterEffect">
                                  <p:stCondLst>
                                    <p:cond delay="250"/>
                                  </p:stCondLst>
                                  <p:childTnLst>
                                    <p:set>
                                      <p:cBhvr>
                                        <p:cTn id="63" dur="1" fill="hold">
                                          <p:stCondLst>
                                            <p:cond delay="0"/>
                                          </p:stCondLst>
                                        </p:cTn>
                                        <p:tgtEl>
                                          <p:spTgt spid="8"/>
                                        </p:tgtEl>
                                        <p:attrNameLst>
                                          <p:attrName>style.visibility</p:attrName>
                                        </p:attrNameLst>
                                      </p:cBhvr>
                                      <p:to>
                                        <p:strVal val="visible"/>
                                      </p:to>
                                    </p:set>
                                    <p:animEffect transition="in" filter="wipe(left)">
                                      <p:cBhvr>
                                        <p:cTn id="64" dur="500"/>
                                        <p:tgtEl>
                                          <p:spTgt spid="8"/>
                                        </p:tgtEl>
                                      </p:cBhvr>
                                    </p:animEffect>
                                  </p:childTnLst>
                                </p:cTn>
                              </p:par>
                            </p:childTnLst>
                          </p:cTn>
                        </p:par>
                        <p:par>
                          <p:cTn id="65" fill="hold">
                            <p:stCondLst>
                              <p:cond delay="4250"/>
                            </p:stCondLst>
                            <p:childTnLst>
                              <p:par>
                                <p:cTn id="66" presetID="10" presetClass="entr" presetSubtype="0"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par>
                                <p:cTn id="72" presetID="2" presetClass="entr" presetSubtype="1" decel="10000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additive="base">
                                        <p:cTn id="74" dur="500" fill="hold"/>
                                        <p:tgtEl>
                                          <p:spTgt spid="23"/>
                                        </p:tgtEl>
                                        <p:attrNameLst>
                                          <p:attrName>ppt_x</p:attrName>
                                        </p:attrNameLst>
                                      </p:cBhvr>
                                      <p:tavLst>
                                        <p:tav tm="0">
                                          <p:val>
                                            <p:strVal val="#ppt_x"/>
                                          </p:val>
                                        </p:tav>
                                        <p:tav tm="100000">
                                          <p:val>
                                            <p:strVal val="#ppt_x"/>
                                          </p:val>
                                        </p:tav>
                                      </p:tavLst>
                                    </p:anim>
                                    <p:anim calcmode="lin" valueType="num">
                                      <p:cBhvr additive="base">
                                        <p:cTn id="75" dur="500" fill="hold"/>
                                        <p:tgtEl>
                                          <p:spTgt spid="23"/>
                                        </p:tgtEl>
                                        <p:attrNameLst>
                                          <p:attrName>ppt_y</p:attrName>
                                        </p:attrNameLst>
                                      </p:cBhvr>
                                      <p:tavLst>
                                        <p:tav tm="0">
                                          <p:val>
                                            <p:strVal val="0-#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 calcmode="lin" valueType="num">
                                      <p:cBhvr additive="base">
                                        <p:cTn id="78" dur="500" fill="hold"/>
                                        <p:tgtEl>
                                          <p:spTgt spid="28"/>
                                        </p:tgtEl>
                                        <p:attrNameLst>
                                          <p:attrName>ppt_x</p:attrName>
                                        </p:attrNameLst>
                                      </p:cBhvr>
                                      <p:tavLst>
                                        <p:tav tm="0">
                                          <p:val>
                                            <p:strVal val="#ppt_x"/>
                                          </p:val>
                                        </p:tav>
                                        <p:tav tm="100000">
                                          <p:val>
                                            <p:strVal val="#ppt_x"/>
                                          </p:val>
                                        </p:tav>
                                      </p:tavLst>
                                    </p:anim>
                                    <p:anim calcmode="lin" valueType="num">
                                      <p:cBhvr additive="base">
                                        <p:cTn id="79" dur="500" fill="hold"/>
                                        <p:tgtEl>
                                          <p:spTgt spid="28"/>
                                        </p:tgtEl>
                                        <p:attrNameLst>
                                          <p:attrName>ppt_y</p:attrName>
                                        </p:attrNameLst>
                                      </p:cBhvr>
                                      <p:tavLst>
                                        <p:tav tm="0">
                                          <p:val>
                                            <p:strVal val="1+#ppt_h/2"/>
                                          </p:val>
                                        </p:tav>
                                        <p:tav tm="100000">
                                          <p:val>
                                            <p:strVal val="#ppt_y"/>
                                          </p:val>
                                        </p:tav>
                                      </p:tavLst>
                                    </p:anim>
                                  </p:childTnLst>
                                </p:cTn>
                              </p:par>
                            </p:childTnLst>
                          </p:cTn>
                        </p:par>
                        <p:par>
                          <p:cTn id="80" fill="hold">
                            <p:stCondLst>
                              <p:cond delay="4750"/>
                            </p:stCondLst>
                            <p:childTnLst>
                              <p:par>
                                <p:cTn id="81" presetID="22" presetClass="entr" presetSubtype="8" fill="hold" grpId="0" nodeType="afterEffect">
                                  <p:stCondLst>
                                    <p:cond delay="250"/>
                                  </p:stCondLst>
                                  <p:childTnLst>
                                    <p:set>
                                      <p:cBhvr>
                                        <p:cTn id="82" dur="1" fill="hold">
                                          <p:stCondLst>
                                            <p:cond delay="0"/>
                                          </p:stCondLst>
                                        </p:cTn>
                                        <p:tgtEl>
                                          <p:spTgt spid="9"/>
                                        </p:tgtEl>
                                        <p:attrNameLst>
                                          <p:attrName>style.visibility</p:attrName>
                                        </p:attrNameLst>
                                      </p:cBhvr>
                                      <p:to>
                                        <p:strVal val="visible"/>
                                      </p:to>
                                    </p:set>
                                    <p:animEffect transition="in" filter="wipe(left)">
                                      <p:cBhvr>
                                        <p:cTn id="83" dur="500"/>
                                        <p:tgtEl>
                                          <p:spTgt spid="9"/>
                                        </p:tgtEl>
                                      </p:cBhvr>
                                    </p:animEffect>
                                  </p:childTnLst>
                                </p:cTn>
                              </p:par>
                            </p:childTnLst>
                          </p:cTn>
                        </p:par>
                        <p:par>
                          <p:cTn id="84" fill="hold">
                            <p:stCondLst>
                              <p:cond delay="5500"/>
                            </p:stCondLst>
                            <p:childTnLst>
                              <p:par>
                                <p:cTn id="85" presetID="10" presetClass="entr" presetSubtype="0" fill="hold" grpId="0" nodeType="after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par>
                                <p:cTn id="91" presetID="2" presetClass="entr" presetSubtype="1" decel="10000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0-#ppt_h/2"/>
                                          </p:val>
                                        </p:tav>
                                        <p:tav tm="100000">
                                          <p:val>
                                            <p:strVal val="#ppt_y"/>
                                          </p:val>
                                        </p:tav>
                                      </p:tavLst>
                                    </p:anim>
                                  </p:childTnLst>
                                </p:cTn>
                              </p:par>
                              <p:par>
                                <p:cTn id="95" presetID="2" presetClass="entr" presetSubtype="4" decel="100000"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anim calcmode="lin" valueType="num">
                                      <p:cBhvr additive="base">
                                        <p:cTn id="97" dur="500" fill="hold"/>
                                        <p:tgtEl>
                                          <p:spTgt spid="29"/>
                                        </p:tgtEl>
                                        <p:attrNameLst>
                                          <p:attrName>ppt_x</p:attrName>
                                        </p:attrNameLst>
                                      </p:cBhvr>
                                      <p:tavLst>
                                        <p:tav tm="0">
                                          <p:val>
                                            <p:strVal val="#ppt_x"/>
                                          </p:val>
                                        </p:tav>
                                        <p:tav tm="100000">
                                          <p:val>
                                            <p:strVal val="#ppt_x"/>
                                          </p:val>
                                        </p:tav>
                                      </p:tavLst>
                                    </p:anim>
                                    <p:anim calcmode="lin" valueType="num">
                                      <p:cBhvr additive="base">
                                        <p:cTn id="9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2" grpId="0" animBg="1"/>
      <p:bldP spid="13" grpId="0"/>
      <p:bldP spid="14" grpId="0" animBg="1"/>
      <p:bldP spid="15" grpId="0"/>
      <p:bldP spid="16" grpId="0" animBg="1"/>
      <p:bldP spid="17" grpId="0"/>
      <p:bldP spid="18" grpId="0" animBg="1"/>
      <p:bldP spid="19" grpId="0"/>
      <p:bldP spid="20" grpId="0">
        <p:tmplLst>
          <p:tmpl>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p:tmplLst>
          <p:tmpl>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p:tmplLst>
          <p:tmpl>
            <p:tnLst>
              <p:par>
                <p:cTn presetID="2" presetClass="entr" presetSubtype="1"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4" grpId="0">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p:tmplLst>
          <p:tmpl>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p:tmplLst>
          <p:tmpl>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p:tmplLst>
          <p:tmpl>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6" name="図プレースホルダー 5"/>
          <p:cNvSpPr>
            <a:spLocks noGrp="1"/>
          </p:cNvSpPr>
          <p:nvPr>
            <p:ph type="pic" sz="quarter" idx="12" hasCustomPrompt="1"/>
          </p:nvPr>
        </p:nvSpPr>
        <p:spPr>
          <a:xfrm>
            <a:off x="-529" y="1268760"/>
            <a:ext cx="12192000" cy="3030337"/>
          </a:xfrm>
        </p:spPr>
        <p:txBody>
          <a:bodyPr/>
          <a:lstStyle>
            <a:lvl1pPr>
              <a:defRPr baseline="0"/>
            </a:lvl1pPr>
          </a:lstStyle>
          <a:p>
            <a:r>
              <a:rPr kumimoji="1" lang="en-US" altLang="ja-JP" dirty="0"/>
              <a:t>Add an image</a:t>
            </a:r>
            <a:endParaRPr kumimoji="1" lang="ja-JP" altLang="en-US" dirty="0"/>
          </a:p>
        </p:txBody>
      </p:sp>
      <p:sp>
        <p:nvSpPr>
          <p:cNvPr id="10" name="テキスト プレースホルダー 9"/>
          <p:cNvSpPr>
            <a:spLocks noGrp="1"/>
          </p:cNvSpPr>
          <p:nvPr>
            <p:ph type="body" sz="quarter" idx="13" hasCustomPrompt="1"/>
          </p:nvPr>
        </p:nvSpPr>
        <p:spPr>
          <a:xfrm>
            <a:off x="6095471" y="1268942"/>
            <a:ext cx="6096529" cy="3030008"/>
          </a:xfrm>
          <a:solidFill>
            <a:schemeClr val="tx2">
              <a:alpha val="80000"/>
            </a:schemeClr>
          </a:solidFill>
        </p:spPr>
        <p:txBody>
          <a:bodyPr/>
          <a:lstStyle>
            <a:lvl1pPr>
              <a:defRPr baseline="0"/>
            </a:lvl1pPr>
          </a:lstStyle>
          <a:p>
            <a:pPr lvl="0"/>
            <a:r>
              <a:rPr kumimoji="1" lang="en-US" altLang="ja-JP" dirty="0"/>
              <a:t> </a:t>
            </a:r>
            <a:endParaRPr kumimoji="1" lang="ja-JP" altLang="en-US" dirty="0"/>
          </a:p>
        </p:txBody>
      </p:sp>
      <p:sp>
        <p:nvSpPr>
          <p:cNvPr id="11" name="テキスト プレースホルダー 11"/>
          <p:cNvSpPr>
            <a:spLocks noGrp="1"/>
          </p:cNvSpPr>
          <p:nvPr>
            <p:ph type="body" sz="quarter" idx="16" hasCustomPrompt="1"/>
          </p:nvPr>
        </p:nvSpPr>
        <p:spPr>
          <a:xfrm>
            <a:off x="2105211" y="5045424"/>
            <a:ext cx="7951573" cy="1083877"/>
          </a:xfrm>
        </p:spPr>
        <p:txBody>
          <a:bodyPr anchor="t">
            <a:noAutofit/>
          </a:bodyPr>
          <a:lstStyle>
            <a:lvl1pPr algn="ctr">
              <a:lnSpc>
                <a:spcPct val="120000"/>
              </a:lnSpc>
              <a:spcBef>
                <a:spcPts val="0"/>
              </a:spcBef>
              <a:defRPr sz="1333">
                <a:solidFill>
                  <a:schemeClr val="tx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2105211" y="4599130"/>
            <a:ext cx="7951573" cy="515469"/>
          </a:xfrm>
        </p:spPr>
        <p:txBody>
          <a:bodyPr anchor="t">
            <a:noAutofit/>
          </a:bodyPr>
          <a:lstStyle>
            <a:lvl1pPr algn="ctr">
              <a:lnSpc>
                <a:spcPct val="120000"/>
              </a:lnSpc>
              <a:defRPr sz="2133" spc="200">
                <a:solidFill>
                  <a:schemeClr val="accent1"/>
                </a:solidFill>
                <a:latin typeface="+mj-lt"/>
              </a:defRPr>
            </a:lvl1pPr>
          </a:lstStyle>
          <a:p>
            <a:pPr lvl="0"/>
            <a:r>
              <a:rPr lang="en-US" altLang="ja-JP" dirty="0"/>
              <a:t>TEXT HERE</a:t>
            </a:r>
            <a:endParaRPr lang="en-US" dirty="0"/>
          </a:p>
        </p:txBody>
      </p:sp>
      <p:sp>
        <p:nvSpPr>
          <p:cNvPr id="13" name="テキスト プレースホルダー 11"/>
          <p:cNvSpPr>
            <a:spLocks noGrp="1"/>
          </p:cNvSpPr>
          <p:nvPr>
            <p:ph type="body" sz="quarter" idx="18" hasCustomPrompt="1"/>
          </p:nvPr>
        </p:nvSpPr>
        <p:spPr>
          <a:xfrm>
            <a:off x="6216023" y="1388774"/>
            <a:ext cx="600119" cy="735081"/>
          </a:xfrm>
        </p:spPr>
        <p:txBody>
          <a:bodyPr anchor="ctr">
            <a:noAutofit/>
          </a:bodyPr>
          <a:lstStyle>
            <a:lvl1pPr algn="r">
              <a:lnSpc>
                <a:spcPct val="120000"/>
              </a:lnSpc>
              <a:defRPr sz="2933" spc="0">
                <a:solidFill>
                  <a:schemeClr val="bg1"/>
                </a:solidFill>
                <a:latin typeface="+mn-lt"/>
              </a:defRPr>
            </a:lvl1pPr>
          </a:lstStyle>
          <a:p>
            <a:pPr lvl="0"/>
            <a:r>
              <a:rPr lang="en-US" altLang="ja-JP" dirty="0"/>
              <a:t>0</a:t>
            </a:r>
            <a:endParaRPr lang="en-US" dirty="0"/>
          </a:p>
        </p:txBody>
      </p:sp>
      <p:sp>
        <p:nvSpPr>
          <p:cNvPr id="14" name="テキスト プレースホルダー 9"/>
          <p:cNvSpPr>
            <a:spLocks noGrp="1"/>
          </p:cNvSpPr>
          <p:nvPr>
            <p:ph type="body" sz="quarter" idx="19" hasCustomPrompt="1"/>
          </p:nvPr>
        </p:nvSpPr>
        <p:spPr>
          <a:xfrm>
            <a:off x="6846148" y="1466488"/>
            <a:ext cx="60012" cy="600067"/>
          </a:xfrm>
          <a:solidFill>
            <a:schemeClr val="accent1">
              <a:alpha val="69000"/>
            </a:schemeClr>
          </a:solidFill>
        </p:spPr>
        <p:txBody>
          <a:bodyPr/>
          <a:lstStyle>
            <a:lvl1pPr>
              <a:defRPr baseline="0"/>
            </a:lvl1pPr>
          </a:lstStyle>
          <a:p>
            <a:pPr lvl="0"/>
            <a:r>
              <a:rPr kumimoji="1" lang="en-US" altLang="ja-JP" dirty="0"/>
              <a:t> </a:t>
            </a:r>
            <a:endParaRPr kumimoji="1" lang="ja-JP" altLang="en-US" dirty="0"/>
          </a:p>
        </p:txBody>
      </p:sp>
      <p:sp>
        <p:nvSpPr>
          <p:cNvPr id="15" name="テキスト プレースホルダー 11"/>
          <p:cNvSpPr>
            <a:spLocks noGrp="1"/>
          </p:cNvSpPr>
          <p:nvPr>
            <p:ph type="body" sz="quarter" idx="20" hasCustomPrompt="1"/>
          </p:nvPr>
        </p:nvSpPr>
        <p:spPr>
          <a:xfrm>
            <a:off x="6936166" y="1448780"/>
            <a:ext cx="4860962" cy="630070"/>
          </a:xfrm>
        </p:spPr>
        <p:txBody>
          <a:bodyPr anchor="ctr">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16" name="テキスト プレースホルダー 11"/>
          <p:cNvSpPr>
            <a:spLocks noGrp="1"/>
          </p:cNvSpPr>
          <p:nvPr>
            <p:ph type="body" sz="quarter" idx="21" hasCustomPrompt="1"/>
          </p:nvPr>
        </p:nvSpPr>
        <p:spPr>
          <a:xfrm>
            <a:off x="6216023" y="2061142"/>
            <a:ext cx="600119" cy="735081"/>
          </a:xfrm>
        </p:spPr>
        <p:txBody>
          <a:bodyPr anchor="ctr">
            <a:noAutofit/>
          </a:bodyPr>
          <a:lstStyle>
            <a:lvl1pPr algn="r">
              <a:lnSpc>
                <a:spcPct val="120000"/>
              </a:lnSpc>
              <a:defRPr sz="2933" spc="0">
                <a:solidFill>
                  <a:schemeClr val="bg1"/>
                </a:solidFill>
                <a:latin typeface="+mn-lt"/>
              </a:defRPr>
            </a:lvl1pPr>
          </a:lstStyle>
          <a:p>
            <a:pPr lvl="0"/>
            <a:r>
              <a:rPr lang="en-US" altLang="ja-JP" dirty="0"/>
              <a:t>0</a:t>
            </a:r>
            <a:endParaRPr lang="en-US" dirty="0"/>
          </a:p>
        </p:txBody>
      </p:sp>
      <p:sp>
        <p:nvSpPr>
          <p:cNvPr id="17" name="テキスト プレースホルダー 9"/>
          <p:cNvSpPr>
            <a:spLocks noGrp="1"/>
          </p:cNvSpPr>
          <p:nvPr>
            <p:ph type="body" sz="quarter" idx="22" hasCustomPrompt="1"/>
          </p:nvPr>
        </p:nvSpPr>
        <p:spPr>
          <a:xfrm>
            <a:off x="6846148" y="2138857"/>
            <a:ext cx="60012" cy="600067"/>
          </a:xfrm>
          <a:solidFill>
            <a:schemeClr val="accent1">
              <a:alpha val="69000"/>
            </a:schemeClr>
          </a:solidFill>
        </p:spPr>
        <p:txBody>
          <a:bodyPr/>
          <a:lstStyle>
            <a:lvl1pPr>
              <a:defRPr baseline="0"/>
            </a:lvl1pPr>
          </a:lstStyle>
          <a:p>
            <a:pPr lvl="0"/>
            <a:r>
              <a:rPr kumimoji="1" lang="en-US" altLang="ja-JP" dirty="0"/>
              <a:t> </a:t>
            </a:r>
            <a:endParaRPr kumimoji="1" lang="ja-JP" altLang="en-US" dirty="0"/>
          </a:p>
        </p:txBody>
      </p:sp>
      <p:sp>
        <p:nvSpPr>
          <p:cNvPr id="18" name="テキスト プレースホルダー 11"/>
          <p:cNvSpPr>
            <a:spLocks noGrp="1"/>
          </p:cNvSpPr>
          <p:nvPr>
            <p:ph type="body" sz="quarter" idx="23" hasCustomPrompt="1"/>
          </p:nvPr>
        </p:nvSpPr>
        <p:spPr>
          <a:xfrm>
            <a:off x="6936166" y="2121149"/>
            <a:ext cx="4860962" cy="630070"/>
          </a:xfrm>
        </p:spPr>
        <p:txBody>
          <a:bodyPr anchor="ctr">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24" hasCustomPrompt="1"/>
          </p:nvPr>
        </p:nvSpPr>
        <p:spPr>
          <a:xfrm>
            <a:off x="6216023" y="2738924"/>
            <a:ext cx="600119" cy="735081"/>
          </a:xfrm>
        </p:spPr>
        <p:txBody>
          <a:bodyPr anchor="ctr">
            <a:noAutofit/>
          </a:bodyPr>
          <a:lstStyle>
            <a:lvl1pPr algn="r">
              <a:lnSpc>
                <a:spcPct val="120000"/>
              </a:lnSpc>
              <a:defRPr sz="2933" spc="0">
                <a:solidFill>
                  <a:schemeClr val="bg1"/>
                </a:solidFill>
                <a:latin typeface="+mn-lt"/>
              </a:defRPr>
            </a:lvl1pPr>
          </a:lstStyle>
          <a:p>
            <a:pPr lvl="0"/>
            <a:r>
              <a:rPr lang="en-US" altLang="ja-JP" dirty="0"/>
              <a:t>0</a:t>
            </a:r>
            <a:endParaRPr lang="en-US" dirty="0"/>
          </a:p>
        </p:txBody>
      </p:sp>
      <p:sp>
        <p:nvSpPr>
          <p:cNvPr id="20" name="テキスト プレースホルダー 9"/>
          <p:cNvSpPr>
            <a:spLocks noGrp="1"/>
          </p:cNvSpPr>
          <p:nvPr>
            <p:ph type="body" sz="quarter" idx="25" hasCustomPrompt="1"/>
          </p:nvPr>
        </p:nvSpPr>
        <p:spPr>
          <a:xfrm>
            <a:off x="6846148" y="2816638"/>
            <a:ext cx="60012" cy="600067"/>
          </a:xfrm>
          <a:solidFill>
            <a:schemeClr val="accent1">
              <a:alpha val="69000"/>
            </a:schemeClr>
          </a:solidFill>
        </p:spPr>
        <p:txBody>
          <a:bodyPr/>
          <a:lstStyle>
            <a:lvl1pPr>
              <a:defRPr baseline="0"/>
            </a:lvl1pPr>
          </a:lstStyle>
          <a:p>
            <a:pPr lvl="0"/>
            <a:r>
              <a:rPr kumimoji="1" lang="en-US" altLang="ja-JP" dirty="0"/>
              <a:t> </a:t>
            </a:r>
            <a:endParaRPr kumimoji="1" lang="ja-JP" altLang="en-US" dirty="0"/>
          </a:p>
        </p:txBody>
      </p:sp>
      <p:sp>
        <p:nvSpPr>
          <p:cNvPr id="21" name="テキスト プレースホルダー 11"/>
          <p:cNvSpPr>
            <a:spLocks noGrp="1"/>
          </p:cNvSpPr>
          <p:nvPr>
            <p:ph type="body" sz="quarter" idx="26" hasCustomPrompt="1"/>
          </p:nvPr>
        </p:nvSpPr>
        <p:spPr>
          <a:xfrm>
            <a:off x="6936166" y="2798930"/>
            <a:ext cx="4860962" cy="630070"/>
          </a:xfrm>
        </p:spPr>
        <p:txBody>
          <a:bodyPr anchor="ctr">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7" hasCustomPrompt="1"/>
          </p:nvPr>
        </p:nvSpPr>
        <p:spPr>
          <a:xfrm>
            <a:off x="6216023" y="3398997"/>
            <a:ext cx="600119" cy="735081"/>
          </a:xfrm>
        </p:spPr>
        <p:txBody>
          <a:bodyPr anchor="ctr">
            <a:noAutofit/>
          </a:bodyPr>
          <a:lstStyle>
            <a:lvl1pPr algn="r">
              <a:lnSpc>
                <a:spcPct val="120000"/>
              </a:lnSpc>
              <a:defRPr sz="2933" spc="0">
                <a:solidFill>
                  <a:schemeClr val="bg1"/>
                </a:solidFill>
                <a:latin typeface="+mn-lt"/>
              </a:defRPr>
            </a:lvl1pPr>
          </a:lstStyle>
          <a:p>
            <a:pPr lvl="0"/>
            <a:r>
              <a:rPr lang="en-US" altLang="ja-JP" dirty="0"/>
              <a:t>0</a:t>
            </a:r>
            <a:endParaRPr lang="en-US" dirty="0"/>
          </a:p>
        </p:txBody>
      </p:sp>
      <p:sp>
        <p:nvSpPr>
          <p:cNvPr id="23" name="テキスト プレースホルダー 9"/>
          <p:cNvSpPr>
            <a:spLocks noGrp="1"/>
          </p:cNvSpPr>
          <p:nvPr>
            <p:ph type="body" sz="quarter" idx="28" hasCustomPrompt="1"/>
          </p:nvPr>
        </p:nvSpPr>
        <p:spPr>
          <a:xfrm>
            <a:off x="6846148" y="3476711"/>
            <a:ext cx="60012" cy="600067"/>
          </a:xfrm>
          <a:solidFill>
            <a:schemeClr val="accent1">
              <a:alpha val="69000"/>
            </a:schemeClr>
          </a:solidFill>
        </p:spPr>
        <p:txBody>
          <a:bodyPr/>
          <a:lstStyle>
            <a:lvl1pPr>
              <a:defRPr baseline="0"/>
            </a:lvl1pPr>
          </a:lstStyle>
          <a:p>
            <a:pPr lvl="0"/>
            <a:r>
              <a:rPr kumimoji="1" lang="en-US" altLang="ja-JP" dirty="0"/>
              <a:t> </a:t>
            </a:r>
            <a:endParaRPr kumimoji="1" lang="ja-JP" altLang="en-US" dirty="0"/>
          </a:p>
        </p:txBody>
      </p:sp>
      <p:sp>
        <p:nvSpPr>
          <p:cNvPr id="24" name="テキスト プレースホルダー 11"/>
          <p:cNvSpPr>
            <a:spLocks noGrp="1"/>
          </p:cNvSpPr>
          <p:nvPr>
            <p:ph type="body" sz="quarter" idx="29" hasCustomPrompt="1"/>
          </p:nvPr>
        </p:nvSpPr>
        <p:spPr>
          <a:xfrm>
            <a:off x="6936166" y="3459004"/>
            <a:ext cx="4860962" cy="630070"/>
          </a:xfrm>
        </p:spPr>
        <p:txBody>
          <a:bodyPr anchor="ctr">
            <a:noAutofit/>
          </a:bodyPr>
          <a:lstStyle>
            <a:lvl1pPr algn="l">
              <a:lnSpc>
                <a:spcPct val="120000"/>
              </a:lnSpc>
              <a:defRPr sz="1333">
                <a:solidFill>
                  <a:schemeClr val="bg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72294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1750"/>
                            </p:stCondLst>
                            <p:childTnLst>
                              <p:par>
                                <p:cTn id="23" presetID="10" presetClass="entr" presetSubtype="0" fill="hold" grpId="0" nodeType="afterEffect">
                                  <p:stCondLst>
                                    <p:cond delay="25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2500"/>
                            </p:stCondLst>
                            <p:childTnLst>
                              <p:par>
                                <p:cTn id="33" presetID="10" presetClass="entr" presetSubtype="0" fill="hold" grpId="0" nodeType="afterEffect">
                                  <p:stCondLst>
                                    <p:cond delay="2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3250"/>
                            </p:stCondLst>
                            <p:childTnLst>
                              <p:par>
                                <p:cTn id="43" presetID="10" presetClass="entr" presetSubtype="0" fill="hold" grpId="0" nodeType="afterEffect">
                                  <p:stCondLst>
                                    <p:cond delay="25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par>
                          <p:cTn id="52" fill="hold">
                            <p:stCondLst>
                              <p:cond delay="4000"/>
                            </p:stCondLst>
                            <p:childTnLst>
                              <p:par>
                                <p:cTn id="53" presetID="2" presetClass="entr" presetSubtype="4" decel="10000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ppt_x"/>
                                          </p:val>
                                        </p:tav>
                                        <p:tav tm="100000">
                                          <p:val>
                                            <p:strVal val="#ppt_x"/>
                                          </p:val>
                                        </p:tav>
                                      </p:tavLst>
                                    </p:anim>
                                    <p:anim calcmode="lin" valueType="num">
                                      <p:cBhvr additive="base">
                                        <p:cTn id="6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tmplLst>
          <p:tmpl>
            <p:tnLst>
              <p:par>
                <p:cTn presetID="22" presetClass="entr" presetSubtype="2"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right)">
                      <p:cBhvr>
                        <p:cTn dur="500"/>
                        <p:tgtEl>
                          <p:spTgt spid="10"/>
                        </p:tgtEl>
                      </p:cBhvr>
                    </p:animEffect>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p:tmplLst>
          <p:tmpl>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animBg="1">
        <p:tmplLst>
          <p:tmpl>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bldP spid="16" grpId="0">
        <p:tmplLst>
          <p:tmpl>
            <p:tnLst>
              <p:par>
                <p:cTn presetID="10" presetClass="entr" presetSubtype="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tmplLst>
          <p:tmpl>
            <p:tnLst>
              <p:par>
                <p:cTn presetID="10" presetClass="entr" presetSubtype="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p:tmplLst>
          <p:tmpl>
            <p:tnLst>
              <p:par>
                <p:cTn presetID="10" presetClass="entr" presetSubtype="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tmplLst>
          <p:tmpl>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ユーザー設定レイアウト">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grpSp>
        <p:nvGrpSpPr>
          <p:cNvPr id="26" name="グループ化 25"/>
          <p:cNvGrpSpPr/>
          <p:nvPr userDrawn="1"/>
        </p:nvGrpSpPr>
        <p:grpSpPr>
          <a:xfrm>
            <a:off x="5302306" y="1524873"/>
            <a:ext cx="2156659" cy="2173246"/>
            <a:chOff x="3775000" y="2576471"/>
            <a:chExt cx="5088444" cy="5128022"/>
          </a:xfrm>
          <a:solidFill>
            <a:schemeClr val="accent1">
              <a:lumMod val="60000"/>
              <a:lumOff val="40000"/>
            </a:schemeClr>
          </a:solidFill>
        </p:grpSpPr>
        <p:sp>
          <p:nvSpPr>
            <p:cNvPr id="5" name="ドーナツ 4"/>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 name="台形 5"/>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台形 9"/>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3" name="グループ化 12"/>
            <p:cNvGrpSpPr/>
            <p:nvPr userDrawn="1"/>
          </p:nvGrpSpPr>
          <p:grpSpPr>
            <a:xfrm rot="8683707">
              <a:off x="5919624" y="2599846"/>
              <a:ext cx="776534" cy="5087308"/>
              <a:chOff x="9953296" y="2728871"/>
              <a:chExt cx="776534" cy="5087308"/>
            </a:xfrm>
            <a:grpFill/>
          </p:grpSpPr>
          <p:sp>
            <p:nvSpPr>
              <p:cNvPr id="11" name="台形 1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台形 1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6" name="グループ化 15"/>
            <p:cNvGrpSpPr/>
            <p:nvPr userDrawn="1"/>
          </p:nvGrpSpPr>
          <p:grpSpPr>
            <a:xfrm rot="6486146">
              <a:off x="5930387" y="2598115"/>
              <a:ext cx="776534" cy="5087308"/>
              <a:chOff x="9953296" y="2728871"/>
              <a:chExt cx="776534" cy="5087308"/>
            </a:xfrm>
            <a:grpFill/>
          </p:grpSpPr>
          <p:sp>
            <p:nvSpPr>
              <p:cNvPr id="17" name="台形 1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台形 1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9" name="グループ化 18"/>
            <p:cNvGrpSpPr/>
            <p:nvPr userDrawn="1"/>
          </p:nvGrpSpPr>
          <p:grpSpPr>
            <a:xfrm rot="4265237">
              <a:off x="5931523" y="2576485"/>
              <a:ext cx="776534" cy="5087308"/>
              <a:chOff x="9953296" y="2728871"/>
              <a:chExt cx="776534" cy="5087308"/>
            </a:xfrm>
            <a:grpFill/>
          </p:grpSpPr>
          <p:sp>
            <p:nvSpPr>
              <p:cNvPr id="20" name="台形 19"/>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台形 20"/>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22" name="グループ化 21"/>
            <p:cNvGrpSpPr/>
            <p:nvPr userDrawn="1"/>
          </p:nvGrpSpPr>
          <p:grpSpPr>
            <a:xfrm rot="2213029">
              <a:off x="5911663" y="2617185"/>
              <a:ext cx="776534" cy="5087308"/>
              <a:chOff x="9953296" y="2728871"/>
              <a:chExt cx="776534" cy="5087308"/>
            </a:xfrm>
            <a:grpFill/>
          </p:grpSpPr>
          <p:sp>
            <p:nvSpPr>
              <p:cNvPr id="23" name="台形 2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台形 2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grpSp>
        <p:nvGrpSpPr>
          <p:cNvPr id="27" name="グループ化 26"/>
          <p:cNvGrpSpPr/>
          <p:nvPr userDrawn="1"/>
        </p:nvGrpSpPr>
        <p:grpSpPr>
          <a:xfrm>
            <a:off x="7214918" y="3241380"/>
            <a:ext cx="1302798" cy="1312817"/>
            <a:chOff x="3775000" y="2576471"/>
            <a:chExt cx="5088444" cy="5128022"/>
          </a:xfrm>
          <a:solidFill>
            <a:schemeClr val="accent1">
              <a:lumMod val="60000"/>
              <a:lumOff val="40000"/>
            </a:schemeClr>
          </a:solidFill>
        </p:grpSpPr>
        <p:sp>
          <p:nvSpPr>
            <p:cNvPr id="28" name="ドーナツ 27"/>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9" name="台形 28"/>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台形 29"/>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31" name="グループ化 30"/>
            <p:cNvGrpSpPr/>
            <p:nvPr userDrawn="1"/>
          </p:nvGrpSpPr>
          <p:grpSpPr>
            <a:xfrm rot="8683707">
              <a:off x="5919624" y="2599846"/>
              <a:ext cx="776534" cy="5087308"/>
              <a:chOff x="9953296" y="2728871"/>
              <a:chExt cx="776534" cy="5087308"/>
            </a:xfrm>
            <a:grpFill/>
          </p:grpSpPr>
          <p:sp>
            <p:nvSpPr>
              <p:cNvPr id="41" name="台形 4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台形 4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2" name="グループ化 31"/>
            <p:cNvGrpSpPr/>
            <p:nvPr userDrawn="1"/>
          </p:nvGrpSpPr>
          <p:grpSpPr>
            <a:xfrm rot="6486146">
              <a:off x="5930387" y="2598115"/>
              <a:ext cx="776534" cy="5087308"/>
              <a:chOff x="9953296" y="2728871"/>
              <a:chExt cx="776534" cy="5087308"/>
            </a:xfrm>
            <a:grpFill/>
          </p:grpSpPr>
          <p:sp>
            <p:nvSpPr>
              <p:cNvPr id="39" name="台形 38"/>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台形 39"/>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3" name="グループ化 32"/>
            <p:cNvGrpSpPr/>
            <p:nvPr userDrawn="1"/>
          </p:nvGrpSpPr>
          <p:grpSpPr>
            <a:xfrm rot="4265237">
              <a:off x="5931523" y="2576485"/>
              <a:ext cx="776534" cy="5087308"/>
              <a:chOff x="9953296" y="2728871"/>
              <a:chExt cx="776534" cy="5087308"/>
            </a:xfrm>
            <a:grpFill/>
          </p:grpSpPr>
          <p:sp>
            <p:nvSpPr>
              <p:cNvPr id="37" name="台形 3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台形 3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34" name="グループ化 33"/>
            <p:cNvGrpSpPr/>
            <p:nvPr userDrawn="1"/>
          </p:nvGrpSpPr>
          <p:grpSpPr>
            <a:xfrm rot="2213029">
              <a:off x="5911663" y="2617185"/>
              <a:ext cx="776534" cy="5087308"/>
              <a:chOff x="9953296" y="2728871"/>
              <a:chExt cx="776534" cy="5087308"/>
            </a:xfrm>
            <a:grpFill/>
          </p:grpSpPr>
          <p:sp>
            <p:nvSpPr>
              <p:cNvPr id="35" name="台形 34"/>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台形 35"/>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grpSp>
        <p:nvGrpSpPr>
          <p:cNvPr id="43" name="グループ化 42"/>
          <p:cNvGrpSpPr/>
          <p:nvPr userDrawn="1"/>
        </p:nvGrpSpPr>
        <p:grpSpPr>
          <a:xfrm>
            <a:off x="4480831" y="3485661"/>
            <a:ext cx="1650301" cy="1662993"/>
            <a:chOff x="3775000" y="2576471"/>
            <a:chExt cx="5088444" cy="5128022"/>
          </a:xfrm>
          <a:solidFill>
            <a:schemeClr val="accent1">
              <a:lumMod val="60000"/>
              <a:lumOff val="40000"/>
            </a:schemeClr>
          </a:solidFill>
        </p:grpSpPr>
        <p:sp>
          <p:nvSpPr>
            <p:cNvPr id="44" name="ドーナツ 43"/>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45" name="台形 44"/>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台形 45"/>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47" name="グループ化 46"/>
            <p:cNvGrpSpPr/>
            <p:nvPr userDrawn="1"/>
          </p:nvGrpSpPr>
          <p:grpSpPr>
            <a:xfrm rot="8683707">
              <a:off x="5919624" y="2599846"/>
              <a:ext cx="776534" cy="5087308"/>
              <a:chOff x="9953296" y="2728871"/>
              <a:chExt cx="776534" cy="5087308"/>
            </a:xfrm>
            <a:grpFill/>
          </p:grpSpPr>
          <p:sp>
            <p:nvSpPr>
              <p:cNvPr id="57" name="台形 5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8" name="台形 5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48" name="グループ化 47"/>
            <p:cNvGrpSpPr/>
            <p:nvPr userDrawn="1"/>
          </p:nvGrpSpPr>
          <p:grpSpPr>
            <a:xfrm rot="6486146">
              <a:off x="5930387" y="2598115"/>
              <a:ext cx="776534" cy="5087308"/>
              <a:chOff x="9953296" y="2728871"/>
              <a:chExt cx="776534" cy="5087308"/>
            </a:xfrm>
            <a:grpFill/>
          </p:grpSpPr>
          <p:sp>
            <p:nvSpPr>
              <p:cNvPr id="55" name="台形 54"/>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台形 55"/>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49" name="グループ化 48"/>
            <p:cNvGrpSpPr/>
            <p:nvPr userDrawn="1"/>
          </p:nvGrpSpPr>
          <p:grpSpPr>
            <a:xfrm rot="4265237">
              <a:off x="5931523" y="2576485"/>
              <a:ext cx="776534" cy="5087308"/>
              <a:chOff x="9953296" y="2728871"/>
              <a:chExt cx="776534" cy="5087308"/>
            </a:xfrm>
            <a:grpFill/>
          </p:grpSpPr>
          <p:sp>
            <p:nvSpPr>
              <p:cNvPr id="53" name="台形 5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台形 5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50" name="グループ化 49"/>
            <p:cNvGrpSpPr/>
            <p:nvPr userDrawn="1"/>
          </p:nvGrpSpPr>
          <p:grpSpPr>
            <a:xfrm rot="2213029">
              <a:off x="5911663" y="2617185"/>
              <a:ext cx="776534" cy="5087308"/>
              <a:chOff x="9953296" y="2728871"/>
              <a:chExt cx="776534" cy="5087308"/>
            </a:xfrm>
            <a:grpFill/>
          </p:grpSpPr>
          <p:sp>
            <p:nvSpPr>
              <p:cNvPr id="51" name="台形 5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台形 5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grpSp>
        <p:nvGrpSpPr>
          <p:cNvPr id="59" name="グループ化 58"/>
          <p:cNvGrpSpPr/>
          <p:nvPr userDrawn="1"/>
        </p:nvGrpSpPr>
        <p:grpSpPr>
          <a:xfrm>
            <a:off x="3233677" y="2364214"/>
            <a:ext cx="1579019" cy="1591163"/>
            <a:chOff x="3775000" y="2576471"/>
            <a:chExt cx="5088444" cy="5128022"/>
          </a:xfrm>
          <a:solidFill>
            <a:schemeClr val="accent1">
              <a:lumMod val="60000"/>
              <a:lumOff val="40000"/>
            </a:schemeClr>
          </a:solidFill>
        </p:grpSpPr>
        <p:sp>
          <p:nvSpPr>
            <p:cNvPr id="60" name="ドーナツ 59"/>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1" name="台形 60"/>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2" name="台形 61"/>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63" name="グループ化 62"/>
            <p:cNvGrpSpPr/>
            <p:nvPr userDrawn="1"/>
          </p:nvGrpSpPr>
          <p:grpSpPr>
            <a:xfrm rot="8683707">
              <a:off x="5919624" y="2599846"/>
              <a:ext cx="776534" cy="5087308"/>
              <a:chOff x="9953296" y="2728871"/>
              <a:chExt cx="776534" cy="5087308"/>
            </a:xfrm>
            <a:grpFill/>
          </p:grpSpPr>
          <p:sp>
            <p:nvSpPr>
              <p:cNvPr id="73" name="台形 7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4" name="台形 7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64" name="グループ化 63"/>
            <p:cNvGrpSpPr/>
            <p:nvPr userDrawn="1"/>
          </p:nvGrpSpPr>
          <p:grpSpPr>
            <a:xfrm rot="6486146">
              <a:off x="5930387" y="2598115"/>
              <a:ext cx="776534" cy="5087308"/>
              <a:chOff x="9953296" y="2728871"/>
              <a:chExt cx="776534" cy="5087308"/>
            </a:xfrm>
            <a:grpFill/>
          </p:grpSpPr>
          <p:sp>
            <p:nvSpPr>
              <p:cNvPr id="71" name="台形 7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2" name="台形 7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65" name="グループ化 64"/>
            <p:cNvGrpSpPr/>
            <p:nvPr userDrawn="1"/>
          </p:nvGrpSpPr>
          <p:grpSpPr>
            <a:xfrm rot="4265237">
              <a:off x="5931523" y="2576485"/>
              <a:ext cx="776534" cy="5087308"/>
              <a:chOff x="9953296" y="2728871"/>
              <a:chExt cx="776534" cy="5087308"/>
            </a:xfrm>
            <a:grpFill/>
          </p:grpSpPr>
          <p:sp>
            <p:nvSpPr>
              <p:cNvPr id="69" name="台形 68"/>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0" name="台形 69"/>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66" name="グループ化 65"/>
            <p:cNvGrpSpPr/>
            <p:nvPr userDrawn="1"/>
          </p:nvGrpSpPr>
          <p:grpSpPr>
            <a:xfrm rot="2213029">
              <a:off x="5911663" y="2617185"/>
              <a:ext cx="776534" cy="5087308"/>
              <a:chOff x="9953296" y="2728871"/>
              <a:chExt cx="776534" cy="5087308"/>
            </a:xfrm>
            <a:grpFill/>
          </p:grpSpPr>
          <p:sp>
            <p:nvSpPr>
              <p:cNvPr id="67" name="台形 6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8" name="台形 6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grpSp>
        <p:nvGrpSpPr>
          <p:cNvPr id="75" name="グループ化 74"/>
          <p:cNvGrpSpPr/>
          <p:nvPr userDrawn="1"/>
        </p:nvGrpSpPr>
        <p:grpSpPr>
          <a:xfrm>
            <a:off x="2045984" y="3176875"/>
            <a:ext cx="1385436" cy="1396091"/>
            <a:chOff x="3775000" y="2576471"/>
            <a:chExt cx="5088444" cy="5128022"/>
          </a:xfrm>
          <a:solidFill>
            <a:schemeClr val="accent1">
              <a:lumMod val="60000"/>
              <a:lumOff val="40000"/>
            </a:schemeClr>
          </a:solidFill>
        </p:grpSpPr>
        <p:sp>
          <p:nvSpPr>
            <p:cNvPr id="76" name="ドーナツ 75"/>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77" name="台形 76"/>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8" name="台形 77"/>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79" name="グループ化 78"/>
            <p:cNvGrpSpPr/>
            <p:nvPr userDrawn="1"/>
          </p:nvGrpSpPr>
          <p:grpSpPr>
            <a:xfrm rot="8683707">
              <a:off x="5919624" y="2599846"/>
              <a:ext cx="776534" cy="5087308"/>
              <a:chOff x="9953296" y="2728871"/>
              <a:chExt cx="776534" cy="5087308"/>
            </a:xfrm>
            <a:grpFill/>
          </p:grpSpPr>
          <p:sp>
            <p:nvSpPr>
              <p:cNvPr id="89" name="台形 88"/>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台形 89"/>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80" name="グループ化 79"/>
            <p:cNvGrpSpPr/>
            <p:nvPr userDrawn="1"/>
          </p:nvGrpSpPr>
          <p:grpSpPr>
            <a:xfrm rot="6486146">
              <a:off x="5930387" y="2598115"/>
              <a:ext cx="776534" cy="5087308"/>
              <a:chOff x="9953296" y="2728871"/>
              <a:chExt cx="776534" cy="5087308"/>
            </a:xfrm>
            <a:grpFill/>
          </p:grpSpPr>
          <p:sp>
            <p:nvSpPr>
              <p:cNvPr id="87" name="台形 8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8" name="台形 8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81" name="グループ化 80"/>
            <p:cNvGrpSpPr/>
            <p:nvPr userDrawn="1"/>
          </p:nvGrpSpPr>
          <p:grpSpPr>
            <a:xfrm rot="4265237">
              <a:off x="5931523" y="2576485"/>
              <a:ext cx="776534" cy="5087308"/>
              <a:chOff x="9953296" y="2728871"/>
              <a:chExt cx="776534" cy="5087308"/>
            </a:xfrm>
            <a:grpFill/>
          </p:grpSpPr>
          <p:sp>
            <p:nvSpPr>
              <p:cNvPr id="85" name="台形 84"/>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6" name="台形 85"/>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82" name="グループ化 81"/>
            <p:cNvGrpSpPr/>
            <p:nvPr userDrawn="1"/>
          </p:nvGrpSpPr>
          <p:grpSpPr>
            <a:xfrm rot="2213029">
              <a:off x="5911663" y="2617185"/>
              <a:ext cx="776534" cy="5087308"/>
              <a:chOff x="9953296" y="2728871"/>
              <a:chExt cx="776534" cy="5087308"/>
            </a:xfrm>
            <a:grpFill/>
          </p:grpSpPr>
          <p:sp>
            <p:nvSpPr>
              <p:cNvPr id="83" name="台形 8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4" name="台形 8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sp>
        <p:nvSpPr>
          <p:cNvPr id="91" name="テキスト プレースホルダー 11"/>
          <p:cNvSpPr>
            <a:spLocks noGrp="1"/>
          </p:cNvSpPr>
          <p:nvPr>
            <p:ph type="body" sz="quarter" idx="16" hasCustomPrompt="1"/>
          </p:nvPr>
        </p:nvSpPr>
        <p:spPr>
          <a:xfrm>
            <a:off x="705376" y="5185062"/>
            <a:ext cx="2863509"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92" name="テキスト プレースホルダー 11"/>
          <p:cNvSpPr>
            <a:spLocks noGrp="1"/>
          </p:cNvSpPr>
          <p:nvPr>
            <p:ph type="body" sz="quarter" idx="17" hasCustomPrompt="1"/>
          </p:nvPr>
        </p:nvSpPr>
        <p:spPr>
          <a:xfrm>
            <a:off x="705376" y="4824222"/>
            <a:ext cx="2863509"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sp>
        <p:nvSpPr>
          <p:cNvPr id="93" name="テキスト プレースホルダー 11"/>
          <p:cNvSpPr>
            <a:spLocks noGrp="1"/>
          </p:cNvSpPr>
          <p:nvPr>
            <p:ph type="body" sz="quarter" idx="18" hasCustomPrompt="1"/>
          </p:nvPr>
        </p:nvSpPr>
        <p:spPr>
          <a:xfrm>
            <a:off x="536727" y="1648934"/>
            <a:ext cx="2874933"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94" name="テキスト プレースホルダー 11"/>
          <p:cNvSpPr>
            <a:spLocks noGrp="1"/>
          </p:cNvSpPr>
          <p:nvPr>
            <p:ph type="body" sz="quarter" idx="19" hasCustomPrompt="1"/>
          </p:nvPr>
        </p:nvSpPr>
        <p:spPr>
          <a:xfrm>
            <a:off x="536727" y="1288095"/>
            <a:ext cx="2874933"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sp>
        <p:nvSpPr>
          <p:cNvPr id="95" name="テキスト プレースホルダー 11"/>
          <p:cNvSpPr>
            <a:spLocks noGrp="1"/>
          </p:cNvSpPr>
          <p:nvPr>
            <p:ph type="body" sz="quarter" idx="20" hasCustomPrompt="1"/>
          </p:nvPr>
        </p:nvSpPr>
        <p:spPr>
          <a:xfrm>
            <a:off x="8736523" y="3561634"/>
            <a:ext cx="3270647"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96" name="テキスト プレースホルダー 11"/>
          <p:cNvSpPr>
            <a:spLocks noGrp="1"/>
          </p:cNvSpPr>
          <p:nvPr>
            <p:ph type="body" sz="quarter" idx="21" hasCustomPrompt="1"/>
          </p:nvPr>
        </p:nvSpPr>
        <p:spPr>
          <a:xfrm>
            <a:off x="8736523" y="3200794"/>
            <a:ext cx="3270647"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sp>
        <p:nvSpPr>
          <p:cNvPr id="97" name="テキスト プレースホルダー 11"/>
          <p:cNvSpPr>
            <a:spLocks noGrp="1"/>
          </p:cNvSpPr>
          <p:nvPr>
            <p:ph type="body" sz="quarter" idx="22" hasCustomPrompt="1"/>
          </p:nvPr>
        </p:nvSpPr>
        <p:spPr>
          <a:xfrm>
            <a:off x="7778768" y="1670705"/>
            <a:ext cx="3270647"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98" name="テキスト プレースホルダー 11"/>
          <p:cNvSpPr>
            <a:spLocks noGrp="1"/>
          </p:cNvSpPr>
          <p:nvPr>
            <p:ph type="body" sz="quarter" idx="23" hasCustomPrompt="1"/>
          </p:nvPr>
        </p:nvSpPr>
        <p:spPr>
          <a:xfrm>
            <a:off x="7778768" y="1309865"/>
            <a:ext cx="3270647"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sp>
        <p:nvSpPr>
          <p:cNvPr id="99" name="テキスト プレースホルダー 11"/>
          <p:cNvSpPr>
            <a:spLocks noGrp="1"/>
          </p:cNvSpPr>
          <p:nvPr>
            <p:ph type="body" sz="quarter" idx="24" hasCustomPrompt="1"/>
          </p:nvPr>
        </p:nvSpPr>
        <p:spPr>
          <a:xfrm>
            <a:off x="6228092" y="5210142"/>
            <a:ext cx="3270647" cy="1083877"/>
          </a:xfrm>
        </p:spPr>
        <p:txBody>
          <a:bodyPr anchor="t">
            <a:noAutofit/>
          </a:bodyPr>
          <a:lstStyle>
            <a:lvl1pPr algn="l">
              <a:lnSpc>
                <a:spcPct val="120000"/>
              </a:lnSpc>
              <a:spcBef>
                <a:spcPts val="0"/>
              </a:spcBef>
              <a:defRPr sz="1200">
                <a:solidFill>
                  <a:schemeClr val="tx1"/>
                </a:solidFill>
                <a:latin typeface="+mn-lt"/>
              </a:defRPr>
            </a:lvl1pPr>
          </a:lstStyle>
          <a:p>
            <a:pPr lvl="0"/>
            <a:r>
              <a:rPr lang="en-US" altLang="ja-JP" dirty="0"/>
              <a:t>Text Here</a:t>
            </a:r>
            <a:endParaRPr lang="en-US" dirty="0"/>
          </a:p>
        </p:txBody>
      </p:sp>
      <p:sp>
        <p:nvSpPr>
          <p:cNvPr id="100" name="テキスト プレースホルダー 11"/>
          <p:cNvSpPr>
            <a:spLocks noGrp="1"/>
          </p:cNvSpPr>
          <p:nvPr>
            <p:ph type="body" sz="quarter" idx="25" hasCustomPrompt="1"/>
          </p:nvPr>
        </p:nvSpPr>
        <p:spPr>
          <a:xfrm>
            <a:off x="6228092" y="4849302"/>
            <a:ext cx="3270647" cy="430015"/>
          </a:xfrm>
        </p:spPr>
        <p:txBody>
          <a:bodyPr anchor="b">
            <a:noAutofit/>
          </a:bodyPr>
          <a:lstStyle>
            <a:lvl1pPr algn="l">
              <a:lnSpc>
                <a:spcPct val="120000"/>
              </a:lnSpc>
              <a:defRPr sz="1600" spc="200">
                <a:solidFill>
                  <a:schemeClr val="accent1"/>
                </a:solidFill>
                <a:latin typeface="+mj-lt"/>
              </a:defRPr>
            </a:lvl1pPr>
          </a:lstStyle>
          <a:p>
            <a:pPr lvl="0"/>
            <a:r>
              <a:rPr lang="en-US" altLang="ja-JP" dirty="0"/>
              <a:t>TEXT HERE</a:t>
            </a:r>
            <a:endParaRPr lang="en-US" dirty="0"/>
          </a:p>
        </p:txBody>
      </p:sp>
      <p:grpSp>
        <p:nvGrpSpPr>
          <p:cNvPr id="8" name="グループ化 7"/>
          <p:cNvGrpSpPr/>
          <p:nvPr userDrawn="1"/>
        </p:nvGrpSpPr>
        <p:grpSpPr>
          <a:xfrm>
            <a:off x="3476670" y="1977082"/>
            <a:ext cx="596348" cy="1216442"/>
            <a:chOff x="5214551" y="2965622"/>
            <a:chExt cx="894445" cy="1824663"/>
          </a:xfrm>
        </p:grpSpPr>
        <p:sp>
          <p:nvSpPr>
            <p:cNvPr id="108" name="円/楕円 107"/>
            <p:cNvSpPr/>
            <p:nvPr userDrawn="1"/>
          </p:nvSpPr>
          <p:spPr>
            <a:xfrm>
              <a:off x="5948968" y="4630257"/>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7" name="フリーフォーム 116"/>
            <p:cNvSpPr/>
            <p:nvPr userDrawn="1"/>
          </p:nvSpPr>
          <p:spPr>
            <a:xfrm>
              <a:off x="5214551" y="2965622"/>
              <a:ext cx="853068" cy="1729946"/>
            </a:xfrm>
            <a:custGeom>
              <a:avLst/>
              <a:gdLst>
                <a:gd name="connsiteX0" fmla="*/ 803190 w 853068"/>
                <a:gd name="connsiteY0" fmla="*/ 2384854 h 2384854"/>
                <a:gd name="connsiteX1" fmla="*/ 766119 w 853068"/>
                <a:gd name="connsiteY1" fmla="*/ 877329 h 2384854"/>
                <a:gd name="connsiteX2" fmla="*/ 0 w 853068"/>
                <a:gd name="connsiteY2" fmla="*/ 0 h 2384854"/>
              </a:gdLst>
              <a:ahLst/>
              <a:cxnLst>
                <a:cxn ang="0">
                  <a:pos x="connsiteX0" y="connsiteY0"/>
                </a:cxn>
                <a:cxn ang="0">
                  <a:pos x="connsiteX1" y="connsiteY1"/>
                </a:cxn>
                <a:cxn ang="0">
                  <a:pos x="connsiteX2" y="connsiteY2"/>
                </a:cxn>
              </a:cxnLst>
              <a:rect l="l" t="t" r="r" b="b"/>
              <a:pathLst>
                <a:path w="853068" h="2384854">
                  <a:moveTo>
                    <a:pt x="803190" y="2384854"/>
                  </a:moveTo>
                  <a:cubicBezTo>
                    <a:pt x="851587" y="1829829"/>
                    <a:pt x="899984" y="1274805"/>
                    <a:pt x="766119" y="877329"/>
                  </a:cubicBezTo>
                  <a:cubicBezTo>
                    <a:pt x="632254" y="479853"/>
                    <a:pt x="316127" y="239926"/>
                    <a:pt x="0" y="0"/>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4" name="グループ化 13"/>
          <p:cNvGrpSpPr/>
          <p:nvPr userDrawn="1"/>
        </p:nvGrpSpPr>
        <p:grpSpPr>
          <a:xfrm>
            <a:off x="6322486" y="1548714"/>
            <a:ext cx="1355845" cy="1103658"/>
            <a:chOff x="9482906" y="2323070"/>
            <a:chExt cx="2033591" cy="1655487"/>
          </a:xfrm>
        </p:grpSpPr>
        <p:sp>
          <p:nvSpPr>
            <p:cNvPr id="106" name="円/楕円 105"/>
            <p:cNvSpPr/>
            <p:nvPr userDrawn="1"/>
          </p:nvSpPr>
          <p:spPr>
            <a:xfrm>
              <a:off x="9482906" y="3818529"/>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1" name="フリーフォーム 120"/>
            <p:cNvSpPr/>
            <p:nvPr userDrawn="1"/>
          </p:nvSpPr>
          <p:spPr>
            <a:xfrm>
              <a:off x="9564130" y="2323070"/>
              <a:ext cx="1952367" cy="1544595"/>
            </a:xfrm>
            <a:custGeom>
              <a:avLst/>
              <a:gdLst>
                <a:gd name="connsiteX0" fmla="*/ 0 w 1952367"/>
                <a:gd name="connsiteY0" fmla="*/ 1544595 h 1544595"/>
                <a:gd name="connsiteX1" fmla="*/ 642551 w 1952367"/>
                <a:gd name="connsiteY1" fmla="*/ 308919 h 1544595"/>
                <a:gd name="connsiteX2" fmla="*/ 1952367 w 1952367"/>
                <a:gd name="connsiteY2" fmla="*/ 0 h 1544595"/>
              </a:gdLst>
              <a:ahLst/>
              <a:cxnLst>
                <a:cxn ang="0">
                  <a:pos x="connsiteX0" y="connsiteY0"/>
                </a:cxn>
                <a:cxn ang="0">
                  <a:pos x="connsiteX1" y="connsiteY1"/>
                </a:cxn>
                <a:cxn ang="0">
                  <a:pos x="connsiteX2" y="connsiteY2"/>
                </a:cxn>
              </a:cxnLst>
              <a:rect l="l" t="t" r="r" b="b"/>
              <a:pathLst>
                <a:path w="1952367" h="1544595">
                  <a:moveTo>
                    <a:pt x="0" y="1544595"/>
                  </a:moveTo>
                  <a:cubicBezTo>
                    <a:pt x="158578" y="1055473"/>
                    <a:pt x="317157" y="566351"/>
                    <a:pt x="642551" y="308919"/>
                  </a:cubicBezTo>
                  <a:cubicBezTo>
                    <a:pt x="967945" y="51487"/>
                    <a:pt x="1460156" y="25743"/>
                    <a:pt x="1952367" y="0"/>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 name="グループ化 6"/>
          <p:cNvGrpSpPr/>
          <p:nvPr userDrawn="1"/>
        </p:nvGrpSpPr>
        <p:grpSpPr>
          <a:xfrm>
            <a:off x="1318169" y="3817387"/>
            <a:ext cx="1470795" cy="960559"/>
            <a:chOff x="1977081" y="5726081"/>
            <a:chExt cx="2206001" cy="1440838"/>
          </a:xfrm>
        </p:grpSpPr>
        <p:sp>
          <p:nvSpPr>
            <p:cNvPr id="103" name="円/楕円 102"/>
            <p:cNvSpPr/>
            <p:nvPr userDrawn="1"/>
          </p:nvSpPr>
          <p:spPr>
            <a:xfrm>
              <a:off x="4023054" y="5726081"/>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2" name="フリーフォーム 121"/>
            <p:cNvSpPr/>
            <p:nvPr userDrawn="1"/>
          </p:nvSpPr>
          <p:spPr>
            <a:xfrm>
              <a:off x="1977081" y="5807676"/>
              <a:ext cx="2075935" cy="1359243"/>
            </a:xfrm>
            <a:custGeom>
              <a:avLst/>
              <a:gdLst>
                <a:gd name="connsiteX0" fmla="*/ 2075935 w 2075935"/>
                <a:gd name="connsiteY0" fmla="*/ 0 h 1359243"/>
                <a:gd name="connsiteX1" fmla="*/ 778476 w 2075935"/>
                <a:gd name="connsiteY1" fmla="*/ 358346 h 1359243"/>
                <a:gd name="connsiteX2" fmla="*/ 0 w 2075935"/>
                <a:gd name="connsiteY2" fmla="*/ 1359243 h 1359243"/>
              </a:gdLst>
              <a:ahLst/>
              <a:cxnLst>
                <a:cxn ang="0">
                  <a:pos x="connsiteX0" y="connsiteY0"/>
                </a:cxn>
                <a:cxn ang="0">
                  <a:pos x="connsiteX1" y="connsiteY1"/>
                </a:cxn>
                <a:cxn ang="0">
                  <a:pos x="connsiteX2" y="connsiteY2"/>
                </a:cxn>
              </a:cxnLst>
              <a:rect l="l" t="t" r="r" b="b"/>
              <a:pathLst>
                <a:path w="2075935" h="1359243">
                  <a:moveTo>
                    <a:pt x="2075935" y="0"/>
                  </a:moveTo>
                  <a:cubicBezTo>
                    <a:pt x="1600200" y="65903"/>
                    <a:pt x="1124465" y="131806"/>
                    <a:pt x="778476" y="358346"/>
                  </a:cubicBezTo>
                  <a:cubicBezTo>
                    <a:pt x="432487" y="584886"/>
                    <a:pt x="216243" y="972064"/>
                    <a:pt x="0" y="1359243"/>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9" name="グループ化 8"/>
          <p:cNvGrpSpPr/>
          <p:nvPr userDrawn="1"/>
        </p:nvGrpSpPr>
        <p:grpSpPr>
          <a:xfrm>
            <a:off x="5248959" y="4256791"/>
            <a:ext cx="954672" cy="809479"/>
            <a:chOff x="7872755" y="6385186"/>
            <a:chExt cx="1431883" cy="1214219"/>
          </a:xfrm>
        </p:grpSpPr>
        <p:sp>
          <p:nvSpPr>
            <p:cNvPr id="105" name="円/楕円 104"/>
            <p:cNvSpPr/>
            <p:nvPr userDrawn="1"/>
          </p:nvSpPr>
          <p:spPr>
            <a:xfrm>
              <a:off x="7872755" y="6385186"/>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4" name="フリーフォーム 123"/>
            <p:cNvSpPr/>
            <p:nvPr userDrawn="1"/>
          </p:nvSpPr>
          <p:spPr>
            <a:xfrm>
              <a:off x="7970108" y="6524368"/>
              <a:ext cx="1334530" cy="1075037"/>
            </a:xfrm>
            <a:custGeom>
              <a:avLst/>
              <a:gdLst>
                <a:gd name="connsiteX0" fmla="*/ 0 w 1334530"/>
                <a:gd name="connsiteY0" fmla="*/ 0 h 1075037"/>
                <a:gd name="connsiteX1" fmla="*/ 494270 w 1334530"/>
                <a:gd name="connsiteY1" fmla="*/ 790832 h 1075037"/>
                <a:gd name="connsiteX2" fmla="*/ 1334530 w 1334530"/>
                <a:gd name="connsiteY2" fmla="*/ 1075037 h 1075037"/>
              </a:gdLst>
              <a:ahLst/>
              <a:cxnLst>
                <a:cxn ang="0">
                  <a:pos x="connsiteX0" y="connsiteY0"/>
                </a:cxn>
                <a:cxn ang="0">
                  <a:pos x="connsiteX1" y="connsiteY1"/>
                </a:cxn>
                <a:cxn ang="0">
                  <a:pos x="connsiteX2" y="connsiteY2"/>
                </a:cxn>
              </a:cxnLst>
              <a:rect l="l" t="t" r="r" b="b"/>
              <a:pathLst>
                <a:path w="1334530" h="1075037">
                  <a:moveTo>
                    <a:pt x="0" y="0"/>
                  </a:moveTo>
                  <a:cubicBezTo>
                    <a:pt x="135924" y="305829"/>
                    <a:pt x="271848" y="611659"/>
                    <a:pt x="494270" y="790832"/>
                  </a:cubicBezTo>
                  <a:cubicBezTo>
                    <a:pt x="716692" y="970005"/>
                    <a:pt x="1025611" y="1022521"/>
                    <a:pt x="1334530" y="1075037"/>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5" name="グループ化 14"/>
          <p:cNvGrpSpPr/>
          <p:nvPr userDrawn="1"/>
        </p:nvGrpSpPr>
        <p:grpSpPr>
          <a:xfrm>
            <a:off x="7810068" y="3383513"/>
            <a:ext cx="881605" cy="568391"/>
            <a:chOff x="11714086" y="5075269"/>
            <a:chExt cx="1322292" cy="852587"/>
          </a:xfrm>
        </p:grpSpPr>
        <p:sp>
          <p:nvSpPr>
            <p:cNvPr id="107" name="円/楕円 106"/>
            <p:cNvSpPr/>
            <p:nvPr userDrawn="1"/>
          </p:nvSpPr>
          <p:spPr>
            <a:xfrm>
              <a:off x="11714086" y="5767828"/>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5" name="フリーフォーム 124"/>
            <p:cNvSpPr/>
            <p:nvPr userDrawn="1"/>
          </p:nvSpPr>
          <p:spPr>
            <a:xfrm>
              <a:off x="11813059" y="5075269"/>
              <a:ext cx="1223319" cy="757120"/>
            </a:xfrm>
            <a:custGeom>
              <a:avLst/>
              <a:gdLst>
                <a:gd name="connsiteX0" fmla="*/ 0 w 1223319"/>
                <a:gd name="connsiteY0" fmla="*/ 757120 h 757120"/>
                <a:gd name="connsiteX1" fmla="*/ 593125 w 1223319"/>
                <a:gd name="connsiteY1" fmla="*/ 114569 h 757120"/>
                <a:gd name="connsiteX2" fmla="*/ 1223319 w 1223319"/>
                <a:gd name="connsiteY2" fmla="*/ 3358 h 757120"/>
              </a:gdLst>
              <a:ahLst/>
              <a:cxnLst>
                <a:cxn ang="0">
                  <a:pos x="connsiteX0" y="connsiteY0"/>
                </a:cxn>
                <a:cxn ang="0">
                  <a:pos x="connsiteX1" y="connsiteY1"/>
                </a:cxn>
                <a:cxn ang="0">
                  <a:pos x="connsiteX2" y="connsiteY2"/>
                </a:cxn>
              </a:cxnLst>
              <a:rect l="l" t="t" r="r" b="b"/>
              <a:pathLst>
                <a:path w="1223319" h="757120">
                  <a:moveTo>
                    <a:pt x="0" y="757120"/>
                  </a:moveTo>
                  <a:cubicBezTo>
                    <a:pt x="194619" y="498658"/>
                    <a:pt x="389239" y="240196"/>
                    <a:pt x="593125" y="114569"/>
                  </a:cubicBezTo>
                  <a:cubicBezTo>
                    <a:pt x="797011" y="-11058"/>
                    <a:pt x="1010165" y="-3850"/>
                    <a:pt x="1223319" y="3358"/>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Tree>
    <p:extLst>
      <p:ext uri="{BB962C8B-B14F-4D97-AF65-F5344CB8AC3E}">
        <p14:creationId xmlns:p14="http://schemas.microsoft.com/office/powerpoint/2010/main" val="61359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fltVal val="0"/>
                                          </p:val>
                                        </p:tav>
                                        <p:tav tm="100000">
                                          <p:val>
                                            <p:strVal val="#ppt_w"/>
                                          </p:val>
                                        </p:tav>
                                      </p:tavLst>
                                    </p:anim>
                                    <p:anim calcmode="lin" valueType="num">
                                      <p:cBhvr>
                                        <p:cTn id="8" dur="500" fill="hold"/>
                                        <p:tgtEl>
                                          <p:spTgt spid="75"/>
                                        </p:tgtEl>
                                        <p:attrNameLst>
                                          <p:attrName>ppt_h</p:attrName>
                                        </p:attrNameLst>
                                      </p:cBhvr>
                                      <p:tavLst>
                                        <p:tav tm="0">
                                          <p:val>
                                            <p:fltVal val="0"/>
                                          </p:val>
                                        </p:tav>
                                        <p:tav tm="100000">
                                          <p:val>
                                            <p:strVal val="#ppt_h"/>
                                          </p:val>
                                        </p:tav>
                                      </p:tavLst>
                                    </p:anim>
                                    <p:anim calcmode="lin" valueType="num">
                                      <p:cBhvr>
                                        <p:cTn id="9" dur="500" fill="hold"/>
                                        <p:tgtEl>
                                          <p:spTgt spid="75"/>
                                        </p:tgtEl>
                                        <p:attrNameLst>
                                          <p:attrName>style.rotation</p:attrName>
                                        </p:attrNameLst>
                                      </p:cBhvr>
                                      <p:tavLst>
                                        <p:tav tm="0">
                                          <p:val>
                                            <p:fltVal val="360"/>
                                          </p:val>
                                        </p:tav>
                                        <p:tav tm="100000">
                                          <p:val>
                                            <p:fltVal val="0"/>
                                          </p:val>
                                        </p:tav>
                                      </p:tavLst>
                                    </p:anim>
                                    <p:animEffect transition="in" filter="fade">
                                      <p:cBhvr>
                                        <p:cTn id="10" dur="500"/>
                                        <p:tgtEl>
                                          <p:spTgt spid="75"/>
                                        </p:tgtEl>
                                      </p:cBhvr>
                                    </p:animEffect>
                                  </p:childTnLst>
                                </p:cTn>
                              </p:par>
                              <p:par>
                                <p:cTn id="11" presetID="2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500"/>
                                        <p:tgtEl>
                                          <p:spTgt spid="9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1"/>
                                        </p:tgtEl>
                                        <p:attrNameLst>
                                          <p:attrName>style.visibility</p:attrName>
                                        </p:attrNameLst>
                                      </p:cBhvr>
                                      <p:to>
                                        <p:strVal val="visible"/>
                                      </p:to>
                                    </p:set>
                                    <p:animEffect transition="in" filter="fade">
                                      <p:cBhvr>
                                        <p:cTn id="20" dur="500"/>
                                        <p:tgtEl>
                                          <p:spTgt spid="91"/>
                                        </p:tgtEl>
                                      </p:cBhvr>
                                    </p:animEffect>
                                  </p:childTnLst>
                                </p:cTn>
                              </p:par>
                            </p:childTnLst>
                          </p:cTn>
                        </p:par>
                        <p:par>
                          <p:cTn id="21" fill="hold">
                            <p:stCondLst>
                              <p:cond delay="1000"/>
                            </p:stCondLst>
                            <p:childTnLst>
                              <p:par>
                                <p:cTn id="22" presetID="49" presetClass="entr" presetSubtype="0" decel="100000" fill="hold" nodeType="afterEffect">
                                  <p:stCondLst>
                                    <p:cond delay="250"/>
                                  </p:stCondLst>
                                  <p:childTnLst>
                                    <p:set>
                                      <p:cBhvr>
                                        <p:cTn id="23" dur="1" fill="hold">
                                          <p:stCondLst>
                                            <p:cond delay="0"/>
                                          </p:stCondLst>
                                        </p:cTn>
                                        <p:tgtEl>
                                          <p:spTgt spid="59"/>
                                        </p:tgtEl>
                                        <p:attrNameLst>
                                          <p:attrName>style.visibility</p:attrName>
                                        </p:attrNameLst>
                                      </p:cBhvr>
                                      <p:to>
                                        <p:strVal val="visible"/>
                                      </p:to>
                                    </p:set>
                                    <p:anim calcmode="lin" valueType="num">
                                      <p:cBhvr>
                                        <p:cTn id="24" dur="500" fill="hold"/>
                                        <p:tgtEl>
                                          <p:spTgt spid="59"/>
                                        </p:tgtEl>
                                        <p:attrNameLst>
                                          <p:attrName>ppt_w</p:attrName>
                                        </p:attrNameLst>
                                      </p:cBhvr>
                                      <p:tavLst>
                                        <p:tav tm="0">
                                          <p:val>
                                            <p:fltVal val="0"/>
                                          </p:val>
                                        </p:tav>
                                        <p:tav tm="100000">
                                          <p:val>
                                            <p:strVal val="#ppt_w"/>
                                          </p:val>
                                        </p:tav>
                                      </p:tavLst>
                                    </p:anim>
                                    <p:anim calcmode="lin" valueType="num">
                                      <p:cBhvr>
                                        <p:cTn id="25" dur="500" fill="hold"/>
                                        <p:tgtEl>
                                          <p:spTgt spid="59"/>
                                        </p:tgtEl>
                                        <p:attrNameLst>
                                          <p:attrName>ppt_h</p:attrName>
                                        </p:attrNameLst>
                                      </p:cBhvr>
                                      <p:tavLst>
                                        <p:tav tm="0">
                                          <p:val>
                                            <p:fltVal val="0"/>
                                          </p:val>
                                        </p:tav>
                                        <p:tav tm="100000">
                                          <p:val>
                                            <p:strVal val="#ppt_h"/>
                                          </p:val>
                                        </p:tav>
                                      </p:tavLst>
                                    </p:anim>
                                    <p:anim calcmode="lin" valueType="num">
                                      <p:cBhvr>
                                        <p:cTn id="26" dur="500" fill="hold"/>
                                        <p:tgtEl>
                                          <p:spTgt spid="59"/>
                                        </p:tgtEl>
                                        <p:attrNameLst>
                                          <p:attrName>style.rotation</p:attrName>
                                        </p:attrNameLst>
                                      </p:cBhvr>
                                      <p:tavLst>
                                        <p:tav tm="0">
                                          <p:val>
                                            <p:fltVal val="360"/>
                                          </p:val>
                                        </p:tav>
                                        <p:tav tm="100000">
                                          <p:val>
                                            <p:fltVal val="0"/>
                                          </p:val>
                                        </p:tav>
                                      </p:tavLst>
                                    </p:anim>
                                    <p:animEffect transition="in" filter="fade">
                                      <p:cBhvr>
                                        <p:cTn id="27" dur="500"/>
                                        <p:tgtEl>
                                          <p:spTgt spid="59"/>
                                        </p:tgtEl>
                                      </p:cBhvr>
                                    </p:animEffect>
                                  </p:childTnLst>
                                </p:cTn>
                              </p:par>
                              <p:par>
                                <p:cTn id="28" presetID="22" presetClass="entr" presetSubtype="4" fill="hold" nodeType="withEffect">
                                  <p:stCondLst>
                                    <p:cond delay="25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par>
                          <p:cTn id="31" fill="hold">
                            <p:stCondLst>
                              <p:cond delay="1750"/>
                            </p:stCondLst>
                            <p:childTnLst>
                              <p:par>
                                <p:cTn id="32" presetID="10" presetClass="entr" presetSubtype="0" fill="hold" grpId="0"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500"/>
                                        <p:tgtEl>
                                          <p:spTgt spid="93"/>
                                        </p:tgtEl>
                                      </p:cBhvr>
                                    </p:animEffect>
                                  </p:childTnLst>
                                </p:cTn>
                              </p:par>
                            </p:childTnLst>
                          </p:cTn>
                        </p:par>
                        <p:par>
                          <p:cTn id="38" fill="hold">
                            <p:stCondLst>
                              <p:cond delay="2250"/>
                            </p:stCondLst>
                            <p:childTnLst>
                              <p:par>
                                <p:cTn id="39" presetID="49" presetClass="entr" presetSubtype="0" decel="100000" fill="hold" nodeType="afterEffect">
                                  <p:stCondLst>
                                    <p:cond delay="250"/>
                                  </p:stCondLst>
                                  <p:childTnLst>
                                    <p:set>
                                      <p:cBhvr>
                                        <p:cTn id="40" dur="1" fill="hold">
                                          <p:stCondLst>
                                            <p:cond delay="0"/>
                                          </p:stCondLst>
                                        </p:cTn>
                                        <p:tgtEl>
                                          <p:spTgt spid="43"/>
                                        </p:tgtEl>
                                        <p:attrNameLst>
                                          <p:attrName>style.visibility</p:attrName>
                                        </p:attrNameLst>
                                      </p:cBhvr>
                                      <p:to>
                                        <p:strVal val="visible"/>
                                      </p:to>
                                    </p:set>
                                    <p:anim calcmode="lin" valueType="num">
                                      <p:cBhvr>
                                        <p:cTn id="41" dur="500" fill="hold"/>
                                        <p:tgtEl>
                                          <p:spTgt spid="43"/>
                                        </p:tgtEl>
                                        <p:attrNameLst>
                                          <p:attrName>ppt_w</p:attrName>
                                        </p:attrNameLst>
                                      </p:cBhvr>
                                      <p:tavLst>
                                        <p:tav tm="0">
                                          <p:val>
                                            <p:fltVal val="0"/>
                                          </p:val>
                                        </p:tav>
                                        <p:tav tm="100000">
                                          <p:val>
                                            <p:strVal val="#ppt_w"/>
                                          </p:val>
                                        </p:tav>
                                      </p:tavLst>
                                    </p:anim>
                                    <p:anim calcmode="lin" valueType="num">
                                      <p:cBhvr>
                                        <p:cTn id="42" dur="500" fill="hold"/>
                                        <p:tgtEl>
                                          <p:spTgt spid="43"/>
                                        </p:tgtEl>
                                        <p:attrNameLst>
                                          <p:attrName>ppt_h</p:attrName>
                                        </p:attrNameLst>
                                      </p:cBhvr>
                                      <p:tavLst>
                                        <p:tav tm="0">
                                          <p:val>
                                            <p:fltVal val="0"/>
                                          </p:val>
                                        </p:tav>
                                        <p:tav tm="100000">
                                          <p:val>
                                            <p:strVal val="#ppt_h"/>
                                          </p:val>
                                        </p:tav>
                                      </p:tavLst>
                                    </p:anim>
                                    <p:anim calcmode="lin" valueType="num">
                                      <p:cBhvr>
                                        <p:cTn id="43" dur="500" fill="hold"/>
                                        <p:tgtEl>
                                          <p:spTgt spid="43"/>
                                        </p:tgtEl>
                                        <p:attrNameLst>
                                          <p:attrName>style.rotation</p:attrName>
                                        </p:attrNameLst>
                                      </p:cBhvr>
                                      <p:tavLst>
                                        <p:tav tm="0">
                                          <p:val>
                                            <p:fltVal val="360"/>
                                          </p:val>
                                        </p:tav>
                                        <p:tav tm="100000">
                                          <p:val>
                                            <p:fltVal val="0"/>
                                          </p:val>
                                        </p:tav>
                                      </p:tavLst>
                                    </p:anim>
                                    <p:animEffect transition="in" filter="fade">
                                      <p:cBhvr>
                                        <p:cTn id="44" dur="500"/>
                                        <p:tgtEl>
                                          <p:spTgt spid="43"/>
                                        </p:tgtEl>
                                      </p:cBhvr>
                                    </p:animEffect>
                                  </p:childTnLst>
                                </p:cTn>
                              </p:par>
                              <p:par>
                                <p:cTn id="45" presetID="22" presetClass="entr" presetSubtype="1" fill="hold" nodeType="withEffect">
                                  <p:stCondLst>
                                    <p:cond delay="250"/>
                                  </p:stCondLst>
                                  <p:childTnLst>
                                    <p:set>
                                      <p:cBhvr>
                                        <p:cTn id="46" dur="1" fill="hold">
                                          <p:stCondLst>
                                            <p:cond delay="0"/>
                                          </p:stCondLst>
                                        </p:cTn>
                                        <p:tgtEl>
                                          <p:spTgt spid="9"/>
                                        </p:tgtEl>
                                        <p:attrNameLst>
                                          <p:attrName>style.visibility</p:attrName>
                                        </p:attrNameLst>
                                      </p:cBhvr>
                                      <p:to>
                                        <p:strVal val="visible"/>
                                      </p:to>
                                    </p:set>
                                    <p:animEffect transition="in" filter="wipe(up)">
                                      <p:cBhvr>
                                        <p:cTn id="47" dur="500"/>
                                        <p:tgtEl>
                                          <p:spTgt spid="9"/>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9"/>
                                        </p:tgtEl>
                                        <p:attrNameLst>
                                          <p:attrName>style.visibility</p:attrName>
                                        </p:attrNameLst>
                                      </p:cBhvr>
                                      <p:to>
                                        <p:strVal val="visible"/>
                                      </p:to>
                                    </p:set>
                                    <p:animEffect transition="in" filter="fade">
                                      <p:cBhvr>
                                        <p:cTn id="54" dur="500"/>
                                        <p:tgtEl>
                                          <p:spTgt spid="99"/>
                                        </p:tgtEl>
                                      </p:cBhvr>
                                    </p:animEffect>
                                  </p:childTnLst>
                                </p:cTn>
                              </p:par>
                            </p:childTnLst>
                          </p:cTn>
                        </p:par>
                        <p:par>
                          <p:cTn id="55" fill="hold">
                            <p:stCondLst>
                              <p:cond delay="3500"/>
                            </p:stCondLst>
                            <p:childTnLst>
                              <p:par>
                                <p:cTn id="56" presetID="49" presetClass="entr" presetSubtype="0" decel="100000" fill="hold" nodeType="afterEffect">
                                  <p:stCondLst>
                                    <p:cond delay="250"/>
                                  </p:stCondLst>
                                  <p:childTnLst>
                                    <p:set>
                                      <p:cBhvr>
                                        <p:cTn id="57" dur="1" fill="hold">
                                          <p:stCondLst>
                                            <p:cond delay="0"/>
                                          </p:stCondLst>
                                        </p:cTn>
                                        <p:tgtEl>
                                          <p:spTgt spid="26"/>
                                        </p:tgtEl>
                                        <p:attrNameLst>
                                          <p:attrName>style.visibility</p:attrName>
                                        </p:attrNameLst>
                                      </p:cBhvr>
                                      <p:to>
                                        <p:strVal val="visible"/>
                                      </p:to>
                                    </p:set>
                                    <p:anim calcmode="lin" valueType="num">
                                      <p:cBhvr>
                                        <p:cTn id="58" dur="500" fill="hold"/>
                                        <p:tgtEl>
                                          <p:spTgt spid="26"/>
                                        </p:tgtEl>
                                        <p:attrNameLst>
                                          <p:attrName>ppt_w</p:attrName>
                                        </p:attrNameLst>
                                      </p:cBhvr>
                                      <p:tavLst>
                                        <p:tav tm="0">
                                          <p:val>
                                            <p:fltVal val="0"/>
                                          </p:val>
                                        </p:tav>
                                        <p:tav tm="100000">
                                          <p:val>
                                            <p:strVal val="#ppt_w"/>
                                          </p:val>
                                        </p:tav>
                                      </p:tavLst>
                                    </p:anim>
                                    <p:anim calcmode="lin" valueType="num">
                                      <p:cBhvr>
                                        <p:cTn id="59" dur="500" fill="hold"/>
                                        <p:tgtEl>
                                          <p:spTgt spid="26"/>
                                        </p:tgtEl>
                                        <p:attrNameLst>
                                          <p:attrName>ppt_h</p:attrName>
                                        </p:attrNameLst>
                                      </p:cBhvr>
                                      <p:tavLst>
                                        <p:tav tm="0">
                                          <p:val>
                                            <p:fltVal val="0"/>
                                          </p:val>
                                        </p:tav>
                                        <p:tav tm="100000">
                                          <p:val>
                                            <p:strVal val="#ppt_h"/>
                                          </p:val>
                                        </p:tav>
                                      </p:tavLst>
                                    </p:anim>
                                    <p:anim calcmode="lin" valueType="num">
                                      <p:cBhvr>
                                        <p:cTn id="60" dur="500" fill="hold"/>
                                        <p:tgtEl>
                                          <p:spTgt spid="26"/>
                                        </p:tgtEl>
                                        <p:attrNameLst>
                                          <p:attrName>style.rotation</p:attrName>
                                        </p:attrNameLst>
                                      </p:cBhvr>
                                      <p:tavLst>
                                        <p:tav tm="0">
                                          <p:val>
                                            <p:fltVal val="360"/>
                                          </p:val>
                                        </p:tav>
                                        <p:tav tm="100000">
                                          <p:val>
                                            <p:fltVal val="0"/>
                                          </p:val>
                                        </p:tav>
                                      </p:tavLst>
                                    </p:anim>
                                    <p:animEffect transition="in" filter="fade">
                                      <p:cBhvr>
                                        <p:cTn id="61" dur="500"/>
                                        <p:tgtEl>
                                          <p:spTgt spid="26"/>
                                        </p:tgtEl>
                                      </p:cBhvr>
                                    </p:animEffect>
                                  </p:childTnLst>
                                </p:cTn>
                              </p:par>
                              <p:par>
                                <p:cTn id="62" presetID="22" presetClass="entr" presetSubtype="8" fill="hold" nodeType="withEffect">
                                  <p:stCondLst>
                                    <p:cond delay="25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childTnLst>
                          </p:cTn>
                        </p:par>
                        <p:par>
                          <p:cTn id="65" fill="hold">
                            <p:stCondLst>
                              <p:cond delay="4250"/>
                            </p:stCondLst>
                            <p:childTnLst>
                              <p:par>
                                <p:cTn id="66" presetID="10" presetClass="entr" presetSubtype="0" fill="hold" grpId="0" nodeType="afterEffect">
                                  <p:stCondLst>
                                    <p:cond delay="0"/>
                                  </p:stCondLst>
                                  <p:childTnLst>
                                    <p:set>
                                      <p:cBhvr>
                                        <p:cTn id="67" dur="1" fill="hold">
                                          <p:stCondLst>
                                            <p:cond delay="0"/>
                                          </p:stCondLst>
                                        </p:cTn>
                                        <p:tgtEl>
                                          <p:spTgt spid="98"/>
                                        </p:tgtEl>
                                        <p:attrNameLst>
                                          <p:attrName>style.visibility</p:attrName>
                                        </p:attrNameLst>
                                      </p:cBhvr>
                                      <p:to>
                                        <p:strVal val="visible"/>
                                      </p:to>
                                    </p:set>
                                    <p:animEffect transition="in" filter="fade">
                                      <p:cBhvr>
                                        <p:cTn id="68" dur="500"/>
                                        <p:tgtEl>
                                          <p:spTgt spid="9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fade">
                                      <p:cBhvr>
                                        <p:cTn id="71" dur="500"/>
                                        <p:tgtEl>
                                          <p:spTgt spid="97"/>
                                        </p:tgtEl>
                                      </p:cBhvr>
                                    </p:animEffect>
                                  </p:childTnLst>
                                </p:cTn>
                              </p:par>
                            </p:childTnLst>
                          </p:cTn>
                        </p:par>
                        <p:par>
                          <p:cTn id="72" fill="hold">
                            <p:stCondLst>
                              <p:cond delay="4750"/>
                            </p:stCondLst>
                            <p:childTnLst>
                              <p:par>
                                <p:cTn id="73" presetID="49" presetClass="entr" presetSubtype="0" decel="100000" fill="hold" nodeType="afterEffect">
                                  <p:stCondLst>
                                    <p:cond delay="250"/>
                                  </p:stCondLst>
                                  <p:childTnLst>
                                    <p:set>
                                      <p:cBhvr>
                                        <p:cTn id="74" dur="1" fill="hold">
                                          <p:stCondLst>
                                            <p:cond delay="0"/>
                                          </p:stCondLst>
                                        </p:cTn>
                                        <p:tgtEl>
                                          <p:spTgt spid="27"/>
                                        </p:tgtEl>
                                        <p:attrNameLst>
                                          <p:attrName>style.visibility</p:attrName>
                                        </p:attrNameLst>
                                      </p:cBhvr>
                                      <p:to>
                                        <p:strVal val="visible"/>
                                      </p:to>
                                    </p:set>
                                    <p:anim calcmode="lin" valueType="num">
                                      <p:cBhvr>
                                        <p:cTn id="75" dur="500" fill="hold"/>
                                        <p:tgtEl>
                                          <p:spTgt spid="27"/>
                                        </p:tgtEl>
                                        <p:attrNameLst>
                                          <p:attrName>ppt_w</p:attrName>
                                        </p:attrNameLst>
                                      </p:cBhvr>
                                      <p:tavLst>
                                        <p:tav tm="0">
                                          <p:val>
                                            <p:fltVal val="0"/>
                                          </p:val>
                                        </p:tav>
                                        <p:tav tm="100000">
                                          <p:val>
                                            <p:strVal val="#ppt_w"/>
                                          </p:val>
                                        </p:tav>
                                      </p:tavLst>
                                    </p:anim>
                                    <p:anim calcmode="lin" valueType="num">
                                      <p:cBhvr>
                                        <p:cTn id="76" dur="500" fill="hold"/>
                                        <p:tgtEl>
                                          <p:spTgt spid="27"/>
                                        </p:tgtEl>
                                        <p:attrNameLst>
                                          <p:attrName>ppt_h</p:attrName>
                                        </p:attrNameLst>
                                      </p:cBhvr>
                                      <p:tavLst>
                                        <p:tav tm="0">
                                          <p:val>
                                            <p:fltVal val="0"/>
                                          </p:val>
                                        </p:tav>
                                        <p:tav tm="100000">
                                          <p:val>
                                            <p:strVal val="#ppt_h"/>
                                          </p:val>
                                        </p:tav>
                                      </p:tavLst>
                                    </p:anim>
                                    <p:anim calcmode="lin" valueType="num">
                                      <p:cBhvr>
                                        <p:cTn id="77" dur="500" fill="hold"/>
                                        <p:tgtEl>
                                          <p:spTgt spid="27"/>
                                        </p:tgtEl>
                                        <p:attrNameLst>
                                          <p:attrName>style.rotation</p:attrName>
                                        </p:attrNameLst>
                                      </p:cBhvr>
                                      <p:tavLst>
                                        <p:tav tm="0">
                                          <p:val>
                                            <p:fltVal val="360"/>
                                          </p:val>
                                        </p:tav>
                                        <p:tav tm="100000">
                                          <p:val>
                                            <p:fltVal val="0"/>
                                          </p:val>
                                        </p:tav>
                                      </p:tavLst>
                                    </p:anim>
                                    <p:animEffect transition="in" filter="fade">
                                      <p:cBhvr>
                                        <p:cTn id="78" dur="500"/>
                                        <p:tgtEl>
                                          <p:spTgt spid="27"/>
                                        </p:tgtEl>
                                      </p:cBhvr>
                                    </p:animEffect>
                                  </p:childTnLst>
                                </p:cTn>
                              </p:par>
                              <p:par>
                                <p:cTn id="79" presetID="22" presetClass="entr" presetSubtype="8" fill="hold" nodeType="withEffect">
                                  <p:stCondLst>
                                    <p:cond delay="250"/>
                                  </p:stCondLst>
                                  <p:childTnLst>
                                    <p:set>
                                      <p:cBhvr>
                                        <p:cTn id="80" dur="1" fill="hold">
                                          <p:stCondLst>
                                            <p:cond delay="0"/>
                                          </p:stCondLst>
                                        </p:cTn>
                                        <p:tgtEl>
                                          <p:spTgt spid="15"/>
                                        </p:tgtEl>
                                        <p:attrNameLst>
                                          <p:attrName>style.visibility</p:attrName>
                                        </p:attrNameLst>
                                      </p:cBhvr>
                                      <p:to>
                                        <p:strVal val="visible"/>
                                      </p:to>
                                    </p:set>
                                    <p:animEffect transition="in" filter="wipe(left)">
                                      <p:cBhvr>
                                        <p:cTn id="81" dur="500"/>
                                        <p:tgtEl>
                                          <p:spTgt spid="15"/>
                                        </p:tgtEl>
                                      </p:cBhvr>
                                    </p:animEffect>
                                  </p:childTnLst>
                                </p:cTn>
                              </p:par>
                            </p:childTnLst>
                          </p:cTn>
                        </p:par>
                        <p:par>
                          <p:cTn id="82" fill="hold">
                            <p:stCondLst>
                              <p:cond delay="5500"/>
                            </p:stCondLst>
                            <p:childTnLst>
                              <p:par>
                                <p:cTn id="83" presetID="10" presetClass="entr" presetSubtype="0" fill="hold" grpId="0" nodeType="after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fade">
                                      <p:cBhvr>
                                        <p:cTn id="85" dur="500"/>
                                        <p:tgtEl>
                                          <p:spTgt spid="9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fade">
                                      <p:cBhvr>
                                        <p:cTn id="88"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tmplLst>
          <p:tmpl>
            <p:tnLst>
              <p:par>
                <p:cTn presetID="10" presetClass="entr" presetSubtype="0"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fade">
                      <p:cBhvr>
                        <p:cTn dur="500"/>
                        <p:tgtEl>
                          <p:spTgt spid="91"/>
                        </p:tgtEl>
                      </p:cBhvr>
                    </p:animEffect>
                  </p:childTnLst>
                </p:cTn>
              </p:par>
            </p:tnLst>
          </p:tmpl>
        </p:tmplLst>
      </p:bldP>
      <p:bldP spid="92" grpId="0">
        <p:tmplLst>
          <p:tmpl>
            <p:tnLst>
              <p:par>
                <p:cTn presetID="10" presetClass="entr" presetSubtype="0" fill="hold" nodeType="after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P spid="93" grpId="0">
        <p:tmplLst>
          <p:tmpl>
            <p:tnLst>
              <p:par>
                <p:cTn presetID="10" presetClass="entr" presetSubtype="0"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fade">
                      <p:cBhvr>
                        <p:cTn dur="500"/>
                        <p:tgtEl>
                          <p:spTgt spid="93"/>
                        </p:tgtEl>
                      </p:cBhvr>
                    </p:animEffect>
                  </p:childTnLst>
                </p:cTn>
              </p:par>
            </p:tnLst>
          </p:tmpl>
        </p:tmplLst>
      </p:bldP>
      <p:bldP spid="94" grpId="0">
        <p:tmplLst>
          <p:tmpl>
            <p:tnLst>
              <p:par>
                <p:cTn presetID="10" presetClass="entr" presetSubtype="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5" grpId="0">
        <p:tmplLst>
          <p:tmpl>
            <p:tnLst>
              <p:par>
                <p:cTn presetID="10" presetClass="entr" presetSubtype="0" fill="hold" nodeType="with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childTnLst>
                </p:cTn>
              </p:par>
            </p:tnLst>
          </p:tmpl>
        </p:tmplLst>
      </p:bldP>
      <p:bldP spid="96" grpId="0">
        <p:tmplLst>
          <p:tmpl>
            <p:tnLst>
              <p:par>
                <p:cTn presetID="10" presetClass="entr" presetSubtype="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fade">
                      <p:cBhvr>
                        <p:cTn dur="500"/>
                        <p:tgtEl>
                          <p:spTgt spid="96"/>
                        </p:tgtEl>
                      </p:cBhvr>
                    </p:animEffect>
                  </p:childTnLst>
                </p:cTn>
              </p:par>
            </p:tnLst>
          </p:tmpl>
        </p:tmplLst>
      </p:bldP>
      <p:bldP spid="97" grpId="0">
        <p:tmplLst>
          <p:tmpl>
            <p:tnLst>
              <p:par>
                <p:cTn presetID="10" presetClass="entr" presetSubtype="0" fill="hold" nodeType="with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fade">
                      <p:cBhvr>
                        <p:cTn dur="500"/>
                        <p:tgtEl>
                          <p:spTgt spid="97"/>
                        </p:tgtEl>
                      </p:cBhvr>
                    </p:animEffect>
                  </p:childTnLst>
                </p:cTn>
              </p:par>
            </p:tnLst>
          </p:tmpl>
        </p:tmplLst>
      </p:bldP>
      <p:bldP spid="98" grpId="0">
        <p:tmplLst>
          <p:tmpl>
            <p:tnLst>
              <p:par>
                <p:cTn presetID="10" presetClass="entr" presetSubtype="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fade">
                      <p:cBhvr>
                        <p:cTn dur="500"/>
                        <p:tgtEl>
                          <p:spTgt spid="98"/>
                        </p:tgtEl>
                      </p:cBhvr>
                    </p:animEffect>
                  </p:childTnLst>
                </p:cTn>
              </p:par>
            </p:tnLst>
          </p:tmpl>
        </p:tmplLst>
      </p:bldP>
      <p:bldP spid="99" grpId="0">
        <p:tmplLst>
          <p:tmpl>
            <p:tnLst>
              <p:par>
                <p:cTn presetID="10" presetClass="entr" presetSubtype="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fade">
                      <p:cBhvr>
                        <p:cTn dur="500"/>
                        <p:tgtEl>
                          <p:spTgt spid="99"/>
                        </p:tgtEl>
                      </p:cBhvr>
                    </p:animEffect>
                  </p:childTnLst>
                </p:cTn>
              </p:par>
            </p:tnLst>
          </p:tmpl>
        </p:tmplLst>
      </p:bldP>
      <p:bldP spid="100" grpId="0">
        <p:tmplLst>
          <p:tmpl>
            <p:tnLst>
              <p:par>
                <p:cTn presetID="10" presetClass="entr" presetSubtype="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Effect transition="in" filter="fade">
                      <p:cBhvr>
                        <p:cTn dur="500"/>
                        <p:tgtEl>
                          <p:spTgt spid="100"/>
                        </p:tgtEl>
                      </p:cBhvr>
                    </p:animEffect>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lan Tab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grpSp>
        <p:nvGrpSpPr>
          <p:cNvPr id="13" name="グループ化 12"/>
          <p:cNvGrpSpPr/>
          <p:nvPr userDrawn="1"/>
        </p:nvGrpSpPr>
        <p:grpSpPr>
          <a:xfrm>
            <a:off x="1055002" y="1217522"/>
            <a:ext cx="3030600" cy="3747539"/>
            <a:chOff x="1582365" y="2308464"/>
            <a:chExt cx="4545506" cy="5621309"/>
          </a:xfrm>
        </p:grpSpPr>
        <p:sp>
          <p:nvSpPr>
            <p:cNvPr id="5" name="角丸四角形 4"/>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14" name="テキスト プレースホルダー 11"/>
          <p:cNvSpPr>
            <a:spLocks noGrp="1"/>
          </p:cNvSpPr>
          <p:nvPr>
            <p:ph type="body" sz="quarter" idx="36" hasCustomPrompt="1"/>
          </p:nvPr>
        </p:nvSpPr>
        <p:spPr>
          <a:xfrm>
            <a:off x="1055002" y="1211924"/>
            <a:ext cx="3030600" cy="515469"/>
          </a:xfrm>
        </p:spPr>
        <p:txBody>
          <a:bodyPr anchor="ctr">
            <a:noAutofit/>
          </a:bodyPr>
          <a:lstStyle>
            <a:lvl1pPr algn="ctr">
              <a:lnSpc>
                <a:spcPct val="120000"/>
              </a:lnSpc>
              <a:defRPr sz="1867" spc="200">
                <a:solidFill>
                  <a:schemeClr val="bg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37" hasCustomPrompt="1"/>
          </p:nvPr>
        </p:nvSpPr>
        <p:spPr>
          <a:xfrm>
            <a:off x="1055001" y="4605021"/>
            <a:ext cx="3030600" cy="360040"/>
          </a:xfrm>
        </p:spPr>
        <p:txBody>
          <a:bodyPr anchor="ctr">
            <a:noAutofit/>
          </a:bodyPr>
          <a:lstStyle>
            <a:lvl1pPr algn="ctr">
              <a:lnSpc>
                <a:spcPct val="120000"/>
              </a:lnSpc>
              <a:defRPr sz="1333" spc="200">
                <a:solidFill>
                  <a:schemeClr val="bg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38" hasCustomPrompt="1"/>
          </p:nvPr>
        </p:nvSpPr>
        <p:spPr>
          <a:xfrm>
            <a:off x="1055002" y="1727392"/>
            <a:ext cx="3030600" cy="960107"/>
          </a:xfrm>
        </p:spPr>
        <p:txBody>
          <a:bodyPr anchor="ctr">
            <a:noAutofit/>
          </a:bodyPr>
          <a:lstStyle>
            <a:lvl1pPr algn="ctr">
              <a:lnSpc>
                <a:spcPct val="120000"/>
              </a:lnSpc>
              <a:defRPr sz="4400" spc="200">
                <a:solidFill>
                  <a:schemeClr val="bg1"/>
                </a:solidFill>
                <a:latin typeface="+mj-lt"/>
              </a:defRPr>
            </a:lvl1pPr>
          </a:lstStyle>
          <a:p>
            <a:pPr lvl="0"/>
            <a:r>
              <a:rPr lang="en-US" altLang="ja-JP" dirty="0"/>
              <a:t>WORD</a:t>
            </a:r>
            <a:endParaRPr lang="en-US" dirty="0"/>
          </a:p>
        </p:txBody>
      </p:sp>
      <p:sp>
        <p:nvSpPr>
          <p:cNvPr id="17" name="ホームベース 16"/>
          <p:cNvSpPr/>
          <p:nvPr userDrawn="1"/>
        </p:nvSpPr>
        <p:spPr>
          <a:xfrm>
            <a:off x="1199354" y="2852518"/>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テキスト プレースホルダー 11"/>
          <p:cNvSpPr>
            <a:spLocks noGrp="1"/>
          </p:cNvSpPr>
          <p:nvPr>
            <p:ph type="body" sz="quarter" idx="39" hasCustomPrompt="1"/>
          </p:nvPr>
        </p:nvSpPr>
        <p:spPr>
          <a:xfrm>
            <a:off x="1439402" y="2777509"/>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19" name="ホームベース 18"/>
          <p:cNvSpPr/>
          <p:nvPr userDrawn="1"/>
        </p:nvSpPr>
        <p:spPr>
          <a:xfrm>
            <a:off x="1199354" y="3315493"/>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0" name="テキスト プレースホルダー 11"/>
          <p:cNvSpPr>
            <a:spLocks noGrp="1"/>
          </p:cNvSpPr>
          <p:nvPr>
            <p:ph type="body" sz="quarter" idx="40" hasCustomPrompt="1"/>
          </p:nvPr>
        </p:nvSpPr>
        <p:spPr>
          <a:xfrm>
            <a:off x="1439402" y="3240483"/>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21" name="ホームベース 20"/>
          <p:cNvSpPr/>
          <p:nvPr userDrawn="1"/>
        </p:nvSpPr>
        <p:spPr>
          <a:xfrm>
            <a:off x="1199354" y="3766041"/>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テキスト プレースホルダー 11"/>
          <p:cNvSpPr>
            <a:spLocks noGrp="1"/>
          </p:cNvSpPr>
          <p:nvPr>
            <p:ph type="body" sz="quarter" idx="41" hasCustomPrompt="1"/>
          </p:nvPr>
        </p:nvSpPr>
        <p:spPr>
          <a:xfrm>
            <a:off x="1439402" y="3691032"/>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23" name="ホームベース 22"/>
          <p:cNvSpPr/>
          <p:nvPr userDrawn="1"/>
        </p:nvSpPr>
        <p:spPr>
          <a:xfrm>
            <a:off x="1199354" y="4217669"/>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4" name="テキスト プレースホルダー 11"/>
          <p:cNvSpPr>
            <a:spLocks noGrp="1"/>
          </p:cNvSpPr>
          <p:nvPr>
            <p:ph type="body" sz="quarter" idx="42" hasCustomPrompt="1"/>
          </p:nvPr>
        </p:nvSpPr>
        <p:spPr>
          <a:xfrm>
            <a:off x="1439402" y="4142660"/>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grpSp>
        <p:nvGrpSpPr>
          <p:cNvPr id="25" name="グループ化 24"/>
          <p:cNvGrpSpPr/>
          <p:nvPr userDrawn="1"/>
        </p:nvGrpSpPr>
        <p:grpSpPr>
          <a:xfrm>
            <a:off x="4580171" y="1220213"/>
            <a:ext cx="3030600" cy="3747539"/>
            <a:chOff x="1582365" y="2308464"/>
            <a:chExt cx="4545506" cy="5621309"/>
          </a:xfrm>
        </p:grpSpPr>
        <p:sp>
          <p:nvSpPr>
            <p:cNvPr id="26" name="角丸四角形 25"/>
            <p:cNvSpPr/>
            <p:nvPr userDrawn="1"/>
          </p:nvSpPr>
          <p:spPr>
            <a:xfrm>
              <a:off x="1582366" y="2308464"/>
              <a:ext cx="4545505" cy="5621309"/>
            </a:xfrm>
            <a:prstGeom prst="roundRect">
              <a:avLst>
                <a:gd name="adj" fmla="val 2803"/>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7" name="正方形/長方形 26"/>
            <p:cNvSpPr/>
            <p:nvPr userDrawn="1"/>
          </p:nvSpPr>
          <p:spPr>
            <a:xfrm>
              <a:off x="1582366" y="3073270"/>
              <a:ext cx="4545505" cy="144016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8" name="正方形/長方形 27"/>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9" name="テキスト プレースホルダー 11"/>
          <p:cNvSpPr>
            <a:spLocks noGrp="1"/>
          </p:cNvSpPr>
          <p:nvPr>
            <p:ph type="body" sz="quarter" idx="43" hasCustomPrompt="1"/>
          </p:nvPr>
        </p:nvSpPr>
        <p:spPr>
          <a:xfrm>
            <a:off x="4580171" y="1214615"/>
            <a:ext cx="3030600" cy="515469"/>
          </a:xfrm>
        </p:spPr>
        <p:txBody>
          <a:bodyPr anchor="ctr">
            <a:noAutofit/>
          </a:bodyPr>
          <a:lstStyle>
            <a:lvl1pPr algn="ctr">
              <a:lnSpc>
                <a:spcPct val="120000"/>
              </a:lnSpc>
              <a:defRPr sz="1867" spc="200">
                <a:solidFill>
                  <a:schemeClr val="bg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44" hasCustomPrompt="1"/>
          </p:nvPr>
        </p:nvSpPr>
        <p:spPr>
          <a:xfrm>
            <a:off x="4580170" y="4607712"/>
            <a:ext cx="3030600" cy="360040"/>
          </a:xfrm>
        </p:spPr>
        <p:txBody>
          <a:bodyPr anchor="ctr">
            <a:noAutofit/>
          </a:bodyPr>
          <a:lstStyle>
            <a:lvl1pPr algn="ctr">
              <a:lnSpc>
                <a:spcPct val="120000"/>
              </a:lnSpc>
              <a:defRPr sz="1333" spc="200">
                <a:solidFill>
                  <a:schemeClr val="bg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45" hasCustomPrompt="1"/>
          </p:nvPr>
        </p:nvSpPr>
        <p:spPr>
          <a:xfrm>
            <a:off x="4580172" y="1730083"/>
            <a:ext cx="3030600" cy="960107"/>
          </a:xfrm>
        </p:spPr>
        <p:txBody>
          <a:bodyPr anchor="ctr">
            <a:noAutofit/>
          </a:bodyPr>
          <a:lstStyle>
            <a:lvl1pPr algn="ctr">
              <a:lnSpc>
                <a:spcPct val="120000"/>
              </a:lnSpc>
              <a:defRPr sz="4400" spc="200">
                <a:solidFill>
                  <a:schemeClr val="bg1"/>
                </a:solidFill>
                <a:latin typeface="+mj-lt"/>
              </a:defRPr>
            </a:lvl1pPr>
          </a:lstStyle>
          <a:p>
            <a:pPr lvl="0"/>
            <a:r>
              <a:rPr lang="en-US" altLang="ja-JP" dirty="0"/>
              <a:t>WORD</a:t>
            </a:r>
            <a:endParaRPr lang="en-US" dirty="0"/>
          </a:p>
        </p:txBody>
      </p:sp>
      <p:sp>
        <p:nvSpPr>
          <p:cNvPr id="32" name="ホームベース 31"/>
          <p:cNvSpPr/>
          <p:nvPr userDrawn="1"/>
        </p:nvSpPr>
        <p:spPr>
          <a:xfrm>
            <a:off x="4724523" y="2855209"/>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テキスト プレースホルダー 11"/>
          <p:cNvSpPr>
            <a:spLocks noGrp="1"/>
          </p:cNvSpPr>
          <p:nvPr>
            <p:ph type="body" sz="quarter" idx="46" hasCustomPrompt="1"/>
          </p:nvPr>
        </p:nvSpPr>
        <p:spPr>
          <a:xfrm>
            <a:off x="4964571" y="2780200"/>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34" name="ホームベース 33"/>
          <p:cNvSpPr/>
          <p:nvPr userDrawn="1"/>
        </p:nvSpPr>
        <p:spPr>
          <a:xfrm>
            <a:off x="4724523" y="3318184"/>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5" name="テキスト プレースホルダー 11"/>
          <p:cNvSpPr>
            <a:spLocks noGrp="1"/>
          </p:cNvSpPr>
          <p:nvPr>
            <p:ph type="body" sz="quarter" idx="47" hasCustomPrompt="1"/>
          </p:nvPr>
        </p:nvSpPr>
        <p:spPr>
          <a:xfrm>
            <a:off x="4964571" y="3243175"/>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36" name="ホームベース 35"/>
          <p:cNvSpPr/>
          <p:nvPr userDrawn="1"/>
        </p:nvSpPr>
        <p:spPr>
          <a:xfrm>
            <a:off x="4724523" y="3768733"/>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7" name="テキスト プレースホルダー 11"/>
          <p:cNvSpPr>
            <a:spLocks noGrp="1"/>
          </p:cNvSpPr>
          <p:nvPr>
            <p:ph type="body" sz="quarter" idx="48" hasCustomPrompt="1"/>
          </p:nvPr>
        </p:nvSpPr>
        <p:spPr>
          <a:xfrm>
            <a:off x="4964571" y="3693723"/>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38" name="ホームベース 37"/>
          <p:cNvSpPr/>
          <p:nvPr userDrawn="1"/>
        </p:nvSpPr>
        <p:spPr>
          <a:xfrm>
            <a:off x="4724523" y="4220361"/>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9" name="テキスト プレースホルダー 11"/>
          <p:cNvSpPr>
            <a:spLocks noGrp="1"/>
          </p:cNvSpPr>
          <p:nvPr>
            <p:ph type="body" sz="quarter" idx="49" hasCustomPrompt="1"/>
          </p:nvPr>
        </p:nvSpPr>
        <p:spPr>
          <a:xfrm>
            <a:off x="4964571" y="4145351"/>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grpSp>
        <p:nvGrpSpPr>
          <p:cNvPr id="40" name="グループ化 39"/>
          <p:cNvGrpSpPr/>
          <p:nvPr userDrawn="1"/>
        </p:nvGrpSpPr>
        <p:grpSpPr>
          <a:xfrm>
            <a:off x="8106398" y="1208121"/>
            <a:ext cx="3030600" cy="3747539"/>
            <a:chOff x="1582365" y="2308464"/>
            <a:chExt cx="4545506" cy="5621309"/>
          </a:xfrm>
        </p:grpSpPr>
        <p:sp>
          <p:nvSpPr>
            <p:cNvPr id="41" name="角丸四角形 40"/>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42" name="正方形/長方形 41"/>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43" name="正方形/長方形 42"/>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44" name="テキスト プレースホルダー 11"/>
          <p:cNvSpPr>
            <a:spLocks noGrp="1"/>
          </p:cNvSpPr>
          <p:nvPr>
            <p:ph type="body" sz="quarter" idx="50" hasCustomPrompt="1"/>
          </p:nvPr>
        </p:nvSpPr>
        <p:spPr>
          <a:xfrm>
            <a:off x="8106398" y="1202523"/>
            <a:ext cx="3030600" cy="515469"/>
          </a:xfrm>
        </p:spPr>
        <p:txBody>
          <a:bodyPr anchor="ctr">
            <a:noAutofit/>
          </a:bodyPr>
          <a:lstStyle>
            <a:lvl1pPr algn="ctr">
              <a:lnSpc>
                <a:spcPct val="120000"/>
              </a:lnSpc>
              <a:defRPr sz="1867" spc="200">
                <a:solidFill>
                  <a:schemeClr val="bg1"/>
                </a:solidFill>
                <a:latin typeface="+mj-lt"/>
              </a:defRPr>
            </a:lvl1pPr>
          </a:lstStyle>
          <a:p>
            <a:pPr lvl="0"/>
            <a:r>
              <a:rPr lang="en-US" altLang="ja-JP" dirty="0"/>
              <a:t>TEXT HERE</a:t>
            </a:r>
            <a:endParaRPr lang="en-US" dirty="0"/>
          </a:p>
        </p:txBody>
      </p:sp>
      <p:sp>
        <p:nvSpPr>
          <p:cNvPr id="45" name="テキスト プレースホルダー 11"/>
          <p:cNvSpPr>
            <a:spLocks noGrp="1"/>
          </p:cNvSpPr>
          <p:nvPr>
            <p:ph type="body" sz="quarter" idx="51" hasCustomPrompt="1"/>
          </p:nvPr>
        </p:nvSpPr>
        <p:spPr>
          <a:xfrm>
            <a:off x="8106398" y="4595620"/>
            <a:ext cx="3030600" cy="360040"/>
          </a:xfrm>
        </p:spPr>
        <p:txBody>
          <a:bodyPr anchor="ctr">
            <a:noAutofit/>
          </a:bodyPr>
          <a:lstStyle>
            <a:lvl1pPr algn="ctr">
              <a:lnSpc>
                <a:spcPct val="120000"/>
              </a:lnSpc>
              <a:defRPr sz="1333" spc="200">
                <a:solidFill>
                  <a:schemeClr val="bg1"/>
                </a:solidFill>
                <a:latin typeface="+mj-lt"/>
              </a:defRPr>
            </a:lvl1pPr>
          </a:lstStyle>
          <a:p>
            <a:pPr lvl="0"/>
            <a:r>
              <a:rPr lang="en-US" altLang="ja-JP" dirty="0"/>
              <a:t>TEXT HERE</a:t>
            </a:r>
            <a:endParaRPr lang="en-US" dirty="0"/>
          </a:p>
        </p:txBody>
      </p:sp>
      <p:sp>
        <p:nvSpPr>
          <p:cNvPr id="46" name="テキスト プレースホルダー 11"/>
          <p:cNvSpPr>
            <a:spLocks noGrp="1"/>
          </p:cNvSpPr>
          <p:nvPr>
            <p:ph type="body" sz="quarter" idx="52" hasCustomPrompt="1"/>
          </p:nvPr>
        </p:nvSpPr>
        <p:spPr>
          <a:xfrm>
            <a:off x="8106399" y="1717991"/>
            <a:ext cx="3030600" cy="960107"/>
          </a:xfrm>
        </p:spPr>
        <p:txBody>
          <a:bodyPr anchor="ctr">
            <a:noAutofit/>
          </a:bodyPr>
          <a:lstStyle>
            <a:lvl1pPr algn="ctr">
              <a:lnSpc>
                <a:spcPct val="120000"/>
              </a:lnSpc>
              <a:defRPr sz="4400" spc="200">
                <a:solidFill>
                  <a:schemeClr val="bg1"/>
                </a:solidFill>
                <a:latin typeface="+mj-lt"/>
              </a:defRPr>
            </a:lvl1pPr>
          </a:lstStyle>
          <a:p>
            <a:pPr lvl="0"/>
            <a:r>
              <a:rPr lang="en-US" altLang="ja-JP" dirty="0"/>
              <a:t>WORD</a:t>
            </a:r>
            <a:endParaRPr lang="en-US" dirty="0"/>
          </a:p>
        </p:txBody>
      </p:sp>
      <p:sp>
        <p:nvSpPr>
          <p:cNvPr id="47" name="ホームベース 46"/>
          <p:cNvSpPr/>
          <p:nvPr userDrawn="1"/>
        </p:nvSpPr>
        <p:spPr>
          <a:xfrm>
            <a:off x="8250751" y="2843117"/>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8" name="テキスト プレースホルダー 11"/>
          <p:cNvSpPr>
            <a:spLocks noGrp="1"/>
          </p:cNvSpPr>
          <p:nvPr>
            <p:ph type="body" sz="quarter" idx="53" hasCustomPrompt="1"/>
          </p:nvPr>
        </p:nvSpPr>
        <p:spPr>
          <a:xfrm>
            <a:off x="8490799" y="2768108"/>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49" name="ホームベース 48"/>
          <p:cNvSpPr/>
          <p:nvPr userDrawn="1"/>
        </p:nvSpPr>
        <p:spPr>
          <a:xfrm>
            <a:off x="8250751" y="3306092"/>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0" name="テキスト プレースホルダー 11"/>
          <p:cNvSpPr>
            <a:spLocks noGrp="1"/>
          </p:cNvSpPr>
          <p:nvPr>
            <p:ph type="body" sz="quarter" idx="54" hasCustomPrompt="1"/>
          </p:nvPr>
        </p:nvSpPr>
        <p:spPr>
          <a:xfrm>
            <a:off x="8490799" y="3231083"/>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51" name="ホームベース 50"/>
          <p:cNvSpPr/>
          <p:nvPr userDrawn="1"/>
        </p:nvSpPr>
        <p:spPr>
          <a:xfrm>
            <a:off x="8250751" y="3756641"/>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2" name="テキスト プレースホルダー 11"/>
          <p:cNvSpPr>
            <a:spLocks noGrp="1"/>
          </p:cNvSpPr>
          <p:nvPr>
            <p:ph type="body" sz="quarter" idx="55" hasCustomPrompt="1"/>
          </p:nvPr>
        </p:nvSpPr>
        <p:spPr>
          <a:xfrm>
            <a:off x="8490799" y="3681631"/>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53" name="ホームベース 52"/>
          <p:cNvSpPr/>
          <p:nvPr userDrawn="1"/>
        </p:nvSpPr>
        <p:spPr>
          <a:xfrm>
            <a:off x="8250751" y="4208269"/>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4" name="テキスト プレースホルダー 11"/>
          <p:cNvSpPr>
            <a:spLocks noGrp="1"/>
          </p:cNvSpPr>
          <p:nvPr>
            <p:ph type="body" sz="quarter" idx="56" hasCustomPrompt="1"/>
          </p:nvPr>
        </p:nvSpPr>
        <p:spPr>
          <a:xfrm>
            <a:off x="8490799" y="4133259"/>
            <a:ext cx="2520498"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cxnSp>
        <p:nvCxnSpPr>
          <p:cNvPr id="55" name="直線コネクタ 54"/>
          <p:cNvCxnSpPr/>
          <p:nvPr userDrawn="1"/>
        </p:nvCxnSpPr>
        <p:spPr>
          <a:xfrm flipH="1" flipV="1">
            <a:off x="2222164" y="5169193"/>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6" name="テキスト プレースホルダー 11"/>
          <p:cNvSpPr>
            <a:spLocks noGrp="1"/>
          </p:cNvSpPr>
          <p:nvPr>
            <p:ph type="body" sz="quarter" idx="57"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6268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 calcmode="lin" valueType="num">
                                      <p:cBhvr>
                                        <p:cTn id="1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4">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 calcmode="lin" valueType="num">
                                      <p:cBhvr>
                                        <p:cTn id="1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15">
                                            <p:txEl>
                                              <p:pRg st="0" end="0"/>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p:cTn id="22"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16">
                                            <p:txEl>
                                              <p:pRg st="0" end="0"/>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fade">
                                      <p:cBhvr>
                                        <p:cTn id="31" dur="500"/>
                                        <p:tgtEl>
                                          <p:spTgt spid="18">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animEffect transition="in" filter="fade">
                                      <p:cBhvr>
                                        <p:cTn id="37" dur="500"/>
                                        <p:tgtEl>
                                          <p:spTgt spid="20">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xEl>
                                              <p:pRg st="0" end="0"/>
                                            </p:txEl>
                                          </p:spTgt>
                                        </p:tgtEl>
                                        <p:attrNameLst>
                                          <p:attrName>style.visibility</p:attrName>
                                        </p:attrNameLst>
                                      </p:cBhvr>
                                      <p:to>
                                        <p:strVal val="visible"/>
                                      </p:to>
                                    </p:set>
                                    <p:animEffect transition="in" filter="fade">
                                      <p:cBhvr>
                                        <p:cTn id="43" dur="500"/>
                                        <p:tgtEl>
                                          <p:spTgt spid="22">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Effect transition="in" filter="fade">
                                      <p:cBhvr>
                                        <p:cTn id="49" dur="500"/>
                                        <p:tgtEl>
                                          <p:spTgt spid="24">
                                            <p:txEl>
                                              <p:pRg st="0" end="0"/>
                                            </p:txEl>
                                          </p:spTgt>
                                        </p:tgtEl>
                                      </p:cBhvr>
                                    </p:animEffect>
                                  </p:childTnLst>
                                </p:cTn>
                              </p:par>
                            </p:childTnLst>
                          </p:cTn>
                        </p:par>
                        <p:par>
                          <p:cTn id="50" fill="hold">
                            <p:stCondLst>
                              <p:cond delay="1000"/>
                            </p:stCondLst>
                            <p:childTnLst>
                              <p:par>
                                <p:cTn id="51" presetID="53" presetClass="entr" presetSubtype="16" fill="hold" nodeType="afterEffect">
                                  <p:stCondLst>
                                    <p:cond delay="500"/>
                                  </p:stCondLst>
                                  <p:childTnLst>
                                    <p:set>
                                      <p:cBhvr>
                                        <p:cTn id="52" dur="1" fill="hold">
                                          <p:stCondLst>
                                            <p:cond delay="0"/>
                                          </p:stCondLst>
                                        </p:cTn>
                                        <p:tgtEl>
                                          <p:spTgt spid="25"/>
                                        </p:tgtEl>
                                        <p:attrNameLst>
                                          <p:attrName>style.visibility</p:attrName>
                                        </p:attrNameLst>
                                      </p:cBhvr>
                                      <p:to>
                                        <p:strVal val="visible"/>
                                      </p:to>
                                    </p:set>
                                    <p:anim calcmode="lin" valueType="num">
                                      <p:cBhvr>
                                        <p:cTn id="53" dur="500" fill="hold"/>
                                        <p:tgtEl>
                                          <p:spTgt spid="25"/>
                                        </p:tgtEl>
                                        <p:attrNameLst>
                                          <p:attrName>ppt_w</p:attrName>
                                        </p:attrNameLst>
                                      </p:cBhvr>
                                      <p:tavLst>
                                        <p:tav tm="0">
                                          <p:val>
                                            <p:fltVal val="0"/>
                                          </p:val>
                                        </p:tav>
                                        <p:tav tm="100000">
                                          <p:val>
                                            <p:strVal val="#ppt_w"/>
                                          </p:val>
                                        </p:tav>
                                      </p:tavLst>
                                    </p:anim>
                                    <p:anim calcmode="lin" valueType="num">
                                      <p:cBhvr>
                                        <p:cTn id="54" dur="500" fill="hold"/>
                                        <p:tgtEl>
                                          <p:spTgt spid="25"/>
                                        </p:tgtEl>
                                        <p:attrNameLst>
                                          <p:attrName>ppt_h</p:attrName>
                                        </p:attrNameLst>
                                      </p:cBhvr>
                                      <p:tavLst>
                                        <p:tav tm="0">
                                          <p:val>
                                            <p:fltVal val="0"/>
                                          </p:val>
                                        </p:tav>
                                        <p:tav tm="100000">
                                          <p:val>
                                            <p:strVal val="#ppt_h"/>
                                          </p:val>
                                        </p:tav>
                                      </p:tavLst>
                                    </p:anim>
                                    <p:animEffect transition="in" filter="fade">
                                      <p:cBhvr>
                                        <p:cTn id="55" dur="500"/>
                                        <p:tgtEl>
                                          <p:spTgt spid="25"/>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29">
                                            <p:txEl>
                                              <p:pRg st="0" end="0"/>
                                            </p:txEl>
                                          </p:spTgt>
                                        </p:tgtEl>
                                        <p:attrNameLst>
                                          <p:attrName>style.visibility</p:attrName>
                                        </p:attrNameLst>
                                      </p:cBhvr>
                                      <p:to>
                                        <p:strVal val="visible"/>
                                      </p:to>
                                    </p:set>
                                    <p:anim calcmode="lin" valueType="num">
                                      <p:cBhvr>
                                        <p:cTn id="58"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59"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60" dur="500"/>
                                        <p:tgtEl>
                                          <p:spTgt spid="29">
                                            <p:txEl>
                                              <p:pRg st="0" end="0"/>
                                            </p:txEl>
                                          </p:spTgt>
                                        </p:tgtEl>
                                      </p:cBhvr>
                                    </p:animEffect>
                                  </p:childTnLst>
                                </p:cTn>
                              </p:par>
                              <p:par>
                                <p:cTn id="61" presetID="53" presetClass="entr" presetSubtype="16" fill="hold" grpId="0" nodeType="withEffect">
                                  <p:stCondLst>
                                    <p:cond delay="500"/>
                                  </p:stCondLst>
                                  <p:childTnLst>
                                    <p:set>
                                      <p:cBhvr>
                                        <p:cTn id="62" dur="1" fill="hold">
                                          <p:stCondLst>
                                            <p:cond delay="0"/>
                                          </p:stCondLst>
                                        </p:cTn>
                                        <p:tgtEl>
                                          <p:spTgt spid="30">
                                            <p:txEl>
                                              <p:pRg st="0" end="0"/>
                                            </p:txEl>
                                          </p:spTgt>
                                        </p:tgtEl>
                                        <p:attrNameLst>
                                          <p:attrName>style.visibility</p:attrName>
                                        </p:attrNameLst>
                                      </p:cBhvr>
                                      <p:to>
                                        <p:strVal val="visible"/>
                                      </p:to>
                                    </p:set>
                                    <p:anim calcmode="lin" valueType="num">
                                      <p:cBhvr>
                                        <p:cTn id="6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30">
                                            <p:txEl>
                                              <p:pRg st="0" end="0"/>
                                            </p:txEl>
                                          </p:spTgt>
                                        </p:tgtEl>
                                      </p:cBhvr>
                                    </p:animEffect>
                                  </p:childTnLst>
                                </p:cTn>
                              </p:par>
                              <p:par>
                                <p:cTn id="66" presetID="53" presetClass="entr" presetSubtype="16" fill="hold" grpId="0" nodeType="withEffect">
                                  <p:stCondLst>
                                    <p:cond delay="500"/>
                                  </p:stCondLst>
                                  <p:childTnLst>
                                    <p:set>
                                      <p:cBhvr>
                                        <p:cTn id="67" dur="1" fill="hold">
                                          <p:stCondLst>
                                            <p:cond delay="0"/>
                                          </p:stCondLst>
                                        </p:cTn>
                                        <p:tgtEl>
                                          <p:spTgt spid="31">
                                            <p:txEl>
                                              <p:pRg st="0" end="0"/>
                                            </p:txEl>
                                          </p:spTgt>
                                        </p:tgtEl>
                                        <p:attrNameLst>
                                          <p:attrName>style.visibility</p:attrName>
                                        </p:attrNameLst>
                                      </p:cBhvr>
                                      <p:to>
                                        <p:strVal val="visible"/>
                                      </p:to>
                                    </p:set>
                                    <p:anim calcmode="lin" valueType="num">
                                      <p:cBhvr>
                                        <p:cTn id="68"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69"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70" dur="500"/>
                                        <p:tgtEl>
                                          <p:spTgt spid="31">
                                            <p:txEl>
                                              <p:pRg st="0" end="0"/>
                                            </p:txEl>
                                          </p:spTgt>
                                        </p:tgtEl>
                                      </p:cBhvr>
                                    </p:animEffect>
                                  </p:childTnLst>
                                </p:cTn>
                              </p:par>
                            </p:childTnLst>
                          </p:cTn>
                        </p:par>
                        <p:par>
                          <p:cTn id="71" fill="hold">
                            <p:stCondLst>
                              <p:cond delay="2000"/>
                            </p:stCondLst>
                            <p:childTnLst>
                              <p:par>
                                <p:cTn id="72" presetID="10" presetClass="entr" presetSubtype="0" fill="hold" grpId="0"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xEl>
                                              <p:pRg st="0" end="0"/>
                                            </p:txEl>
                                          </p:spTgt>
                                        </p:tgtEl>
                                        <p:attrNameLst>
                                          <p:attrName>style.visibility</p:attrName>
                                        </p:attrNameLst>
                                      </p:cBhvr>
                                      <p:to>
                                        <p:strVal val="visible"/>
                                      </p:to>
                                    </p:set>
                                    <p:animEffect transition="in" filter="fade">
                                      <p:cBhvr>
                                        <p:cTn id="77" dur="500"/>
                                        <p:tgtEl>
                                          <p:spTgt spid="33">
                                            <p:txEl>
                                              <p:pRg st="0" end="0"/>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5">
                                            <p:txEl>
                                              <p:pRg st="0" end="0"/>
                                            </p:txEl>
                                          </p:spTgt>
                                        </p:tgtEl>
                                        <p:attrNameLst>
                                          <p:attrName>style.visibility</p:attrName>
                                        </p:attrNameLst>
                                      </p:cBhvr>
                                      <p:to>
                                        <p:strVal val="visible"/>
                                      </p:to>
                                    </p:set>
                                    <p:animEffect transition="in" filter="fade">
                                      <p:cBhvr>
                                        <p:cTn id="83" dur="500"/>
                                        <p:tgtEl>
                                          <p:spTgt spid="35">
                                            <p:txEl>
                                              <p:pRg st="0" end="0"/>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xEl>
                                              <p:pRg st="0" end="0"/>
                                            </p:txEl>
                                          </p:spTgt>
                                        </p:tgtEl>
                                        <p:attrNameLst>
                                          <p:attrName>style.visibility</p:attrName>
                                        </p:attrNameLst>
                                      </p:cBhvr>
                                      <p:to>
                                        <p:strVal val="visible"/>
                                      </p:to>
                                    </p:set>
                                    <p:animEffect transition="in" filter="fade">
                                      <p:cBhvr>
                                        <p:cTn id="89" dur="500"/>
                                        <p:tgtEl>
                                          <p:spTgt spid="37">
                                            <p:txEl>
                                              <p:pRg st="0" end="0"/>
                                            </p:tx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9">
                                            <p:txEl>
                                              <p:pRg st="0" end="0"/>
                                            </p:txEl>
                                          </p:spTgt>
                                        </p:tgtEl>
                                        <p:attrNameLst>
                                          <p:attrName>style.visibility</p:attrName>
                                        </p:attrNameLst>
                                      </p:cBhvr>
                                      <p:to>
                                        <p:strVal val="visible"/>
                                      </p:to>
                                    </p:set>
                                    <p:animEffect transition="in" filter="fade">
                                      <p:cBhvr>
                                        <p:cTn id="95" dur="500"/>
                                        <p:tgtEl>
                                          <p:spTgt spid="39">
                                            <p:txEl>
                                              <p:pRg st="0" end="0"/>
                                            </p:txEl>
                                          </p:spTgt>
                                        </p:tgtEl>
                                      </p:cBhvr>
                                    </p:animEffect>
                                  </p:childTnLst>
                                </p:cTn>
                              </p:par>
                            </p:childTnLst>
                          </p:cTn>
                        </p:par>
                        <p:par>
                          <p:cTn id="96" fill="hold">
                            <p:stCondLst>
                              <p:cond delay="2500"/>
                            </p:stCondLst>
                            <p:childTnLst>
                              <p:par>
                                <p:cTn id="97" presetID="53" presetClass="entr" presetSubtype="16" fill="hold" nodeType="afterEffect">
                                  <p:stCondLst>
                                    <p:cond delay="500"/>
                                  </p:stCondLst>
                                  <p:childTnLst>
                                    <p:set>
                                      <p:cBhvr>
                                        <p:cTn id="98" dur="1" fill="hold">
                                          <p:stCondLst>
                                            <p:cond delay="0"/>
                                          </p:stCondLst>
                                        </p:cTn>
                                        <p:tgtEl>
                                          <p:spTgt spid="40"/>
                                        </p:tgtEl>
                                        <p:attrNameLst>
                                          <p:attrName>style.visibility</p:attrName>
                                        </p:attrNameLst>
                                      </p:cBhvr>
                                      <p:to>
                                        <p:strVal val="visible"/>
                                      </p:to>
                                    </p:set>
                                    <p:anim calcmode="lin" valueType="num">
                                      <p:cBhvr>
                                        <p:cTn id="99" dur="500" fill="hold"/>
                                        <p:tgtEl>
                                          <p:spTgt spid="40"/>
                                        </p:tgtEl>
                                        <p:attrNameLst>
                                          <p:attrName>ppt_w</p:attrName>
                                        </p:attrNameLst>
                                      </p:cBhvr>
                                      <p:tavLst>
                                        <p:tav tm="0">
                                          <p:val>
                                            <p:fltVal val="0"/>
                                          </p:val>
                                        </p:tav>
                                        <p:tav tm="100000">
                                          <p:val>
                                            <p:strVal val="#ppt_w"/>
                                          </p:val>
                                        </p:tav>
                                      </p:tavLst>
                                    </p:anim>
                                    <p:anim calcmode="lin" valueType="num">
                                      <p:cBhvr>
                                        <p:cTn id="100" dur="500" fill="hold"/>
                                        <p:tgtEl>
                                          <p:spTgt spid="40"/>
                                        </p:tgtEl>
                                        <p:attrNameLst>
                                          <p:attrName>ppt_h</p:attrName>
                                        </p:attrNameLst>
                                      </p:cBhvr>
                                      <p:tavLst>
                                        <p:tav tm="0">
                                          <p:val>
                                            <p:fltVal val="0"/>
                                          </p:val>
                                        </p:tav>
                                        <p:tav tm="100000">
                                          <p:val>
                                            <p:strVal val="#ppt_h"/>
                                          </p:val>
                                        </p:tav>
                                      </p:tavLst>
                                    </p:anim>
                                    <p:animEffect transition="in" filter="fade">
                                      <p:cBhvr>
                                        <p:cTn id="101" dur="500"/>
                                        <p:tgtEl>
                                          <p:spTgt spid="40"/>
                                        </p:tgtEl>
                                      </p:cBhvr>
                                    </p:animEffect>
                                  </p:childTnLst>
                                </p:cTn>
                              </p:par>
                              <p:par>
                                <p:cTn id="102" presetID="53" presetClass="entr" presetSubtype="16" fill="hold" grpId="0" nodeType="withEffect">
                                  <p:stCondLst>
                                    <p:cond delay="500"/>
                                  </p:stCondLst>
                                  <p:childTnLst>
                                    <p:set>
                                      <p:cBhvr>
                                        <p:cTn id="103" dur="1" fill="hold">
                                          <p:stCondLst>
                                            <p:cond delay="0"/>
                                          </p:stCondLst>
                                        </p:cTn>
                                        <p:tgtEl>
                                          <p:spTgt spid="44">
                                            <p:txEl>
                                              <p:pRg st="0" end="0"/>
                                            </p:txEl>
                                          </p:spTgt>
                                        </p:tgtEl>
                                        <p:attrNameLst>
                                          <p:attrName>style.visibility</p:attrName>
                                        </p:attrNameLst>
                                      </p:cBhvr>
                                      <p:to>
                                        <p:strVal val="visible"/>
                                      </p:to>
                                    </p:set>
                                    <p:anim calcmode="lin" valueType="num">
                                      <p:cBhvr>
                                        <p:cTn id="104"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05"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06" dur="500"/>
                                        <p:tgtEl>
                                          <p:spTgt spid="44">
                                            <p:txEl>
                                              <p:pRg st="0" end="0"/>
                                            </p:txEl>
                                          </p:spTgt>
                                        </p:tgtEl>
                                      </p:cBhvr>
                                    </p:animEffect>
                                  </p:childTnLst>
                                </p:cTn>
                              </p:par>
                              <p:par>
                                <p:cTn id="107" presetID="53" presetClass="entr" presetSubtype="16" fill="hold" grpId="0" nodeType="withEffect">
                                  <p:stCondLst>
                                    <p:cond delay="500"/>
                                  </p:stCondLst>
                                  <p:childTnLst>
                                    <p:set>
                                      <p:cBhvr>
                                        <p:cTn id="108" dur="1" fill="hold">
                                          <p:stCondLst>
                                            <p:cond delay="0"/>
                                          </p:stCondLst>
                                        </p:cTn>
                                        <p:tgtEl>
                                          <p:spTgt spid="45">
                                            <p:txEl>
                                              <p:pRg st="0" end="0"/>
                                            </p:txEl>
                                          </p:spTgt>
                                        </p:tgtEl>
                                        <p:attrNameLst>
                                          <p:attrName>style.visibility</p:attrName>
                                        </p:attrNameLst>
                                      </p:cBhvr>
                                      <p:to>
                                        <p:strVal val="visible"/>
                                      </p:to>
                                    </p:set>
                                    <p:anim calcmode="lin" valueType="num">
                                      <p:cBhvr>
                                        <p:cTn id="109"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11" dur="500"/>
                                        <p:tgtEl>
                                          <p:spTgt spid="45">
                                            <p:txEl>
                                              <p:pRg st="0" end="0"/>
                                            </p:txEl>
                                          </p:spTgt>
                                        </p:tgtEl>
                                      </p:cBhvr>
                                    </p:animEffect>
                                  </p:childTnLst>
                                </p:cTn>
                              </p:par>
                              <p:par>
                                <p:cTn id="112" presetID="53" presetClass="entr" presetSubtype="16" fill="hold" grpId="0" nodeType="withEffect">
                                  <p:stCondLst>
                                    <p:cond delay="500"/>
                                  </p:stCondLst>
                                  <p:childTnLst>
                                    <p:set>
                                      <p:cBhvr>
                                        <p:cTn id="113" dur="1" fill="hold">
                                          <p:stCondLst>
                                            <p:cond delay="0"/>
                                          </p:stCondLst>
                                        </p:cTn>
                                        <p:tgtEl>
                                          <p:spTgt spid="46">
                                            <p:txEl>
                                              <p:pRg st="0" end="0"/>
                                            </p:txEl>
                                          </p:spTgt>
                                        </p:tgtEl>
                                        <p:attrNameLst>
                                          <p:attrName>style.visibility</p:attrName>
                                        </p:attrNameLst>
                                      </p:cBhvr>
                                      <p:to>
                                        <p:strVal val="visible"/>
                                      </p:to>
                                    </p:set>
                                    <p:anim calcmode="lin" valueType="num">
                                      <p:cBhvr>
                                        <p:cTn id="114"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15"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16" dur="500"/>
                                        <p:tgtEl>
                                          <p:spTgt spid="46">
                                            <p:txEl>
                                              <p:pRg st="0" end="0"/>
                                            </p:txEl>
                                          </p:spTgt>
                                        </p:tgtEl>
                                      </p:cBhvr>
                                    </p:animEffect>
                                  </p:childTnLst>
                                </p:cTn>
                              </p:par>
                            </p:childTnLst>
                          </p:cTn>
                        </p:par>
                        <p:par>
                          <p:cTn id="117" fill="hold">
                            <p:stCondLst>
                              <p:cond delay="3500"/>
                            </p:stCondLst>
                            <p:childTnLst>
                              <p:par>
                                <p:cTn id="118" presetID="10" presetClass="entr" presetSubtype="0" fill="hold" grpId="0" nodeType="after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fade">
                                      <p:cBhvr>
                                        <p:cTn id="120" dur="500"/>
                                        <p:tgtEl>
                                          <p:spTgt spid="4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8">
                                            <p:txEl>
                                              <p:pRg st="0" end="0"/>
                                            </p:txEl>
                                          </p:spTgt>
                                        </p:tgtEl>
                                        <p:attrNameLst>
                                          <p:attrName>style.visibility</p:attrName>
                                        </p:attrNameLst>
                                      </p:cBhvr>
                                      <p:to>
                                        <p:strVal val="visible"/>
                                      </p:to>
                                    </p:set>
                                    <p:animEffect transition="in" filter="fade">
                                      <p:cBhvr>
                                        <p:cTn id="123" dur="500"/>
                                        <p:tgtEl>
                                          <p:spTgt spid="48">
                                            <p:txEl>
                                              <p:pRg st="0" end="0"/>
                                            </p:tx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9"/>
                                        </p:tgtEl>
                                        <p:attrNameLst>
                                          <p:attrName>style.visibility</p:attrName>
                                        </p:attrNameLst>
                                      </p:cBhvr>
                                      <p:to>
                                        <p:strVal val="visible"/>
                                      </p:to>
                                    </p:set>
                                    <p:animEffect transition="in" filter="fade">
                                      <p:cBhvr>
                                        <p:cTn id="126" dur="500"/>
                                        <p:tgtEl>
                                          <p:spTgt spid="4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0">
                                            <p:txEl>
                                              <p:pRg st="0" end="0"/>
                                            </p:txEl>
                                          </p:spTgt>
                                        </p:tgtEl>
                                        <p:attrNameLst>
                                          <p:attrName>style.visibility</p:attrName>
                                        </p:attrNameLst>
                                      </p:cBhvr>
                                      <p:to>
                                        <p:strVal val="visible"/>
                                      </p:to>
                                    </p:set>
                                    <p:animEffect transition="in" filter="fade">
                                      <p:cBhvr>
                                        <p:cTn id="129" dur="500"/>
                                        <p:tgtEl>
                                          <p:spTgt spid="50">
                                            <p:txEl>
                                              <p:pRg st="0" end="0"/>
                                            </p:txEl>
                                          </p:spTgt>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1"/>
                                        </p:tgtEl>
                                        <p:attrNameLst>
                                          <p:attrName>style.visibility</p:attrName>
                                        </p:attrNameLst>
                                      </p:cBhvr>
                                      <p:to>
                                        <p:strVal val="visible"/>
                                      </p:to>
                                    </p:set>
                                    <p:animEffect transition="in" filter="fade">
                                      <p:cBhvr>
                                        <p:cTn id="132" dur="500"/>
                                        <p:tgtEl>
                                          <p:spTgt spid="51"/>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2">
                                            <p:txEl>
                                              <p:pRg st="0" end="0"/>
                                            </p:txEl>
                                          </p:spTgt>
                                        </p:tgtEl>
                                        <p:attrNameLst>
                                          <p:attrName>style.visibility</p:attrName>
                                        </p:attrNameLst>
                                      </p:cBhvr>
                                      <p:to>
                                        <p:strVal val="visible"/>
                                      </p:to>
                                    </p:set>
                                    <p:animEffect transition="in" filter="fade">
                                      <p:cBhvr>
                                        <p:cTn id="135" dur="500"/>
                                        <p:tgtEl>
                                          <p:spTgt spid="52">
                                            <p:txEl>
                                              <p:pRg st="0" end="0"/>
                                            </p:txEl>
                                          </p:spTgt>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xEl>
                                              <p:pRg st="0" end="0"/>
                                            </p:txEl>
                                          </p:spTgt>
                                        </p:tgtEl>
                                        <p:attrNameLst>
                                          <p:attrName>style.visibility</p:attrName>
                                        </p:attrNameLst>
                                      </p:cBhvr>
                                      <p:to>
                                        <p:strVal val="visible"/>
                                      </p:to>
                                    </p:set>
                                    <p:animEffect transition="in" filter="fade">
                                      <p:cBhvr>
                                        <p:cTn id="141" dur="500"/>
                                        <p:tgtEl>
                                          <p:spTgt spid="54">
                                            <p:txEl>
                                              <p:pRg st="0" end="0"/>
                                            </p:txEl>
                                          </p:spTgt>
                                        </p:tgtEl>
                                      </p:cBhvr>
                                    </p:animEffect>
                                  </p:childTnLst>
                                </p:cTn>
                              </p:par>
                            </p:childTnLst>
                          </p:cTn>
                        </p:par>
                        <p:par>
                          <p:cTn id="142" fill="hold">
                            <p:stCondLst>
                              <p:cond delay="4000"/>
                            </p:stCondLst>
                            <p:childTnLst>
                              <p:par>
                                <p:cTn id="143" presetID="16" presetClass="entr" presetSubtype="37" fill="hold" nodeType="afterEffect">
                                  <p:stCondLst>
                                    <p:cond delay="250"/>
                                  </p:stCondLst>
                                  <p:childTnLst>
                                    <p:set>
                                      <p:cBhvr>
                                        <p:cTn id="144" dur="1" fill="hold">
                                          <p:stCondLst>
                                            <p:cond delay="0"/>
                                          </p:stCondLst>
                                        </p:cTn>
                                        <p:tgtEl>
                                          <p:spTgt spid="55"/>
                                        </p:tgtEl>
                                        <p:attrNameLst>
                                          <p:attrName>style.visibility</p:attrName>
                                        </p:attrNameLst>
                                      </p:cBhvr>
                                      <p:to>
                                        <p:strVal val="visible"/>
                                      </p:to>
                                    </p:set>
                                    <p:animEffect transition="in" filter="barn(outVertical)">
                                      <p:cBhvr>
                                        <p:cTn id="145" dur="500"/>
                                        <p:tgtEl>
                                          <p:spTgt spid="55"/>
                                        </p:tgtEl>
                                      </p:cBhvr>
                                    </p:animEffect>
                                  </p:childTnLst>
                                </p:cTn>
                              </p:par>
                              <p:par>
                                <p:cTn id="146" presetID="2" presetClass="entr" presetSubtype="4" fill="hold" grpId="0" nodeType="withEffect">
                                  <p:stCondLst>
                                    <p:cond delay="25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53" presetClass="entr" presetSubtype="16"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5" grpId="0" build="p">
        <p:tmplLst>
          <p:tmpl lvl="1">
            <p:tnLst>
              <p:par>
                <p:cTn presetID="53" presetClass="entr" presetSubtype="16"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53" presetClass="entr" presetSubtype="16"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Effect transition="in" filter="fade">
                      <p:cBhvr>
                        <p:cTn dur="500"/>
                        <p:tgtEl>
                          <p:spTgt spid="16"/>
                        </p:tgtEl>
                      </p:cBhvr>
                    </p:animEffect>
                  </p:childTnLst>
                </p:cTn>
              </p:par>
            </p:tnLst>
          </p:tmpl>
        </p:tmplLst>
      </p:bldP>
      <p:bldP spid="17"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53" presetClass="entr" presetSubtype="16"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53" presetClass="entr" presetSubtype="16"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53" presetClass="entr" presetSubtype="16"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Effect transition="in" filter="fade">
                      <p:cBhvr>
                        <p:cTn dur="500"/>
                        <p:tgtEl>
                          <p:spTgt spid="45"/>
                        </p:tgtEl>
                      </p:cBhvr>
                    </p:animEffect>
                  </p:childTnLst>
                </p:cTn>
              </p:par>
            </p:tnLst>
          </p:tmpl>
        </p:tmplLst>
      </p:bldP>
      <p:bldP spid="46" grpId="0" build="p">
        <p:tmplLst>
          <p:tmpl lvl="1">
            <p:tnLst>
              <p:par>
                <p:cTn presetID="53" presetClass="entr" presetSubtype="16"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animBg="1"/>
      <p:bldP spid="48" grpId="0" build="p">
        <p:tmplLst>
          <p:tmpl lvl="1">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animBg="1"/>
      <p:bldP spid="50" grpId="0" build="p">
        <p:tmplLst>
          <p:tmpl lvl="1">
            <p:tnLst>
              <p:par>
                <p:cTn presetID="10"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animBg="1"/>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6" grpId="0">
        <p:tmplLst>
          <p:tmpl>
            <p:tnLst>
              <p:par>
                <p:cTn presetID="2" presetClass="entr" presetSubtype="4" fill="hold" nodeType="with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ppt_x"/>
                          </p:val>
                        </p:tav>
                        <p:tav tm="100000">
                          <p:val>
                            <p:strVal val="#ppt_x"/>
                          </p:val>
                        </p:tav>
                      </p:tavLst>
                    </p:anim>
                    <p:anim calcmode="lin" valueType="num">
                      <p:cBhvr additive="base">
                        <p:cTn dur="500" fill="hold"/>
                        <p:tgtEl>
                          <p:spTgt spid="5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Plan Tab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grpSp>
        <p:nvGrpSpPr>
          <p:cNvPr id="13" name="グループ化 12"/>
          <p:cNvGrpSpPr/>
          <p:nvPr userDrawn="1"/>
        </p:nvGrpSpPr>
        <p:grpSpPr>
          <a:xfrm>
            <a:off x="544902" y="1217522"/>
            <a:ext cx="2520499" cy="3747539"/>
            <a:chOff x="1582365" y="2308464"/>
            <a:chExt cx="4545506" cy="5621309"/>
          </a:xfrm>
        </p:grpSpPr>
        <p:sp>
          <p:nvSpPr>
            <p:cNvPr id="5" name="角丸四角形 4"/>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14" name="テキスト プレースホルダー 11"/>
          <p:cNvSpPr>
            <a:spLocks noGrp="1"/>
          </p:cNvSpPr>
          <p:nvPr>
            <p:ph type="body" sz="quarter" idx="36" hasCustomPrompt="1"/>
          </p:nvPr>
        </p:nvSpPr>
        <p:spPr>
          <a:xfrm>
            <a:off x="544902" y="1211924"/>
            <a:ext cx="2520498" cy="515469"/>
          </a:xfrm>
        </p:spPr>
        <p:txBody>
          <a:bodyPr anchor="ctr">
            <a:noAutofit/>
          </a:bodyPr>
          <a:lstStyle>
            <a:lvl1pPr algn="ctr">
              <a:lnSpc>
                <a:spcPct val="120000"/>
              </a:lnSpc>
              <a:defRPr sz="1867" spc="200">
                <a:solidFill>
                  <a:schemeClr val="bg1"/>
                </a:solidFill>
                <a:latin typeface="+mj-lt"/>
              </a:defRPr>
            </a:lvl1pPr>
          </a:lstStyle>
          <a:p>
            <a:pPr lvl="0"/>
            <a:r>
              <a:rPr lang="en-US" altLang="ja-JP" dirty="0"/>
              <a:t>TEXT HERE</a:t>
            </a:r>
            <a:endParaRPr lang="en-US" dirty="0"/>
          </a:p>
        </p:txBody>
      </p:sp>
      <p:sp>
        <p:nvSpPr>
          <p:cNvPr id="15" name="テキスト プレースホルダー 11"/>
          <p:cNvSpPr>
            <a:spLocks noGrp="1"/>
          </p:cNvSpPr>
          <p:nvPr>
            <p:ph type="body" sz="quarter" idx="37" hasCustomPrompt="1"/>
          </p:nvPr>
        </p:nvSpPr>
        <p:spPr>
          <a:xfrm>
            <a:off x="544902" y="4605021"/>
            <a:ext cx="2520498" cy="360040"/>
          </a:xfrm>
        </p:spPr>
        <p:txBody>
          <a:bodyPr anchor="ctr">
            <a:noAutofit/>
          </a:bodyPr>
          <a:lstStyle>
            <a:lvl1pPr algn="ctr">
              <a:lnSpc>
                <a:spcPct val="120000"/>
              </a:lnSpc>
              <a:defRPr sz="1333" spc="200">
                <a:solidFill>
                  <a:schemeClr val="bg1"/>
                </a:solidFill>
                <a:latin typeface="+mj-lt"/>
              </a:defRPr>
            </a:lvl1pPr>
          </a:lstStyle>
          <a:p>
            <a:pPr lvl="0"/>
            <a:r>
              <a:rPr lang="en-US" altLang="ja-JP" dirty="0"/>
              <a:t>TEXT HERE</a:t>
            </a:r>
            <a:endParaRPr lang="en-US" dirty="0"/>
          </a:p>
        </p:txBody>
      </p:sp>
      <p:sp>
        <p:nvSpPr>
          <p:cNvPr id="16" name="テキスト プレースホルダー 11"/>
          <p:cNvSpPr>
            <a:spLocks noGrp="1"/>
          </p:cNvSpPr>
          <p:nvPr>
            <p:ph type="body" sz="quarter" idx="38" hasCustomPrompt="1"/>
          </p:nvPr>
        </p:nvSpPr>
        <p:spPr>
          <a:xfrm>
            <a:off x="544903" y="1727392"/>
            <a:ext cx="2520498" cy="960107"/>
          </a:xfrm>
        </p:spPr>
        <p:txBody>
          <a:bodyPr anchor="ctr">
            <a:noAutofit/>
          </a:bodyPr>
          <a:lstStyle>
            <a:lvl1pPr algn="ctr">
              <a:lnSpc>
                <a:spcPct val="120000"/>
              </a:lnSpc>
              <a:defRPr sz="4400" spc="200">
                <a:solidFill>
                  <a:schemeClr val="bg1"/>
                </a:solidFill>
                <a:latin typeface="+mj-lt"/>
              </a:defRPr>
            </a:lvl1pPr>
          </a:lstStyle>
          <a:p>
            <a:pPr lvl="0"/>
            <a:r>
              <a:rPr lang="en-US" altLang="ja-JP" dirty="0"/>
              <a:t>WORD</a:t>
            </a:r>
            <a:endParaRPr lang="en-US" dirty="0"/>
          </a:p>
        </p:txBody>
      </p:sp>
      <p:sp>
        <p:nvSpPr>
          <p:cNvPr id="17" name="ホームベース 16"/>
          <p:cNvSpPr/>
          <p:nvPr userDrawn="1"/>
        </p:nvSpPr>
        <p:spPr>
          <a:xfrm>
            <a:off x="694931" y="2852518"/>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テキスト プレースホルダー 11"/>
          <p:cNvSpPr>
            <a:spLocks noGrp="1"/>
          </p:cNvSpPr>
          <p:nvPr>
            <p:ph type="body" sz="quarter" idx="39" hasCustomPrompt="1"/>
          </p:nvPr>
        </p:nvSpPr>
        <p:spPr>
          <a:xfrm>
            <a:off x="904974" y="2777509"/>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19" name="ホームベース 18"/>
          <p:cNvSpPr/>
          <p:nvPr userDrawn="1"/>
        </p:nvSpPr>
        <p:spPr>
          <a:xfrm>
            <a:off x="689252" y="3315493"/>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0" name="テキスト プレースホルダー 11"/>
          <p:cNvSpPr>
            <a:spLocks noGrp="1"/>
          </p:cNvSpPr>
          <p:nvPr>
            <p:ph type="body" sz="quarter" idx="40" hasCustomPrompt="1"/>
          </p:nvPr>
        </p:nvSpPr>
        <p:spPr>
          <a:xfrm>
            <a:off x="904974" y="3240483"/>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21" name="ホームベース 20"/>
          <p:cNvSpPr/>
          <p:nvPr userDrawn="1"/>
        </p:nvSpPr>
        <p:spPr>
          <a:xfrm>
            <a:off x="694931" y="3766041"/>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テキスト プレースホルダー 11"/>
          <p:cNvSpPr>
            <a:spLocks noGrp="1"/>
          </p:cNvSpPr>
          <p:nvPr>
            <p:ph type="body" sz="quarter" idx="41" hasCustomPrompt="1"/>
          </p:nvPr>
        </p:nvSpPr>
        <p:spPr>
          <a:xfrm>
            <a:off x="904974" y="3691032"/>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23" name="ホームベース 22"/>
          <p:cNvSpPr/>
          <p:nvPr userDrawn="1"/>
        </p:nvSpPr>
        <p:spPr>
          <a:xfrm>
            <a:off x="694931" y="4217669"/>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4" name="テキスト プレースホルダー 11"/>
          <p:cNvSpPr>
            <a:spLocks noGrp="1"/>
          </p:cNvSpPr>
          <p:nvPr>
            <p:ph type="body" sz="quarter" idx="42" hasCustomPrompt="1"/>
          </p:nvPr>
        </p:nvSpPr>
        <p:spPr>
          <a:xfrm>
            <a:off x="904974" y="4142660"/>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grpSp>
        <p:nvGrpSpPr>
          <p:cNvPr id="25" name="グループ化 24"/>
          <p:cNvGrpSpPr/>
          <p:nvPr userDrawn="1"/>
        </p:nvGrpSpPr>
        <p:grpSpPr>
          <a:xfrm>
            <a:off x="3401146" y="1220213"/>
            <a:ext cx="2520499" cy="3747539"/>
            <a:chOff x="1582365" y="2308464"/>
            <a:chExt cx="4545506" cy="5621309"/>
          </a:xfrm>
        </p:grpSpPr>
        <p:sp>
          <p:nvSpPr>
            <p:cNvPr id="26" name="角丸四角形 25"/>
            <p:cNvSpPr/>
            <p:nvPr userDrawn="1"/>
          </p:nvSpPr>
          <p:spPr>
            <a:xfrm>
              <a:off x="1582366" y="2308464"/>
              <a:ext cx="4545505" cy="5621309"/>
            </a:xfrm>
            <a:prstGeom prst="roundRect">
              <a:avLst>
                <a:gd name="adj" fmla="val 2803"/>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7" name="正方形/長方形 26"/>
            <p:cNvSpPr/>
            <p:nvPr userDrawn="1"/>
          </p:nvSpPr>
          <p:spPr>
            <a:xfrm>
              <a:off x="1582366" y="3073270"/>
              <a:ext cx="4545505" cy="144016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28" name="正方形/長方形 27"/>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29" name="テキスト プレースホルダー 11"/>
          <p:cNvSpPr>
            <a:spLocks noGrp="1"/>
          </p:cNvSpPr>
          <p:nvPr>
            <p:ph type="body" sz="quarter" idx="43" hasCustomPrompt="1"/>
          </p:nvPr>
        </p:nvSpPr>
        <p:spPr>
          <a:xfrm>
            <a:off x="3401146" y="1214615"/>
            <a:ext cx="2520498" cy="515469"/>
          </a:xfrm>
        </p:spPr>
        <p:txBody>
          <a:bodyPr anchor="ctr">
            <a:noAutofit/>
          </a:bodyPr>
          <a:lstStyle>
            <a:lvl1pPr algn="ctr">
              <a:lnSpc>
                <a:spcPct val="120000"/>
              </a:lnSpc>
              <a:defRPr sz="1867" spc="200">
                <a:solidFill>
                  <a:schemeClr val="bg1"/>
                </a:solidFill>
                <a:latin typeface="+mj-lt"/>
              </a:defRPr>
            </a:lvl1pPr>
          </a:lstStyle>
          <a:p>
            <a:pPr lvl="0"/>
            <a:r>
              <a:rPr lang="en-US" altLang="ja-JP" dirty="0"/>
              <a:t>TEXT HERE</a:t>
            </a:r>
            <a:endParaRPr lang="en-US" dirty="0"/>
          </a:p>
        </p:txBody>
      </p:sp>
      <p:sp>
        <p:nvSpPr>
          <p:cNvPr id="30" name="テキスト プレースホルダー 11"/>
          <p:cNvSpPr>
            <a:spLocks noGrp="1"/>
          </p:cNvSpPr>
          <p:nvPr>
            <p:ph type="body" sz="quarter" idx="44" hasCustomPrompt="1"/>
          </p:nvPr>
        </p:nvSpPr>
        <p:spPr>
          <a:xfrm>
            <a:off x="3401146" y="4607712"/>
            <a:ext cx="2520498" cy="360040"/>
          </a:xfrm>
        </p:spPr>
        <p:txBody>
          <a:bodyPr anchor="ctr">
            <a:noAutofit/>
          </a:bodyPr>
          <a:lstStyle>
            <a:lvl1pPr algn="ctr">
              <a:lnSpc>
                <a:spcPct val="120000"/>
              </a:lnSpc>
              <a:defRPr sz="1333" spc="200">
                <a:solidFill>
                  <a:schemeClr val="bg1"/>
                </a:solidFill>
                <a:latin typeface="+mj-lt"/>
              </a:defRPr>
            </a:lvl1pPr>
          </a:lstStyle>
          <a:p>
            <a:pPr lvl="0"/>
            <a:r>
              <a:rPr lang="en-US" altLang="ja-JP" dirty="0"/>
              <a:t>TEXT HERE</a:t>
            </a:r>
            <a:endParaRPr lang="en-US" dirty="0"/>
          </a:p>
        </p:txBody>
      </p:sp>
      <p:sp>
        <p:nvSpPr>
          <p:cNvPr id="31" name="テキスト プレースホルダー 11"/>
          <p:cNvSpPr>
            <a:spLocks noGrp="1"/>
          </p:cNvSpPr>
          <p:nvPr>
            <p:ph type="body" sz="quarter" idx="45" hasCustomPrompt="1"/>
          </p:nvPr>
        </p:nvSpPr>
        <p:spPr>
          <a:xfrm>
            <a:off x="3401147" y="1730083"/>
            <a:ext cx="2520498" cy="960107"/>
          </a:xfrm>
        </p:spPr>
        <p:txBody>
          <a:bodyPr anchor="ctr">
            <a:noAutofit/>
          </a:bodyPr>
          <a:lstStyle>
            <a:lvl1pPr algn="ctr">
              <a:lnSpc>
                <a:spcPct val="120000"/>
              </a:lnSpc>
              <a:defRPr sz="4400" spc="200">
                <a:solidFill>
                  <a:schemeClr val="bg1"/>
                </a:solidFill>
                <a:latin typeface="+mj-lt"/>
              </a:defRPr>
            </a:lvl1pPr>
          </a:lstStyle>
          <a:p>
            <a:pPr lvl="0"/>
            <a:r>
              <a:rPr lang="en-US" altLang="ja-JP" dirty="0"/>
              <a:t>WORD</a:t>
            </a:r>
            <a:endParaRPr lang="en-US" dirty="0"/>
          </a:p>
        </p:txBody>
      </p:sp>
      <p:sp>
        <p:nvSpPr>
          <p:cNvPr id="32" name="ホームベース 31"/>
          <p:cNvSpPr/>
          <p:nvPr userDrawn="1"/>
        </p:nvSpPr>
        <p:spPr>
          <a:xfrm>
            <a:off x="3545496" y="2855209"/>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テキスト プレースホルダー 11"/>
          <p:cNvSpPr>
            <a:spLocks noGrp="1"/>
          </p:cNvSpPr>
          <p:nvPr>
            <p:ph type="body" sz="quarter" idx="46" hasCustomPrompt="1"/>
          </p:nvPr>
        </p:nvSpPr>
        <p:spPr>
          <a:xfrm>
            <a:off x="3761218" y="2780200"/>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34" name="ホームベース 33"/>
          <p:cNvSpPr/>
          <p:nvPr userDrawn="1"/>
        </p:nvSpPr>
        <p:spPr>
          <a:xfrm>
            <a:off x="3545496" y="3318184"/>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5" name="テキスト プレースホルダー 11"/>
          <p:cNvSpPr>
            <a:spLocks noGrp="1"/>
          </p:cNvSpPr>
          <p:nvPr>
            <p:ph type="body" sz="quarter" idx="47" hasCustomPrompt="1"/>
          </p:nvPr>
        </p:nvSpPr>
        <p:spPr>
          <a:xfrm>
            <a:off x="3761218" y="3243175"/>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36" name="ホームベース 35"/>
          <p:cNvSpPr/>
          <p:nvPr userDrawn="1"/>
        </p:nvSpPr>
        <p:spPr>
          <a:xfrm>
            <a:off x="3545496" y="3768733"/>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7" name="テキスト プレースホルダー 11"/>
          <p:cNvSpPr>
            <a:spLocks noGrp="1"/>
          </p:cNvSpPr>
          <p:nvPr>
            <p:ph type="body" sz="quarter" idx="48" hasCustomPrompt="1"/>
          </p:nvPr>
        </p:nvSpPr>
        <p:spPr>
          <a:xfrm>
            <a:off x="3761218" y="3693723"/>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38" name="ホームベース 37"/>
          <p:cNvSpPr/>
          <p:nvPr userDrawn="1"/>
        </p:nvSpPr>
        <p:spPr>
          <a:xfrm>
            <a:off x="3545496" y="4220361"/>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9" name="テキスト プレースホルダー 11"/>
          <p:cNvSpPr>
            <a:spLocks noGrp="1"/>
          </p:cNvSpPr>
          <p:nvPr>
            <p:ph type="body" sz="quarter" idx="49" hasCustomPrompt="1"/>
          </p:nvPr>
        </p:nvSpPr>
        <p:spPr>
          <a:xfrm>
            <a:off x="3761218" y="4145351"/>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cxnSp>
        <p:nvCxnSpPr>
          <p:cNvPr id="55" name="直線コネクタ 54"/>
          <p:cNvCxnSpPr/>
          <p:nvPr userDrawn="1"/>
        </p:nvCxnSpPr>
        <p:spPr>
          <a:xfrm flipH="1" flipV="1">
            <a:off x="2317862" y="5169193"/>
            <a:ext cx="7747672"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6" name="テキスト プレースホルダー 11"/>
          <p:cNvSpPr>
            <a:spLocks noGrp="1"/>
          </p:cNvSpPr>
          <p:nvPr>
            <p:ph type="body" sz="quarter" idx="57" hasCustomPrompt="1"/>
          </p:nvPr>
        </p:nvSpPr>
        <p:spPr>
          <a:xfrm>
            <a:off x="1398291" y="5317061"/>
            <a:ext cx="9402435" cy="1026075"/>
          </a:xfrm>
        </p:spPr>
        <p:txBody>
          <a:bodyPr anchor="t">
            <a:noAutofit/>
          </a:bodyPr>
          <a:lstStyle>
            <a:lvl1pPr algn="ctr">
              <a:lnSpc>
                <a:spcPct val="120000"/>
              </a:lnSpc>
              <a:spcBef>
                <a:spcPts val="0"/>
              </a:spcBef>
              <a:defRPr sz="1600">
                <a:solidFill>
                  <a:schemeClr val="tx1"/>
                </a:solidFill>
                <a:latin typeface="+mn-lt"/>
              </a:defRPr>
            </a:lvl1pPr>
          </a:lstStyle>
          <a:p>
            <a:pPr lvl="0"/>
            <a:r>
              <a:rPr lang="en-US" altLang="ja-JP" dirty="0"/>
              <a:t>Text Here</a:t>
            </a:r>
            <a:endParaRPr lang="en-US" dirty="0"/>
          </a:p>
        </p:txBody>
      </p:sp>
      <p:grpSp>
        <p:nvGrpSpPr>
          <p:cNvPr id="72" name="グループ化 71"/>
          <p:cNvGrpSpPr/>
          <p:nvPr userDrawn="1"/>
        </p:nvGrpSpPr>
        <p:grpSpPr>
          <a:xfrm>
            <a:off x="6246030" y="1221697"/>
            <a:ext cx="2520499" cy="3747539"/>
            <a:chOff x="1582365" y="2308464"/>
            <a:chExt cx="4545506" cy="5621309"/>
          </a:xfrm>
        </p:grpSpPr>
        <p:sp>
          <p:nvSpPr>
            <p:cNvPr id="73" name="角丸四角形 72"/>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74" name="正方形/長方形 73"/>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75" name="正方形/長方形 74"/>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76" name="テキスト プレースホルダー 11"/>
          <p:cNvSpPr>
            <a:spLocks noGrp="1"/>
          </p:cNvSpPr>
          <p:nvPr>
            <p:ph type="body" sz="quarter" idx="58" hasCustomPrompt="1"/>
          </p:nvPr>
        </p:nvSpPr>
        <p:spPr>
          <a:xfrm>
            <a:off x="6246030" y="1216098"/>
            <a:ext cx="2520498" cy="515469"/>
          </a:xfrm>
        </p:spPr>
        <p:txBody>
          <a:bodyPr anchor="ctr">
            <a:noAutofit/>
          </a:bodyPr>
          <a:lstStyle>
            <a:lvl1pPr algn="ctr">
              <a:lnSpc>
                <a:spcPct val="120000"/>
              </a:lnSpc>
              <a:defRPr sz="1867" spc="200">
                <a:solidFill>
                  <a:schemeClr val="bg1"/>
                </a:solidFill>
                <a:latin typeface="+mj-lt"/>
              </a:defRPr>
            </a:lvl1pPr>
          </a:lstStyle>
          <a:p>
            <a:pPr lvl="0"/>
            <a:r>
              <a:rPr lang="en-US" altLang="ja-JP" dirty="0"/>
              <a:t>TEXT HERE</a:t>
            </a:r>
            <a:endParaRPr lang="en-US" dirty="0"/>
          </a:p>
        </p:txBody>
      </p:sp>
      <p:sp>
        <p:nvSpPr>
          <p:cNvPr id="77" name="テキスト プレースホルダー 11"/>
          <p:cNvSpPr>
            <a:spLocks noGrp="1"/>
          </p:cNvSpPr>
          <p:nvPr>
            <p:ph type="body" sz="quarter" idx="59" hasCustomPrompt="1"/>
          </p:nvPr>
        </p:nvSpPr>
        <p:spPr>
          <a:xfrm>
            <a:off x="6246030" y="4609195"/>
            <a:ext cx="2520498" cy="360040"/>
          </a:xfrm>
        </p:spPr>
        <p:txBody>
          <a:bodyPr anchor="ctr">
            <a:noAutofit/>
          </a:bodyPr>
          <a:lstStyle>
            <a:lvl1pPr algn="ctr">
              <a:lnSpc>
                <a:spcPct val="120000"/>
              </a:lnSpc>
              <a:defRPr sz="1333" spc="200">
                <a:solidFill>
                  <a:schemeClr val="bg1"/>
                </a:solidFill>
                <a:latin typeface="+mj-lt"/>
              </a:defRPr>
            </a:lvl1pPr>
          </a:lstStyle>
          <a:p>
            <a:pPr lvl="0"/>
            <a:r>
              <a:rPr lang="en-US" altLang="ja-JP" dirty="0"/>
              <a:t>TEXT HERE</a:t>
            </a:r>
            <a:endParaRPr lang="en-US" dirty="0"/>
          </a:p>
        </p:txBody>
      </p:sp>
      <p:sp>
        <p:nvSpPr>
          <p:cNvPr id="78" name="テキスト プレースホルダー 11"/>
          <p:cNvSpPr>
            <a:spLocks noGrp="1"/>
          </p:cNvSpPr>
          <p:nvPr>
            <p:ph type="body" sz="quarter" idx="60" hasCustomPrompt="1"/>
          </p:nvPr>
        </p:nvSpPr>
        <p:spPr>
          <a:xfrm>
            <a:off x="6246031" y="1731567"/>
            <a:ext cx="2520498" cy="960107"/>
          </a:xfrm>
        </p:spPr>
        <p:txBody>
          <a:bodyPr anchor="ctr">
            <a:noAutofit/>
          </a:bodyPr>
          <a:lstStyle>
            <a:lvl1pPr algn="ctr">
              <a:lnSpc>
                <a:spcPct val="120000"/>
              </a:lnSpc>
              <a:defRPr sz="4400" spc="200">
                <a:solidFill>
                  <a:schemeClr val="bg1"/>
                </a:solidFill>
                <a:latin typeface="+mj-lt"/>
              </a:defRPr>
            </a:lvl1pPr>
          </a:lstStyle>
          <a:p>
            <a:pPr lvl="0"/>
            <a:r>
              <a:rPr lang="en-US" altLang="ja-JP" dirty="0"/>
              <a:t>WORD</a:t>
            </a:r>
            <a:endParaRPr lang="en-US" dirty="0"/>
          </a:p>
        </p:txBody>
      </p:sp>
      <p:sp>
        <p:nvSpPr>
          <p:cNvPr id="79" name="ホームベース 78"/>
          <p:cNvSpPr/>
          <p:nvPr userDrawn="1"/>
        </p:nvSpPr>
        <p:spPr>
          <a:xfrm>
            <a:off x="6390380" y="2856693"/>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0" name="テキスト プレースホルダー 11"/>
          <p:cNvSpPr>
            <a:spLocks noGrp="1"/>
          </p:cNvSpPr>
          <p:nvPr>
            <p:ph type="body" sz="quarter" idx="61" hasCustomPrompt="1"/>
          </p:nvPr>
        </p:nvSpPr>
        <p:spPr>
          <a:xfrm>
            <a:off x="6606102" y="2781683"/>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81" name="ホームベース 80"/>
          <p:cNvSpPr/>
          <p:nvPr userDrawn="1"/>
        </p:nvSpPr>
        <p:spPr>
          <a:xfrm>
            <a:off x="6390380" y="3319667"/>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2" name="テキスト プレースホルダー 11"/>
          <p:cNvSpPr>
            <a:spLocks noGrp="1"/>
          </p:cNvSpPr>
          <p:nvPr>
            <p:ph type="body" sz="quarter" idx="62" hasCustomPrompt="1"/>
          </p:nvPr>
        </p:nvSpPr>
        <p:spPr>
          <a:xfrm>
            <a:off x="6606102" y="3244658"/>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83" name="ホームベース 82"/>
          <p:cNvSpPr/>
          <p:nvPr userDrawn="1"/>
        </p:nvSpPr>
        <p:spPr>
          <a:xfrm>
            <a:off x="6390380" y="3770216"/>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4" name="テキスト プレースホルダー 11"/>
          <p:cNvSpPr>
            <a:spLocks noGrp="1"/>
          </p:cNvSpPr>
          <p:nvPr>
            <p:ph type="body" sz="quarter" idx="63" hasCustomPrompt="1"/>
          </p:nvPr>
        </p:nvSpPr>
        <p:spPr>
          <a:xfrm>
            <a:off x="6606102" y="3695207"/>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85" name="ホームベース 84"/>
          <p:cNvSpPr/>
          <p:nvPr userDrawn="1"/>
        </p:nvSpPr>
        <p:spPr>
          <a:xfrm>
            <a:off x="6390380" y="4221844"/>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6" name="テキスト プレースホルダー 11"/>
          <p:cNvSpPr>
            <a:spLocks noGrp="1"/>
          </p:cNvSpPr>
          <p:nvPr>
            <p:ph type="body" sz="quarter" idx="64" hasCustomPrompt="1"/>
          </p:nvPr>
        </p:nvSpPr>
        <p:spPr>
          <a:xfrm>
            <a:off x="6606102" y="4146835"/>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grpSp>
        <p:nvGrpSpPr>
          <p:cNvPr id="87" name="グループ化 86"/>
          <p:cNvGrpSpPr/>
          <p:nvPr userDrawn="1"/>
        </p:nvGrpSpPr>
        <p:grpSpPr>
          <a:xfrm>
            <a:off x="9102274" y="1224388"/>
            <a:ext cx="2520499" cy="3747539"/>
            <a:chOff x="1582365" y="2308464"/>
            <a:chExt cx="4545506" cy="5621309"/>
          </a:xfrm>
        </p:grpSpPr>
        <p:sp>
          <p:nvSpPr>
            <p:cNvPr id="88" name="角丸四角形 87"/>
            <p:cNvSpPr/>
            <p:nvPr userDrawn="1"/>
          </p:nvSpPr>
          <p:spPr>
            <a:xfrm>
              <a:off x="1582366" y="2308464"/>
              <a:ext cx="4545505" cy="5621309"/>
            </a:xfrm>
            <a:prstGeom prst="roundRect">
              <a:avLst>
                <a:gd name="adj" fmla="val 2803"/>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89" name="正方形/長方形 88"/>
            <p:cNvSpPr/>
            <p:nvPr userDrawn="1"/>
          </p:nvSpPr>
          <p:spPr>
            <a:xfrm>
              <a:off x="1582366" y="3073270"/>
              <a:ext cx="4545505" cy="144016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90" name="正方形/長方形 89"/>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91" name="テキスト プレースホルダー 11"/>
          <p:cNvSpPr>
            <a:spLocks noGrp="1"/>
          </p:cNvSpPr>
          <p:nvPr>
            <p:ph type="body" sz="quarter" idx="65" hasCustomPrompt="1"/>
          </p:nvPr>
        </p:nvSpPr>
        <p:spPr>
          <a:xfrm>
            <a:off x="9102274" y="1218790"/>
            <a:ext cx="2520498" cy="515469"/>
          </a:xfrm>
        </p:spPr>
        <p:txBody>
          <a:bodyPr anchor="ctr">
            <a:noAutofit/>
          </a:bodyPr>
          <a:lstStyle>
            <a:lvl1pPr algn="ctr">
              <a:lnSpc>
                <a:spcPct val="120000"/>
              </a:lnSpc>
              <a:defRPr sz="1867" spc="200">
                <a:solidFill>
                  <a:schemeClr val="bg1"/>
                </a:solidFill>
                <a:latin typeface="+mj-lt"/>
              </a:defRPr>
            </a:lvl1pPr>
          </a:lstStyle>
          <a:p>
            <a:pPr lvl="0"/>
            <a:r>
              <a:rPr lang="en-US" altLang="ja-JP" dirty="0"/>
              <a:t>TEXT HERE</a:t>
            </a:r>
            <a:endParaRPr lang="en-US" dirty="0"/>
          </a:p>
        </p:txBody>
      </p:sp>
      <p:sp>
        <p:nvSpPr>
          <p:cNvPr id="92" name="テキスト プレースホルダー 11"/>
          <p:cNvSpPr>
            <a:spLocks noGrp="1"/>
          </p:cNvSpPr>
          <p:nvPr>
            <p:ph type="body" sz="quarter" idx="66" hasCustomPrompt="1"/>
          </p:nvPr>
        </p:nvSpPr>
        <p:spPr>
          <a:xfrm>
            <a:off x="9102274" y="4611887"/>
            <a:ext cx="2520498" cy="360040"/>
          </a:xfrm>
        </p:spPr>
        <p:txBody>
          <a:bodyPr anchor="ctr">
            <a:noAutofit/>
          </a:bodyPr>
          <a:lstStyle>
            <a:lvl1pPr algn="ctr">
              <a:lnSpc>
                <a:spcPct val="120000"/>
              </a:lnSpc>
              <a:defRPr sz="1333" spc="200">
                <a:solidFill>
                  <a:schemeClr val="bg1"/>
                </a:solidFill>
                <a:latin typeface="+mj-lt"/>
              </a:defRPr>
            </a:lvl1pPr>
          </a:lstStyle>
          <a:p>
            <a:pPr lvl="0"/>
            <a:r>
              <a:rPr lang="en-US" altLang="ja-JP" dirty="0"/>
              <a:t>TEXT HERE</a:t>
            </a:r>
            <a:endParaRPr lang="en-US" dirty="0"/>
          </a:p>
        </p:txBody>
      </p:sp>
      <p:sp>
        <p:nvSpPr>
          <p:cNvPr id="93" name="テキスト プレースホルダー 11"/>
          <p:cNvSpPr>
            <a:spLocks noGrp="1"/>
          </p:cNvSpPr>
          <p:nvPr>
            <p:ph type="body" sz="quarter" idx="67" hasCustomPrompt="1"/>
          </p:nvPr>
        </p:nvSpPr>
        <p:spPr>
          <a:xfrm>
            <a:off x="9102275" y="1734258"/>
            <a:ext cx="2520498" cy="960107"/>
          </a:xfrm>
        </p:spPr>
        <p:txBody>
          <a:bodyPr anchor="ctr">
            <a:noAutofit/>
          </a:bodyPr>
          <a:lstStyle>
            <a:lvl1pPr algn="ctr">
              <a:lnSpc>
                <a:spcPct val="120000"/>
              </a:lnSpc>
              <a:defRPr sz="4400" spc="200">
                <a:solidFill>
                  <a:schemeClr val="bg1"/>
                </a:solidFill>
                <a:latin typeface="+mj-lt"/>
              </a:defRPr>
            </a:lvl1pPr>
          </a:lstStyle>
          <a:p>
            <a:pPr lvl="0"/>
            <a:r>
              <a:rPr lang="en-US" altLang="ja-JP" dirty="0"/>
              <a:t>WORD</a:t>
            </a:r>
            <a:endParaRPr lang="en-US" dirty="0"/>
          </a:p>
        </p:txBody>
      </p:sp>
      <p:sp>
        <p:nvSpPr>
          <p:cNvPr id="94" name="ホームベース 93"/>
          <p:cNvSpPr/>
          <p:nvPr userDrawn="1"/>
        </p:nvSpPr>
        <p:spPr>
          <a:xfrm>
            <a:off x="9246624" y="2859384"/>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5" name="テキスト プレースホルダー 11"/>
          <p:cNvSpPr>
            <a:spLocks noGrp="1"/>
          </p:cNvSpPr>
          <p:nvPr>
            <p:ph type="body" sz="quarter" idx="68" hasCustomPrompt="1"/>
          </p:nvPr>
        </p:nvSpPr>
        <p:spPr>
          <a:xfrm>
            <a:off x="9462346" y="2784375"/>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96" name="ホームベース 95"/>
          <p:cNvSpPr/>
          <p:nvPr userDrawn="1"/>
        </p:nvSpPr>
        <p:spPr>
          <a:xfrm>
            <a:off x="9246624" y="3322359"/>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7" name="テキスト プレースホルダー 11"/>
          <p:cNvSpPr>
            <a:spLocks noGrp="1"/>
          </p:cNvSpPr>
          <p:nvPr>
            <p:ph type="body" sz="quarter" idx="69" hasCustomPrompt="1"/>
          </p:nvPr>
        </p:nvSpPr>
        <p:spPr>
          <a:xfrm>
            <a:off x="9462346" y="3247349"/>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98" name="ホームベース 97"/>
          <p:cNvSpPr/>
          <p:nvPr userDrawn="1"/>
        </p:nvSpPr>
        <p:spPr>
          <a:xfrm>
            <a:off x="9246624" y="3772907"/>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9" name="テキスト プレースホルダー 11"/>
          <p:cNvSpPr>
            <a:spLocks noGrp="1"/>
          </p:cNvSpPr>
          <p:nvPr>
            <p:ph type="body" sz="quarter" idx="70" hasCustomPrompt="1"/>
          </p:nvPr>
        </p:nvSpPr>
        <p:spPr>
          <a:xfrm>
            <a:off x="9462346" y="3697898"/>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
        <p:nvSpPr>
          <p:cNvPr id="100" name="ホームベース 99"/>
          <p:cNvSpPr/>
          <p:nvPr userDrawn="1"/>
        </p:nvSpPr>
        <p:spPr>
          <a:xfrm>
            <a:off x="9246624" y="4224535"/>
            <a:ext cx="270053" cy="210023"/>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1" name="テキスト プレースホルダー 11"/>
          <p:cNvSpPr>
            <a:spLocks noGrp="1"/>
          </p:cNvSpPr>
          <p:nvPr>
            <p:ph type="body" sz="quarter" idx="71" hasCustomPrompt="1"/>
          </p:nvPr>
        </p:nvSpPr>
        <p:spPr>
          <a:xfrm>
            <a:off x="9462346" y="4149526"/>
            <a:ext cx="2034725" cy="360040"/>
          </a:xfrm>
        </p:spPr>
        <p:txBody>
          <a:bodyPr anchor="ctr">
            <a:noAutofit/>
          </a:bodyPr>
          <a:lstStyle>
            <a:lvl1pPr algn="l">
              <a:lnSpc>
                <a:spcPct val="120000"/>
              </a:lnSpc>
              <a:defRPr sz="1200" spc="0">
                <a:solidFill>
                  <a:schemeClr val="tx1"/>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90923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xEl>
                                              <p:pRg st="0" end="0"/>
                                            </p:txEl>
                                          </p:spTgt>
                                        </p:tgtEl>
                                        <p:attrNameLst>
                                          <p:attrName>style.visibility</p:attrName>
                                        </p:attrNameLst>
                                      </p:cBhvr>
                                      <p:to>
                                        <p:strVal val="visible"/>
                                      </p:to>
                                    </p:set>
                                    <p:animEffect transition="in" filter="fade">
                                      <p:cBhvr>
                                        <p:cTn id="28" dur="500"/>
                                        <p:tgtEl>
                                          <p:spTgt spid="20">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xEl>
                                              <p:pRg st="0" end="0"/>
                                            </p:txEl>
                                          </p:spTgt>
                                        </p:tgtEl>
                                        <p:attrNameLst>
                                          <p:attrName>style.visibility</p:attrName>
                                        </p:attrNameLst>
                                      </p:cBhvr>
                                      <p:to>
                                        <p:strVal val="visible"/>
                                      </p:to>
                                    </p:set>
                                    <p:animEffect transition="in" filter="fade">
                                      <p:cBhvr>
                                        <p:cTn id="34" dur="500"/>
                                        <p:tgtEl>
                                          <p:spTgt spid="22">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xEl>
                                              <p:pRg st="0" end="0"/>
                                            </p:txEl>
                                          </p:spTgt>
                                        </p:tgtEl>
                                        <p:attrNameLst>
                                          <p:attrName>style.visibility</p:attrName>
                                        </p:attrNameLst>
                                      </p:cBhvr>
                                      <p:to>
                                        <p:strVal val="visible"/>
                                      </p:to>
                                    </p:set>
                                    <p:animEffect transition="in" filter="fade">
                                      <p:cBhvr>
                                        <p:cTn id="40" dur="500"/>
                                        <p:tgtEl>
                                          <p:spTgt spid="24">
                                            <p:txEl>
                                              <p:pRg st="0" end="0"/>
                                            </p:txEl>
                                          </p:spTgt>
                                        </p:tgtEl>
                                      </p:cBhvr>
                                    </p:animEffect>
                                  </p:childTnLst>
                                </p:cTn>
                              </p:par>
                            </p:childTnLst>
                          </p:cTn>
                        </p:par>
                        <p:par>
                          <p:cTn id="41" fill="hold">
                            <p:stCondLst>
                              <p:cond delay="500"/>
                            </p:stCondLst>
                            <p:childTnLst>
                              <p:par>
                                <p:cTn id="42" presetID="10" presetClass="entr" presetSubtype="0" fill="hold" nodeType="after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fade">
                                      <p:cBhvr>
                                        <p:cTn id="47" dur="500"/>
                                        <p:tgtEl>
                                          <p:spTgt spid="29">
                                            <p:txEl>
                                              <p:pRg st="0" end="0"/>
                                            </p:txEl>
                                          </p:spTgt>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31">
                                            <p:txEl>
                                              <p:pRg st="0" end="0"/>
                                            </p:txEl>
                                          </p:spTgt>
                                        </p:tgtEl>
                                        <p:attrNameLst>
                                          <p:attrName>style.visibility</p:attrName>
                                        </p:attrNameLst>
                                      </p:cBhvr>
                                      <p:to>
                                        <p:strVal val="visible"/>
                                      </p:to>
                                    </p:set>
                                    <p:animEffect transition="in" filter="fade">
                                      <p:cBhvr>
                                        <p:cTn id="53" dur="500"/>
                                        <p:tgtEl>
                                          <p:spTgt spid="31">
                                            <p:txEl>
                                              <p:pRg st="0" end="0"/>
                                            </p:txEl>
                                          </p:spTgt>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250"/>
                                  </p:stCondLst>
                                  <p:childTnLst>
                                    <p:set>
                                      <p:cBhvr>
                                        <p:cTn id="58" dur="1" fill="hold">
                                          <p:stCondLst>
                                            <p:cond delay="0"/>
                                          </p:stCondLst>
                                        </p:cTn>
                                        <p:tgtEl>
                                          <p:spTgt spid="33">
                                            <p:txEl>
                                              <p:pRg st="0" end="0"/>
                                            </p:txEl>
                                          </p:spTgt>
                                        </p:tgtEl>
                                        <p:attrNameLst>
                                          <p:attrName>style.visibility</p:attrName>
                                        </p:attrNameLst>
                                      </p:cBhvr>
                                      <p:to>
                                        <p:strVal val="visible"/>
                                      </p:to>
                                    </p:set>
                                    <p:animEffect transition="in" filter="fade">
                                      <p:cBhvr>
                                        <p:cTn id="59" dur="500"/>
                                        <p:tgtEl>
                                          <p:spTgt spid="33">
                                            <p:txEl>
                                              <p:pRg st="0" end="0"/>
                                            </p:txEl>
                                          </p:spTgt>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35">
                                            <p:txEl>
                                              <p:pRg st="0" end="0"/>
                                            </p:txEl>
                                          </p:spTgt>
                                        </p:tgtEl>
                                        <p:attrNameLst>
                                          <p:attrName>style.visibility</p:attrName>
                                        </p:attrNameLst>
                                      </p:cBhvr>
                                      <p:to>
                                        <p:strVal val="visible"/>
                                      </p:to>
                                    </p:set>
                                    <p:animEffect transition="in" filter="fade">
                                      <p:cBhvr>
                                        <p:cTn id="65" dur="500"/>
                                        <p:tgtEl>
                                          <p:spTgt spid="35">
                                            <p:txEl>
                                              <p:pRg st="0" end="0"/>
                                            </p:txEl>
                                          </p:spTgt>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fade">
                                      <p:cBhvr>
                                        <p:cTn id="71" dur="500"/>
                                        <p:tgtEl>
                                          <p:spTgt spid="37">
                                            <p:txEl>
                                              <p:pRg st="0" end="0"/>
                                            </p:txEl>
                                          </p:spTgt>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39">
                                            <p:txEl>
                                              <p:pRg st="0" end="0"/>
                                            </p:txEl>
                                          </p:spTgt>
                                        </p:tgtEl>
                                        <p:attrNameLst>
                                          <p:attrName>style.visibility</p:attrName>
                                        </p:attrNameLst>
                                      </p:cBhvr>
                                      <p:to>
                                        <p:strVal val="visible"/>
                                      </p:to>
                                    </p:set>
                                    <p:animEffect transition="in" filter="fade">
                                      <p:cBhvr>
                                        <p:cTn id="77" dur="500"/>
                                        <p:tgtEl>
                                          <p:spTgt spid="39">
                                            <p:txEl>
                                              <p:pRg st="0" end="0"/>
                                            </p:txEl>
                                          </p:spTgt>
                                        </p:tgtEl>
                                      </p:cBhvr>
                                    </p:animEffect>
                                  </p:childTnLst>
                                </p:cTn>
                              </p:par>
                            </p:childTnLst>
                          </p:cTn>
                        </p:par>
                        <p:par>
                          <p:cTn id="78" fill="hold">
                            <p:stCondLst>
                              <p:cond delay="1250"/>
                            </p:stCondLst>
                            <p:childTnLst>
                              <p:par>
                                <p:cTn id="79" presetID="10" presetClass="entr" presetSubtype="0" fill="hold" nodeType="afterEffect">
                                  <p:stCondLst>
                                    <p:cond delay="250"/>
                                  </p:stCondLst>
                                  <p:childTnLst>
                                    <p:set>
                                      <p:cBhvr>
                                        <p:cTn id="80" dur="1" fill="hold">
                                          <p:stCondLst>
                                            <p:cond delay="0"/>
                                          </p:stCondLst>
                                        </p:cTn>
                                        <p:tgtEl>
                                          <p:spTgt spid="72"/>
                                        </p:tgtEl>
                                        <p:attrNameLst>
                                          <p:attrName>style.visibility</p:attrName>
                                        </p:attrNameLst>
                                      </p:cBhvr>
                                      <p:to>
                                        <p:strVal val="visible"/>
                                      </p:to>
                                    </p:set>
                                    <p:animEffect transition="in" filter="fade">
                                      <p:cBhvr>
                                        <p:cTn id="81" dur="500"/>
                                        <p:tgtEl>
                                          <p:spTgt spid="72"/>
                                        </p:tgtEl>
                                      </p:cBhvr>
                                    </p:animEffect>
                                  </p:childTnLst>
                                </p:cTn>
                              </p:par>
                              <p:par>
                                <p:cTn id="82" presetID="10" presetClass="entr" presetSubtype="0" fill="hold" grpId="0" nodeType="withEffect">
                                  <p:stCondLst>
                                    <p:cond delay="250"/>
                                  </p:stCondLst>
                                  <p:childTnLst>
                                    <p:set>
                                      <p:cBhvr>
                                        <p:cTn id="83" dur="1" fill="hold">
                                          <p:stCondLst>
                                            <p:cond delay="0"/>
                                          </p:stCondLst>
                                        </p:cTn>
                                        <p:tgtEl>
                                          <p:spTgt spid="76">
                                            <p:txEl>
                                              <p:pRg st="0" end="0"/>
                                            </p:txEl>
                                          </p:spTgt>
                                        </p:tgtEl>
                                        <p:attrNameLst>
                                          <p:attrName>style.visibility</p:attrName>
                                        </p:attrNameLst>
                                      </p:cBhvr>
                                      <p:to>
                                        <p:strVal val="visible"/>
                                      </p:to>
                                    </p:set>
                                    <p:animEffect transition="in" filter="fade">
                                      <p:cBhvr>
                                        <p:cTn id="84" dur="500"/>
                                        <p:tgtEl>
                                          <p:spTgt spid="76">
                                            <p:txEl>
                                              <p:pRg st="0" end="0"/>
                                            </p:txEl>
                                          </p:spTgt>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77">
                                            <p:txEl>
                                              <p:pRg st="0" end="0"/>
                                            </p:txEl>
                                          </p:spTgt>
                                        </p:tgtEl>
                                        <p:attrNameLst>
                                          <p:attrName>style.visibility</p:attrName>
                                        </p:attrNameLst>
                                      </p:cBhvr>
                                      <p:to>
                                        <p:strVal val="visible"/>
                                      </p:to>
                                    </p:set>
                                    <p:animEffect transition="in" filter="fade">
                                      <p:cBhvr>
                                        <p:cTn id="87" dur="500"/>
                                        <p:tgtEl>
                                          <p:spTgt spid="77">
                                            <p:txEl>
                                              <p:pRg st="0" end="0"/>
                                            </p:txEl>
                                          </p:spTgt>
                                        </p:tgtEl>
                                      </p:cBhvr>
                                    </p:animEffect>
                                  </p:childTnLst>
                                </p:cTn>
                              </p:par>
                              <p:par>
                                <p:cTn id="88" presetID="10" presetClass="entr" presetSubtype="0" fill="hold" grpId="0" nodeType="withEffect">
                                  <p:stCondLst>
                                    <p:cond delay="250"/>
                                  </p:stCondLst>
                                  <p:childTnLst>
                                    <p:set>
                                      <p:cBhvr>
                                        <p:cTn id="89" dur="1" fill="hold">
                                          <p:stCondLst>
                                            <p:cond delay="0"/>
                                          </p:stCondLst>
                                        </p:cTn>
                                        <p:tgtEl>
                                          <p:spTgt spid="78">
                                            <p:txEl>
                                              <p:pRg st="0" end="0"/>
                                            </p:txEl>
                                          </p:spTgt>
                                        </p:tgtEl>
                                        <p:attrNameLst>
                                          <p:attrName>style.visibility</p:attrName>
                                        </p:attrNameLst>
                                      </p:cBhvr>
                                      <p:to>
                                        <p:strVal val="visible"/>
                                      </p:to>
                                    </p:set>
                                    <p:animEffect transition="in" filter="fade">
                                      <p:cBhvr>
                                        <p:cTn id="90" dur="500"/>
                                        <p:tgtEl>
                                          <p:spTgt spid="78">
                                            <p:txEl>
                                              <p:pRg st="0" end="0"/>
                                            </p:txEl>
                                          </p:spTgt>
                                        </p:tgtEl>
                                      </p:cBhvr>
                                    </p:animEffect>
                                  </p:childTnLst>
                                </p:cTn>
                              </p:par>
                              <p:par>
                                <p:cTn id="91" presetID="10" presetClass="entr" presetSubtype="0" fill="hold" grpId="0" nodeType="withEffect">
                                  <p:stCondLst>
                                    <p:cond delay="250"/>
                                  </p:stCondLst>
                                  <p:childTnLst>
                                    <p:set>
                                      <p:cBhvr>
                                        <p:cTn id="92" dur="1" fill="hold">
                                          <p:stCondLst>
                                            <p:cond delay="0"/>
                                          </p:stCondLst>
                                        </p:cTn>
                                        <p:tgtEl>
                                          <p:spTgt spid="79"/>
                                        </p:tgtEl>
                                        <p:attrNameLst>
                                          <p:attrName>style.visibility</p:attrName>
                                        </p:attrNameLst>
                                      </p:cBhvr>
                                      <p:to>
                                        <p:strVal val="visible"/>
                                      </p:to>
                                    </p:set>
                                    <p:animEffect transition="in" filter="fade">
                                      <p:cBhvr>
                                        <p:cTn id="93" dur="500"/>
                                        <p:tgtEl>
                                          <p:spTgt spid="79"/>
                                        </p:tgtEl>
                                      </p:cBhvr>
                                    </p:animEffect>
                                  </p:childTnLst>
                                </p:cTn>
                              </p:par>
                              <p:par>
                                <p:cTn id="94" presetID="10" presetClass="entr" presetSubtype="0" fill="hold" grpId="0" nodeType="withEffect">
                                  <p:stCondLst>
                                    <p:cond delay="250"/>
                                  </p:stCondLst>
                                  <p:childTnLst>
                                    <p:set>
                                      <p:cBhvr>
                                        <p:cTn id="95" dur="1" fill="hold">
                                          <p:stCondLst>
                                            <p:cond delay="0"/>
                                          </p:stCondLst>
                                        </p:cTn>
                                        <p:tgtEl>
                                          <p:spTgt spid="80">
                                            <p:txEl>
                                              <p:pRg st="0" end="0"/>
                                            </p:txEl>
                                          </p:spTgt>
                                        </p:tgtEl>
                                        <p:attrNameLst>
                                          <p:attrName>style.visibility</p:attrName>
                                        </p:attrNameLst>
                                      </p:cBhvr>
                                      <p:to>
                                        <p:strVal val="visible"/>
                                      </p:to>
                                    </p:set>
                                    <p:animEffect transition="in" filter="fade">
                                      <p:cBhvr>
                                        <p:cTn id="96" dur="500"/>
                                        <p:tgtEl>
                                          <p:spTgt spid="80">
                                            <p:txEl>
                                              <p:pRg st="0" end="0"/>
                                            </p:txEl>
                                          </p:spTgt>
                                        </p:tgtEl>
                                      </p:cBhvr>
                                    </p:animEffect>
                                  </p:childTnLst>
                                </p:cTn>
                              </p:par>
                              <p:par>
                                <p:cTn id="97" presetID="10" presetClass="entr" presetSubtype="0" fill="hold" grpId="0" nodeType="withEffect">
                                  <p:stCondLst>
                                    <p:cond delay="250"/>
                                  </p:stCondLst>
                                  <p:childTnLst>
                                    <p:set>
                                      <p:cBhvr>
                                        <p:cTn id="98" dur="1" fill="hold">
                                          <p:stCondLst>
                                            <p:cond delay="0"/>
                                          </p:stCondLst>
                                        </p:cTn>
                                        <p:tgtEl>
                                          <p:spTgt spid="81"/>
                                        </p:tgtEl>
                                        <p:attrNameLst>
                                          <p:attrName>style.visibility</p:attrName>
                                        </p:attrNameLst>
                                      </p:cBhvr>
                                      <p:to>
                                        <p:strVal val="visible"/>
                                      </p:to>
                                    </p:set>
                                    <p:animEffect transition="in" filter="fade">
                                      <p:cBhvr>
                                        <p:cTn id="99" dur="500"/>
                                        <p:tgtEl>
                                          <p:spTgt spid="81"/>
                                        </p:tgtEl>
                                      </p:cBhvr>
                                    </p:animEffect>
                                  </p:childTnLst>
                                </p:cTn>
                              </p:par>
                              <p:par>
                                <p:cTn id="100" presetID="10" presetClass="entr" presetSubtype="0" fill="hold" grpId="0" nodeType="withEffect">
                                  <p:stCondLst>
                                    <p:cond delay="250"/>
                                  </p:stCondLst>
                                  <p:childTnLst>
                                    <p:set>
                                      <p:cBhvr>
                                        <p:cTn id="101" dur="1" fill="hold">
                                          <p:stCondLst>
                                            <p:cond delay="0"/>
                                          </p:stCondLst>
                                        </p:cTn>
                                        <p:tgtEl>
                                          <p:spTgt spid="82">
                                            <p:txEl>
                                              <p:pRg st="0" end="0"/>
                                            </p:txEl>
                                          </p:spTgt>
                                        </p:tgtEl>
                                        <p:attrNameLst>
                                          <p:attrName>style.visibility</p:attrName>
                                        </p:attrNameLst>
                                      </p:cBhvr>
                                      <p:to>
                                        <p:strVal val="visible"/>
                                      </p:to>
                                    </p:set>
                                    <p:animEffect transition="in" filter="fade">
                                      <p:cBhvr>
                                        <p:cTn id="102" dur="500"/>
                                        <p:tgtEl>
                                          <p:spTgt spid="82">
                                            <p:txEl>
                                              <p:pRg st="0" end="0"/>
                                            </p:txEl>
                                          </p:spTgt>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83"/>
                                        </p:tgtEl>
                                        <p:attrNameLst>
                                          <p:attrName>style.visibility</p:attrName>
                                        </p:attrNameLst>
                                      </p:cBhvr>
                                      <p:to>
                                        <p:strVal val="visible"/>
                                      </p:to>
                                    </p:set>
                                    <p:animEffect transition="in" filter="fade">
                                      <p:cBhvr>
                                        <p:cTn id="105" dur="500"/>
                                        <p:tgtEl>
                                          <p:spTgt spid="83"/>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84">
                                            <p:txEl>
                                              <p:pRg st="0" end="0"/>
                                            </p:txEl>
                                          </p:spTgt>
                                        </p:tgtEl>
                                        <p:attrNameLst>
                                          <p:attrName>style.visibility</p:attrName>
                                        </p:attrNameLst>
                                      </p:cBhvr>
                                      <p:to>
                                        <p:strVal val="visible"/>
                                      </p:to>
                                    </p:set>
                                    <p:animEffect transition="in" filter="fade">
                                      <p:cBhvr>
                                        <p:cTn id="108" dur="500"/>
                                        <p:tgtEl>
                                          <p:spTgt spid="84">
                                            <p:txEl>
                                              <p:pRg st="0" end="0"/>
                                            </p:txEl>
                                          </p:spTgt>
                                        </p:tgtEl>
                                      </p:cBhvr>
                                    </p:animEffect>
                                  </p:childTnLst>
                                </p:cTn>
                              </p:par>
                              <p:par>
                                <p:cTn id="109" presetID="10" presetClass="entr" presetSubtype="0" fill="hold" grpId="0" nodeType="withEffect">
                                  <p:stCondLst>
                                    <p:cond delay="250"/>
                                  </p:stCondLst>
                                  <p:childTnLst>
                                    <p:set>
                                      <p:cBhvr>
                                        <p:cTn id="110" dur="1" fill="hold">
                                          <p:stCondLst>
                                            <p:cond delay="0"/>
                                          </p:stCondLst>
                                        </p:cTn>
                                        <p:tgtEl>
                                          <p:spTgt spid="85"/>
                                        </p:tgtEl>
                                        <p:attrNameLst>
                                          <p:attrName>style.visibility</p:attrName>
                                        </p:attrNameLst>
                                      </p:cBhvr>
                                      <p:to>
                                        <p:strVal val="visible"/>
                                      </p:to>
                                    </p:set>
                                    <p:animEffect transition="in" filter="fade">
                                      <p:cBhvr>
                                        <p:cTn id="111" dur="500"/>
                                        <p:tgtEl>
                                          <p:spTgt spid="85"/>
                                        </p:tgtEl>
                                      </p:cBhvr>
                                    </p:animEffect>
                                  </p:childTnLst>
                                </p:cTn>
                              </p:par>
                              <p:par>
                                <p:cTn id="112" presetID="10" presetClass="entr" presetSubtype="0" fill="hold" grpId="0" nodeType="withEffect">
                                  <p:stCondLst>
                                    <p:cond delay="250"/>
                                  </p:stCondLst>
                                  <p:childTnLst>
                                    <p:set>
                                      <p:cBhvr>
                                        <p:cTn id="113" dur="1" fill="hold">
                                          <p:stCondLst>
                                            <p:cond delay="0"/>
                                          </p:stCondLst>
                                        </p:cTn>
                                        <p:tgtEl>
                                          <p:spTgt spid="86">
                                            <p:txEl>
                                              <p:pRg st="0" end="0"/>
                                            </p:txEl>
                                          </p:spTgt>
                                        </p:tgtEl>
                                        <p:attrNameLst>
                                          <p:attrName>style.visibility</p:attrName>
                                        </p:attrNameLst>
                                      </p:cBhvr>
                                      <p:to>
                                        <p:strVal val="visible"/>
                                      </p:to>
                                    </p:set>
                                    <p:animEffect transition="in" filter="fade">
                                      <p:cBhvr>
                                        <p:cTn id="114" dur="500"/>
                                        <p:tgtEl>
                                          <p:spTgt spid="86">
                                            <p:txEl>
                                              <p:pRg st="0" end="0"/>
                                            </p:txEl>
                                          </p:spTgt>
                                        </p:tgtEl>
                                      </p:cBhvr>
                                    </p:animEffect>
                                  </p:childTnLst>
                                </p:cTn>
                              </p:par>
                            </p:childTnLst>
                          </p:cTn>
                        </p:par>
                        <p:par>
                          <p:cTn id="115" fill="hold">
                            <p:stCondLst>
                              <p:cond delay="2000"/>
                            </p:stCondLst>
                            <p:childTnLst>
                              <p:par>
                                <p:cTn id="116" presetID="10" presetClass="entr" presetSubtype="0" fill="hold" nodeType="afterEffect">
                                  <p:stCondLst>
                                    <p:cond delay="250"/>
                                  </p:stCondLst>
                                  <p:childTnLst>
                                    <p:set>
                                      <p:cBhvr>
                                        <p:cTn id="117" dur="1" fill="hold">
                                          <p:stCondLst>
                                            <p:cond delay="0"/>
                                          </p:stCondLst>
                                        </p:cTn>
                                        <p:tgtEl>
                                          <p:spTgt spid="87"/>
                                        </p:tgtEl>
                                        <p:attrNameLst>
                                          <p:attrName>style.visibility</p:attrName>
                                        </p:attrNameLst>
                                      </p:cBhvr>
                                      <p:to>
                                        <p:strVal val="visible"/>
                                      </p:to>
                                    </p:set>
                                    <p:animEffect transition="in" filter="fade">
                                      <p:cBhvr>
                                        <p:cTn id="118" dur="500"/>
                                        <p:tgtEl>
                                          <p:spTgt spid="87"/>
                                        </p:tgtEl>
                                      </p:cBhvr>
                                    </p:animEffect>
                                  </p:childTnLst>
                                </p:cTn>
                              </p:par>
                              <p:par>
                                <p:cTn id="119" presetID="10" presetClass="entr" presetSubtype="0" fill="hold" grpId="0" nodeType="withEffect">
                                  <p:stCondLst>
                                    <p:cond delay="250"/>
                                  </p:stCondLst>
                                  <p:childTnLst>
                                    <p:set>
                                      <p:cBhvr>
                                        <p:cTn id="120" dur="1" fill="hold">
                                          <p:stCondLst>
                                            <p:cond delay="0"/>
                                          </p:stCondLst>
                                        </p:cTn>
                                        <p:tgtEl>
                                          <p:spTgt spid="91">
                                            <p:txEl>
                                              <p:pRg st="0" end="0"/>
                                            </p:txEl>
                                          </p:spTgt>
                                        </p:tgtEl>
                                        <p:attrNameLst>
                                          <p:attrName>style.visibility</p:attrName>
                                        </p:attrNameLst>
                                      </p:cBhvr>
                                      <p:to>
                                        <p:strVal val="visible"/>
                                      </p:to>
                                    </p:set>
                                    <p:animEffect transition="in" filter="fade">
                                      <p:cBhvr>
                                        <p:cTn id="121" dur="500"/>
                                        <p:tgtEl>
                                          <p:spTgt spid="91">
                                            <p:txEl>
                                              <p:pRg st="0" end="0"/>
                                            </p:txEl>
                                          </p:spTgt>
                                        </p:tgtEl>
                                      </p:cBhvr>
                                    </p:animEffect>
                                  </p:childTnLst>
                                </p:cTn>
                              </p:par>
                              <p:par>
                                <p:cTn id="122" presetID="10" presetClass="entr" presetSubtype="0" fill="hold" grpId="0" nodeType="withEffect">
                                  <p:stCondLst>
                                    <p:cond delay="250"/>
                                  </p:stCondLst>
                                  <p:childTnLst>
                                    <p:set>
                                      <p:cBhvr>
                                        <p:cTn id="123" dur="1" fill="hold">
                                          <p:stCondLst>
                                            <p:cond delay="0"/>
                                          </p:stCondLst>
                                        </p:cTn>
                                        <p:tgtEl>
                                          <p:spTgt spid="92">
                                            <p:txEl>
                                              <p:pRg st="0" end="0"/>
                                            </p:txEl>
                                          </p:spTgt>
                                        </p:tgtEl>
                                        <p:attrNameLst>
                                          <p:attrName>style.visibility</p:attrName>
                                        </p:attrNameLst>
                                      </p:cBhvr>
                                      <p:to>
                                        <p:strVal val="visible"/>
                                      </p:to>
                                    </p:set>
                                    <p:animEffect transition="in" filter="fade">
                                      <p:cBhvr>
                                        <p:cTn id="124" dur="500"/>
                                        <p:tgtEl>
                                          <p:spTgt spid="92">
                                            <p:txEl>
                                              <p:pRg st="0" end="0"/>
                                            </p:txEl>
                                          </p:spTgt>
                                        </p:tgtEl>
                                      </p:cBhvr>
                                    </p:animEffect>
                                  </p:childTnLst>
                                </p:cTn>
                              </p:par>
                              <p:par>
                                <p:cTn id="125" presetID="10" presetClass="entr" presetSubtype="0" fill="hold" grpId="0" nodeType="withEffect">
                                  <p:stCondLst>
                                    <p:cond delay="250"/>
                                  </p:stCondLst>
                                  <p:childTnLst>
                                    <p:set>
                                      <p:cBhvr>
                                        <p:cTn id="126" dur="1" fill="hold">
                                          <p:stCondLst>
                                            <p:cond delay="0"/>
                                          </p:stCondLst>
                                        </p:cTn>
                                        <p:tgtEl>
                                          <p:spTgt spid="93">
                                            <p:txEl>
                                              <p:pRg st="0" end="0"/>
                                            </p:txEl>
                                          </p:spTgt>
                                        </p:tgtEl>
                                        <p:attrNameLst>
                                          <p:attrName>style.visibility</p:attrName>
                                        </p:attrNameLst>
                                      </p:cBhvr>
                                      <p:to>
                                        <p:strVal val="visible"/>
                                      </p:to>
                                    </p:set>
                                    <p:animEffect transition="in" filter="fade">
                                      <p:cBhvr>
                                        <p:cTn id="127" dur="500"/>
                                        <p:tgtEl>
                                          <p:spTgt spid="93">
                                            <p:txEl>
                                              <p:pRg st="0" end="0"/>
                                            </p:txEl>
                                          </p:spTgt>
                                        </p:tgtEl>
                                      </p:cBhvr>
                                    </p:animEffect>
                                  </p:childTnLst>
                                </p:cTn>
                              </p:par>
                              <p:par>
                                <p:cTn id="128" presetID="10" presetClass="entr" presetSubtype="0" fill="hold" grpId="0" nodeType="withEffect">
                                  <p:stCondLst>
                                    <p:cond delay="250"/>
                                  </p:stCondLst>
                                  <p:childTnLst>
                                    <p:set>
                                      <p:cBhvr>
                                        <p:cTn id="129" dur="1" fill="hold">
                                          <p:stCondLst>
                                            <p:cond delay="0"/>
                                          </p:stCondLst>
                                        </p:cTn>
                                        <p:tgtEl>
                                          <p:spTgt spid="94"/>
                                        </p:tgtEl>
                                        <p:attrNameLst>
                                          <p:attrName>style.visibility</p:attrName>
                                        </p:attrNameLst>
                                      </p:cBhvr>
                                      <p:to>
                                        <p:strVal val="visible"/>
                                      </p:to>
                                    </p:set>
                                    <p:animEffect transition="in" filter="fade">
                                      <p:cBhvr>
                                        <p:cTn id="130" dur="500"/>
                                        <p:tgtEl>
                                          <p:spTgt spid="94"/>
                                        </p:tgtEl>
                                      </p:cBhvr>
                                    </p:animEffect>
                                  </p:childTnLst>
                                </p:cTn>
                              </p:par>
                              <p:par>
                                <p:cTn id="131" presetID="10" presetClass="entr" presetSubtype="0" fill="hold" grpId="0" nodeType="withEffect">
                                  <p:stCondLst>
                                    <p:cond delay="250"/>
                                  </p:stCondLst>
                                  <p:childTnLst>
                                    <p:set>
                                      <p:cBhvr>
                                        <p:cTn id="132" dur="1" fill="hold">
                                          <p:stCondLst>
                                            <p:cond delay="0"/>
                                          </p:stCondLst>
                                        </p:cTn>
                                        <p:tgtEl>
                                          <p:spTgt spid="95">
                                            <p:txEl>
                                              <p:pRg st="0" end="0"/>
                                            </p:txEl>
                                          </p:spTgt>
                                        </p:tgtEl>
                                        <p:attrNameLst>
                                          <p:attrName>style.visibility</p:attrName>
                                        </p:attrNameLst>
                                      </p:cBhvr>
                                      <p:to>
                                        <p:strVal val="visible"/>
                                      </p:to>
                                    </p:set>
                                    <p:animEffect transition="in" filter="fade">
                                      <p:cBhvr>
                                        <p:cTn id="133" dur="500"/>
                                        <p:tgtEl>
                                          <p:spTgt spid="95">
                                            <p:txEl>
                                              <p:pRg st="0" end="0"/>
                                            </p:txEl>
                                          </p:spTgt>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96"/>
                                        </p:tgtEl>
                                        <p:attrNameLst>
                                          <p:attrName>style.visibility</p:attrName>
                                        </p:attrNameLst>
                                      </p:cBhvr>
                                      <p:to>
                                        <p:strVal val="visible"/>
                                      </p:to>
                                    </p:set>
                                    <p:animEffect transition="in" filter="fade">
                                      <p:cBhvr>
                                        <p:cTn id="136" dur="500"/>
                                        <p:tgtEl>
                                          <p:spTgt spid="96"/>
                                        </p:tgtEl>
                                      </p:cBhvr>
                                    </p:animEffect>
                                  </p:childTnLst>
                                </p:cTn>
                              </p:par>
                              <p:par>
                                <p:cTn id="137" presetID="10" presetClass="entr" presetSubtype="0" fill="hold" grpId="0" nodeType="withEffect">
                                  <p:stCondLst>
                                    <p:cond delay="250"/>
                                  </p:stCondLst>
                                  <p:childTnLst>
                                    <p:set>
                                      <p:cBhvr>
                                        <p:cTn id="138" dur="1" fill="hold">
                                          <p:stCondLst>
                                            <p:cond delay="0"/>
                                          </p:stCondLst>
                                        </p:cTn>
                                        <p:tgtEl>
                                          <p:spTgt spid="97">
                                            <p:txEl>
                                              <p:pRg st="0" end="0"/>
                                            </p:txEl>
                                          </p:spTgt>
                                        </p:tgtEl>
                                        <p:attrNameLst>
                                          <p:attrName>style.visibility</p:attrName>
                                        </p:attrNameLst>
                                      </p:cBhvr>
                                      <p:to>
                                        <p:strVal val="visible"/>
                                      </p:to>
                                    </p:set>
                                    <p:animEffect transition="in" filter="fade">
                                      <p:cBhvr>
                                        <p:cTn id="139" dur="500"/>
                                        <p:tgtEl>
                                          <p:spTgt spid="97">
                                            <p:txEl>
                                              <p:pRg st="0" end="0"/>
                                            </p:txEl>
                                          </p:spTgt>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98"/>
                                        </p:tgtEl>
                                        <p:attrNameLst>
                                          <p:attrName>style.visibility</p:attrName>
                                        </p:attrNameLst>
                                      </p:cBhvr>
                                      <p:to>
                                        <p:strVal val="visible"/>
                                      </p:to>
                                    </p:set>
                                    <p:animEffect transition="in" filter="fade">
                                      <p:cBhvr>
                                        <p:cTn id="142" dur="500"/>
                                        <p:tgtEl>
                                          <p:spTgt spid="98"/>
                                        </p:tgtEl>
                                      </p:cBhvr>
                                    </p:animEffect>
                                  </p:childTnLst>
                                </p:cTn>
                              </p:par>
                              <p:par>
                                <p:cTn id="143" presetID="10" presetClass="entr" presetSubtype="0" fill="hold" grpId="0" nodeType="withEffect">
                                  <p:stCondLst>
                                    <p:cond delay="250"/>
                                  </p:stCondLst>
                                  <p:childTnLst>
                                    <p:set>
                                      <p:cBhvr>
                                        <p:cTn id="144" dur="1" fill="hold">
                                          <p:stCondLst>
                                            <p:cond delay="0"/>
                                          </p:stCondLst>
                                        </p:cTn>
                                        <p:tgtEl>
                                          <p:spTgt spid="99">
                                            <p:txEl>
                                              <p:pRg st="0" end="0"/>
                                            </p:txEl>
                                          </p:spTgt>
                                        </p:tgtEl>
                                        <p:attrNameLst>
                                          <p:attrName>style.visibility</p:attrName>
                                        </p:attrNameLst>
                                      </p:cBhvr>
                                      <p:to>
                                        <p:strVal val="visible"/>
                                      </p:to>
                                    </p:set>
                                    <p:animEffect transition="in" filter="fade">
                                      <p:cBhvr>
                                        <p:cTn id="145" dur="500"/>
                                        <p:tgtEl>
                                          <p:spTgt spid="99">
                                            <p:txEl>
                                              <p:pRg st="0" end="0"/>
                                            </p:txEl>
                                          </p:spTgt>
                                        </p:tgtEl>
                                      </p:cBhvr>
                                    </p:animEffect>
                                  </p:childTnLst>
                                </p:cTn>
                              </p:par>
                              <p:par>
                                <p:cTn id="146" presetID="10" presetClass="entr" presetSubtype="0" fill="hold" grpId="0" nodeType="withEffect">
                                  <p:stCondLst>
                                    <p:cond delay="250"/>
                                  </p:stCondLst>
                                  <p:childTnLst>
                                    <p:set>
                                      <p:cBhvr>
                                        <p:cTn id="147" dur="1" fill="hold">
                                          <p:stCondLst>
                                            <p:cond delay="0"/>
                                          </p:stCondLst>
                                        </p:cTn>
                                        <p:tgtEl>
                                          <p:spTgt spid="100"/>
                                        </p:tgtEl>
                                        <p:attrNameLst>
                                          <p:attrName>style.visibility</p:attrName>
                                        </p:attrNameLst>
                                      </p:cBhvr>
                                      <p:to>
                                        <p:strVal val="visible"/>
                                      </p:to>
                                    </p:set>
                                    <p:animEffect transition="in" filter="fade">
                                      <p:cBhvr>
                                        <p:cTn id="148" dur="500"/>
                                        <p:tgtEl>
                                          <p:spTgt spid="100"/>
                                        </p:tgtEl>
                                      </p:cBhvr>
                                    </p:animEffect>
                                  </p:childTnLst>
                                </p:cTn>
                              </p:par>
                              <p:par>
                                <p:cTn id="149" presetID="10" presetClass="entr" presetSubtype="0" fill="hold" grpId="0" nodeType="withEffect">
                                  <p:stCondLst>
                                    <p:cond delay="250"/>
                                  </p:stCondLst>
                                  <p:childTnLst>
                                    <p:set>
                                      <p:cBhvr>
                                        <p:cTn id="150" dur="1" fill="hold">
                                          <p:stCondLst>
                                            <p:cond delay="0"/>
                                          </p:stCondLst>
                                        </p:cTn>
                                        <p:tgtEl>
                                          <p:spTgt spid="101">
                                            <p:txEl>
                                              <p:pRg st="0" end="0"/>
                                            </p:txEl>
                                          </p:spTgt>
                                        </p:tgtEl>
                                        <p:attrNameLst>
                                          <p:attrName>style.visibility</p:attrName>
                                        </p:attrNameLst>
                                      </p:cBhvr>
                                      <p:to>
                                        <p:strVal val="visible"/>
                                      </p:to>
                                    </p:set>
                                    <p:animEffect transition="in" filter="fade">
                                      <p:cBhvr>
                                        <p:cTn id="151" dur="500"/>
                                        <p:tgtEl>
                                          <p:spTgt spid="101">
                                            <p:txEl>
                                              <p:pRg st="0" end="0"/>
                                            </p:txEl>
                                          </p:spTgt>
                                        </p:tgtEl>
                                      </p:cBhvr>
                                    </p:animEffect>
                                  </p:childTnLst>
                                </p:cTn>
                              </p:par>
                            </p:childTnLst>
                          </p:cTn>
                        </p:par>
                        <p:par>
                          <p:cTn id="152" fill="hold">
                            <p:stCondLst>
                              <p:cond delay="2750"/>
                            </p:stCondLst>
                            <p:childTnLst>
                              <p:par>
                                <p:cTn id="153" presetID="16" presetClass="entr" presetSubtype="37" fill="hold" nodeType="afterEffect">
                                  <p:stCondLst>
                                    <p:cond delay="250"/>
                                  </p:stCondLst>
                                  <p:childTnLst>
                                    <p:set>
                                      <p:cBhvr>
                                        <p:cTn id="154" dur="1" fill="hold">
                                          <p:stCondLst>
                                            <p:cond delay="0"/>
                                          </p:stCondLst>
                                        </p:cTn>
                                        <p:tgtEl>
                                          <p:spTgt spid="55"/>
                                        </p:tgtEl>
                                        <p:attrNameLst>
                                          <p:attrName>style.visibility</p:attrName>
                                        </p:attrNameLst>
                                      </p:cBhvr>
                                      <p:to>
                                        <p:strVal val="visible"/>
                                      </p:to>
                                    </p:set>
                                    <p:animEffect transition="in" filter="barn(outVertical)">
                                      <p:cBhvr>
                                        <p:cTn id="155" dur="500"/>
                                        <p:tgtEl>
                                          <p:spTgt spid="55"/>
                                        </p:tgtEl>
                                      </p:cBhvr>
                                    </p:animEffect>
                                  </p:childTnLst>
                                </p:cTn>
                              </p:par>
                              <p:par>
                                <p:cTn id="156" presetID="2" presetClass="entr" presetSubtype="4" decel="100000" fill="hold" grpId="0" nodeType="withEffect">
                                  <p:stCondLst>
                                    <p:cond delay="250"/>
                                  </p:stCondLst>
                                  <p:childTnLst>
                                    <p:set>
                                      <p:cBhvr>
                                        <p:cTn id="157" dur="1" fill="hold">
                                          <p:stCondLst>
                                            <p:cond delay="0"/>
                                          </p:stCondLst>
                                        </p:cTn>
                                        <p:tgtEl>
                                          <p:spTgt spid="56"/>
                                        </p:tgtEl>
                                        <p:attrNameLst>
                                          <p:attrName>style.visibility</p:attrName>
                                        </p:attrNameLst>
                                      </p:cBhvr>
                                      <p:to>
                                        <p:strVal val="visible"/>
                                      </p:to>
                                    </p:set>
                                    <p:anim calcmode="lin" valueType="num">
                                      <p:cBhvr additive="base">
                                        <p:cTn id="158" dur="500" fill="hold"/>
                                        <p:tgtEl>
                                          <p:spTgt spid="56"/>
                                        </p:tgtEl>
                                        <p:attrNameLst>
                                          <p:attrName>ppt_x</p:attrName>
                                        </p:attrNameLst>
                                      </p:cBhvr>
                                      <p:tavLst>
                                        <p:tav tm="0">
                                          <p:val>
                                            <p:strVal val="#ppt_x"/>
                                          </p:val>
                                        </p:tav>
                                        <p:tav tm="100000">
                                          <p:val>
                                            <p:strVal val="#ppt_x"/>
                                          </p:val>
                                        </p:tav>
                                      </p:tavLst>
                                    </p:anim>
                                    <p:anim calcmode="lin" valueType="num">
                                      <p:cBhvr additive="base">
                                        <p:cTn id="15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3" grpId="0" build="p">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build="p">
        <p:tmplLst>
          <p:tmpl lvl="1">
            <p:tnLst>
              <p:par>
                <p:cTn presetID="10" presetClass="entr" presetSubtype="0"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animBg="1"/>
      <p:bldP spid="37" grpId="0" build="p">
        <p:tmplLst>
          <p:tmpl lvl="1">
            <p:tnLst>
              <p:par>
                <p:cTn presetID="10" presetClass="entr" presetSubtype="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build="p">
        <p:tmplLst>
          <p:tmpl lvl="1">
            <p:tnLst>
              <p:par>
                <p:cTn presetID="10" presetClass="entr" presetSubtype="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56" grpId="0"/>
      <p:bldP spid="76" grpId="0" build="p">
        <p:tmplLst>
          <p:tmpl lvl="1">
            <p:tnLst>
              <p:par>
                <p:cTn presetID="10" presetClass="entr" presetSubtype="0" fill="hold" nodeType="withEffect">
                  <p:stCondLst>
                    <p:cond delay="250"/>
                  </p:stCondLst>
                  <p:childTnLst>
                    <p:set>
                      <p:cBhvr>
                        <p:cTn dur="1" fill="hold">
                          <p:stCondLst>
                            <p:cond delay="0"/>
                          </p:stCondLst>
                        </p:cTn>
                        <p:tgtEl>
                          <p:spTgt spid="76"/>
                        </p:tgtEl>
                        <p:attrNameLst>
                          <p:attrName>style.visibility</p:attrName>
                        </p:attrNameLst>
                      </p:cBhvr>
                      <p:to>
                        <p:strVal val="visible"/>
                      </p:to>
                    </p:set>
                    <p:animEffect transition="in" filter="fade">
                      <p:cBhvr>
                        <p:cTn dur="500"/>
                        <p:tgtEl>
                          <p:spTgt spid="76"/>
                        </p:tgtEl>
                      </p:cBhvr>
                    </p:animEffect>
                  </p:childTnLst>
                </p:cTn>
              </p:par>
            </p:tnLst>
          </p:tmpl>
        </p:tmplLst>
      </p:bldP>
      <p:bldP spid="77" grpId="0" build="p">
        <p:tmplLst>
          <p:tmpl lvl="1">
            <p:tnLst>
              <p:par>
                <p:cTn presetID="10" presetClass="entr" presetSubtype="0" fill="hold" nodeType="withEffect">
                  <p:stCondLst>
                    <p:cond delay="250"/>
                  </p:stCondLst>
                  <p:childTnLst>
                    <p:set>
                      <p:cBhvr>
                        <p:cTn dur="1" fill="hold">
                          <p:stCondLst>
                            <p:cond delay="0"/>
                          </p:stCondLst>
                        </p:cTn>
                        <p:tgtEl>
                          <p:spTgt spid="77"/>
                        </p:tgtEl>
                        <p:attrNameLst>
                          <p:attrName>style.visibility</p:attrName>
                        </p:attrNameLst>
                      </p:cBhvr>
                      <p:to>
                        <p:strVal val="visible"/>
                      </p:to>
                    </p:set>
                    <p:animEffect transition="in" filter="fade">
                      <p:cBhvr>
                        <p:cTn dur="500"/>
                        <p:tgtEl>
                          <p:spTgt spid="77"/>
                        </p:tgtEl>
                      </p:cBhvr>
                    </p:animEffect>
                  </p:childTnLst>
                </p:cTn>
              </p:par>
            </p:tnLst>
          </p:tmpl>
        </p:tmplLst>
      </p:bldP>
      <p:bldP spid="78" grpId="0" build="p">
        <p:tmplLst>
          <p:tmpl lvl="1">
            <p:tnLst>
              <p:par>
                <p:cTn presetID="10" presetClass="entr" presetSubtype="0" fill="hold" nodeType="withEffect">
                  <p:stCondLst>
                    <p:cond delay="25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childTnLst>
                </p:cTn>
              </p:par>
            </p:tnLst>
          </p:tmpl>
        </p:tmplLst>
      </p:bldP>
      <p:bldP spid="79" grpId="0" animBg="1"/>
      <p:bldP spid="80" grpId="0" build="p">
        <p:tmplLst>
          <p:tmpl lvl="1">
            <p:tnLst>
              <p:par>
                <p:cTn presetID="10" presetClass="entr" presetSubtype="0" fill="hold" nodeType="withEffect">
                  <p:stCondLst>
                    <p:cond delay="250"/>
                  </p:stCondLst>
                  <p:childTnLst>
                    <p:set>
                      <p:cBhvr>
                        <p:cTn dur="1" fill="hold">
                          <p:stCondLst>
                            <p:cond delay="0"/>
                          </p:stCondLst>
                        </p:cTn>
                        <p:tgtEl>
                          <p:spTgt spid="80"/>
                        </p:tgtEl>
                        <p:attrNameLst>
                          <p:attrName>style.visibility</p:attrName>
                        </p:attrNameLst>
                      </p:cBhvr>
                      <p:to>
                        <p:strVal val="visible"/>
                      </p:to>
                    </p:set>
                    <p:animEffect transition="in" filter="fade">
                      <p:cBhvr>
                        <p:cTn dur="500"/>
                        <p:tgtEl>
                          <p:spTgt spid="80"/>
                        </p:tgtEl>
                      </p:cBhvr>
                    </p:animEffect>
                  </p:childTnLst>
                </p:cTn>
              </p:par>
            </p:tnLst>
          </p:tmpl>
        </p:tmplLst>
      </p:bldP>
      <p:bldP spid="81" grpId="0" animBg="1"/>
      <p:bldP spid="82" grpId="0" build="p">
        <p:tmplLst>
          <p:tmpl lvl="1">
            <p:tnLst>
              <p:par>
                <p:cTn presetID="10" presetClass="entr" presetSubtype="0" fill="hold" nodeType="withEffect">
                  <p:stCondLst>
                    <p:cond delay="250"/>
                  </p:stCondLst>
                  <p:childTnLst>
                    <p:set>
                      <p:cBhvr>
                        <p:cTn dur="1" fill="hold">
                          <p:stCondLst>
                            <p:cond delay="0"/>
                          </p:stCondLst>
                        </p:cTn>
                        <p:tgtEl>
                          <p:spTgt spid="82"/>
                        </p:tgtEl>
                        <p:attrNameLst>
                          <p:attrName>style.visibility</p:attrName>
                        </p:attrNameLst>
                      </p:cBhvr>
                      <p:to>
                        <p:strVal val="visible"/>
                      </p:to>
                    </p:set>
                    <p:animEffect transition="in" filter="fade">
                      <p:cBhvr>
                        <p:cTn dur="500"/>
                        <p:tgtEl>
                          <p:spTgt spid="82"/>
                        </p:tgtEl>
                      </p:cBhvr>
                    </p:animEffect>
                  </p:childTnLst>
                </p:cTn>
              </p:par>
            </p:tnLst>
          </p:tmpl>
        </p:tmplLst>
      </p:bldP>
      <p:bldP spid="83" grpId="0" animBg="1"/>
      <p:bldP spid="84" grpId="0" build="p">
        <p:tmplLst>
          <p:tmpl lvl="1">
            <p:tnLst>
              <p:par>
                <p:cTn presetID="10" presetClass="entr" presetSubtype="0" fill="hold" nodeType="withEffect">
                  <p:stCondLst>
                    <p:cond delay="25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5" grpId="0" animBg="1"/>
      <p:bldP spid="86" grpId="0" build="p">
        <p:tmplLst>
          <p:tmpl lvl="1">
            <p:tnLst>
              <p:par>
                <p:cTn presetID="10" presetClass="entr" presetSubtype="0" fill="hold" nodeType="withEffect">
                  <p:stCondLst>
                    <p:cond delay="25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childTnLst>
                </p:cTn>
              </p:par>
            </p:tnLst>
          </p:tmpl>
        </p:tmplLst>
      </p:bldP>
      <p:bldP spid="91" grpId="0" build="p">
        <p:tmplLst>
          <p:tmpl lvl="1">
            <p:tnLst>
              <p:par>
                <p:cTn presetID="10" presetClass="entr" presetSubtype="0" fill="hold" nodeType="withEffect">
                  <p:stCondLst>
                    <p:cond delay="250"/>
                  </p:stCondLst>
                  <p:childTnLst>
                    <p:set>
                      <p:cBhvr>
                        <p:cTn dur="1" fill="hold">
                          <p:stCondLst>
                            <p:cond delay="0"/>
                          </p:stCondLst>
                        </p:cTn>
                        <p:tgtEl>
                          <p:spTgt spid="91"/>
                        </p:tgtEl>
                        <p:attrNameLst>
                          <p:attrName>style.visibility</p:attrName>
                        </p:attrNameLst>
                      </p:cBhvr>
                      <p:to>
                        <p:strVal val="visible"/>
                      </p:to>
                    </p:set>
                    <p:animEffect transition="in" filter="fade">
                      <p:cBhvr>
                        <p:cTn dur="500"/>
                        <p:tgtEl>
                          <p:spTgt spid="91"/>
                        </p:tgtEl>
                      </p:cBhvr>
                    </p:animEffect>
                  </p:childTnLst>
                </p:cTn>
              </p:par>
            </p:tnLst>
          </p:tmpl>
        </p:tmplLst>
      </p:bldP>
      <p:bldP spid="92" grpId="0" build="p">
        <p:tmplLst>
          <p:tmpl lvl="1">
            <p:tnLst>
              <p:par>
                <p:cTn presetID="10" presetClass="entr" presetSubtype="0" fill="hold" nodeType="withEffect">
                  <p:stCondLst>
                    <p:cond delay="25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P spid="93" grpId="0" build="p">
        <p:tmplLst>
          <p:tmpl lvl="1">
            <p:tnLst>
              <p:par>
                <p:cTn presetID="10" presetClass="entr" presetSubtype="0" fill="hold" nodeType="withEffect">
                  <p:stCondLst>
                    <p:cond delay="250"/>
                  </p:stCondLst>
                  <p:childTnLst>
                    <p:set>
                      <p:cBhvr>
                        <p:cTn dur="1" fill="hold">
                          <p:stCondLst>
                            <p:cond delay="0"/>
                          </p:stCondLst>
                        </p:cTn>
                        <p:tgtEl>
                          <p:spTgt spid="93"/>
                        </p:tgtEl>
                        <p:attrNameLst>
                          <p:attrName>style.visibility</p:attrName>
                        </p:attrNameLst>
                      </p:cBhvr>
                      <p:to>
                        <p:strVal val="visible"/>
                      </p:to>
                    </p:set>
                    <p:animEffect transition="in" filter="fade">
                      <p:cBhvr>
                        <p:cTn dur="500"/>
                        <p:tgtEl>
                          <p:spTgt spid="93"/>
                        </p:tgtEl>
                      </p:cBhvr>
                    </p:animEffect>
                  </p:childTnLst>
                </p:cTn>
              </p:par>
            </p:tnLst>
          </p:tmpl>
        </p:tmplLst>
      </p:bldP>
      <p:bldP spid="94" grpId="0" animBg="1"/>
      <p:bldP spid="95" grpId="0" build="p">
        <p:tmplLst>
          <p:tmpl lvl="1">
            <p:tnLst>
              <p:par>
                <p:cTn presetID="10" presetClass="entr" presetSubtype="0" fill="hold" nodeType="withEffect">
                  <p:stCondLst>
                    <p:cond delay="25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childTnLst>
                </p:cTn>
              </p:par>
            </p:tnLst>
          </p:tmpl>
        </p:tmplLst>
      </p:bldP>
      <p:bldP spid="96" grpId="0" animBg="1"/>
      <p:bldP spid="97" grpId="0" build="p">
        <p:tmplLst>
          <p:tmpl lvl="1">
            <p:tnLst>
              <p:par>
                <p:cTn presetID="10" presetClass="entr" presetSubtype="0" fill="hold" nodeType="withEffect">
                  <p:stCondLst>
                    <p:cond delay="250"/>
                  </p:stCondLst>
                  <p:childTnLst>
                    <p:set>
                      <p:cBhvr>
                        <p:cTn dur="1" fill="hold">
                          <p:stCondLst>
                            <p:cond delay="0"/>
                          </p:stCondLst>
                        </p:cTn>
                        <p:tgtEl>
                          <p:spTgt spid="97"/>
                        </p:tgtEl>
                        <p:attrNameLst>
                          <p:attrName>style.visibility</p:attrName>
                        </p:attrNameLst>
                      </p:cBhvr>
                      <p:to>
                        <p:strVal val="visible"/>
                      </p:to>
                    </p:set>
                    <p:animEffect transition="in" filter="fade">
                      <p:cBhvr>
                        <p:cTn dur="500"/>
                        <p:tgtEl>
                          <p:spTgt spid="97"/>
                        </p:tgtEl>
                      </p:cBhvr>
                    </p:animEffect>
                  </p:childTnLst>
                </p:cTn>
              </p:par>
            </p:tnLst>
          </p:tmpl>
        </p:tmplLst>
      </p:bldP>
      <p:bldP spid="98" grpId="0" animBg="1"/>
      <p:bldP spid="99" grpId="0" build="p">
        <p:tmplLst>
          <p:tmpl lvl="1">
            <p:tnLst>
              <p:par>
                <p:cTn presetID="10" presetClass="entr" presetSubtype="0" fill="hold" nodeType="withEffect">
                  <p:stCondLst>
                    <p:cond delay="250"/>
                  </p:stCondLst>
                  <p:childTnLst>
                    <p:set>
                      <p:cBhvr>
                        <p:cTn dur="1" fill="hold">
                          <p:stCondLst>
                            <p:cond delay="0"/>
                          </p:stCondLst>
                        </p:cTn>
                        <p:tgtEl>
                          <p:spTgt spid="99"/>
                        </p:tgtEl>
                        <p:attrNameLst>
                          <p:attrName>style.visibility</p:attrName>
                        </p:attrNameLst>
                      </p:cBhvr>
                      <p:to>
                        <p:strVal val="visible"/>
                      </p:to>
                    </p:set>
                    <p:animEffect transition="in" filter="fade">
                      <p:cBhvr>
                        <p:cTn dur="500"/>
                        <p:tgtEl>
                          <p:spTgt spid="99"/>
                        </p:tgtEl>
                      </p:cBhvr>
                    </p:animEffect>
                  </p:childTnLst>
                </p:cTn>
              </p:par>
            </p:tnLst>
          </p:tmpl>
        </p:tmplLst>
      </p:bldP>
      <p:bldP spid="100" grpId="0" animBg="1"/>
      <p:bldP spid="101" grpId="0" build="p">
        <p:tmplLst>
          <p:tmpl lvl="1">
            <p:tnLst>
              <p:par>
                <p:cTn presetID="10" presetClass="entr" presetSubtype="0" fill="hold" nodeType="withEffect">
                  <p:stCondLst>
                    <p:cond delay="250"/>
                  </p:stCondLst>
                  <p:childTnLst>
                    <p:set>
                      <p:cBhvr>
                        <p:cTn dur="1" fill="hold">
                          <p:stCondLst>
                            <p:cond delay="0"/>
                          </p:stCondLst>
                        </p:cTn>
                        <p:tgtEl>
                          <p:spTgt spid="101"/>
                        </p:tgtEl>
                        <p:attrNameLst>
                          <p:attrName>style.visibility</p:attrName>
                        </p:attrNameLst>
                      </p:cBhvr>
                      <p:to>
                        <p:strVal val="visible"/>
                      </p:to>
                    </p:set>
                    <p:animEffect transition="in" filter="fade">
                      <p:cBhvr>
                        <p:cTn dur="500"/>
                        <p:tgtEl>
                          <p:spTgt spid="101"/>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theme" Target="../theme/theme2.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42" Type="http://schemas.openxmlformats.org/officeDocument/2006/relationships/slideLayout" Target="../slideLayouts/slideLayout104.xml"/><Relationship Id="rId47" Type="http://schemas.openxmlformats.org/officeDocument/2006/relationships/slideLayout" Target="../slideLayouts/slideLayout109.xml"/><Relationship Id="rId50" Type="http://schemas.openxmlformats.org/officeDocument/2006/relationships/theme" Target="../theme/theme3.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9" Type="http://schemas.openxmlformats.org/officeDocument/2006/relationships/slideLayout" Target="../slideLayouts/slideLayout91.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45" Type="http://schemas.openxmlformats.org/officeDocument/2006/relationships/slideLayout" Target="../slideLayouts/slideLayout107.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49" Type="http://schemas.openxmlformats.org/officeDocument/2006/relationships/slideLayout" Target="../slideLayouts/slideLayout111.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4" Type="http://schemas.openxmlformats.org/officeDocument/2006/relationships/slideLayout" Target="../slideLayouts/slideLayout106.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43" Type="http://schemas.openxmlformats.org/officeDocument/2006/relationships/slideLayout" Target="../slideLayouts/slideLayout105.xml"/><Relationship Id="rId48" Type="http://schemas.openxmlformats.org/officeDocument/2006/relationships/slideLayout" Target="../slideLayouts/slideLayout110.xml"/><Relationship Id="rId8" Type="http://schemas.openxmlformats.org/officeDocument/2006/relationships/slideLayout" Target="../slideLayouts/slideLayout70.xml"/><Relationship Id="rId3" Type="http://schemas.openxmlformats.org/officeDocument/2006/relationships/slideLayout" Target="../slideLayouts/slideLayout65.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46" Type="http://schemas.openxmlformats.org/officeDocument/2006/relationships/slideLayout" Target="../slideLayouts/slideLayout108.xml"/><Relationship Id="rId20" Type="http://schemas.openxmlformats.org/officeDocument/2006/relationships/slideLayout" Target="../slideLayouts/slideLayout82.xml"/><Relationship Id="rId41" Type="http://schemas.openxmlformats.org/officeDocument/2006/relationships/slideLayout" Target="../slideLayouts/slideLayout103.xml"/><Relationship Id="rId1" Type="http://schemas.openxmlformats.org/officeDocument/2006/relationships/slideLayout" Target="../slideLayouts/slideLayout63.xml"/><Relationship Id="rId6"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9" Type="http://schemas.openxmlformats.org/officeDocument/2006/relationships/slideLayout" Target="../slideLayouts/slideLayout150.xml"/><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42" Type="http://schemas.openxmlformats.org/officeDocument/2006/relationships/slideLayout" Target="../slideLayouts/slideLayout153.xml"/><Relationship Id="rId47" Type="http://schemas.openxmlformats.org/officeDocument/2006/relationships/slideLayout" Target="../slideLayouts/slideLayout158.xml"/><Relationship Id="rId7" Type="http://schemas.openxmlformats.org/officeDocument/2006/relationships/slideLayout" Target="../slideLayouts/slideLayout11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9" Type="http://schemas.openxmlformats.org/officeDocument/2006/relationships/slideLayout" Target="../slideLayouts/slideLayout140.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37" Type="http://schemas.openxmlformats.org/officeDocument/2006/relationships/slideLayout" Target="../slideLayouts/slideLayout148.xml"/><Relationship Id="rId40" Type="http://schemas.openxmlformats.org/officeDocument/2006/relationships/slideLayout" Target="../slideLayouts/slideLayout151.xml"/><Relationship Id="rId45" Type="http://schemas.openxmlformats.org/officeDocument/2006/relationships/slideLayout" Target="../slideLayouts/slideLayout156.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slideLayout" Target="../slideLayouts/slideLayout147.xml"/><Relationship Id="rId49" Type="http://schemas.openxmlformats.org/officeDocument/2006/relationships/theme" Target="../theme/theme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4" Type="http://schemas.openxmlformats.org/officeDocument/2006/relationships/slideLayout" Target="../slideLayouts/slideLayout155.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 Id="rId43" Type="http://schemas.openxmlformats.org/officeDocument/2006/relationships/slideLayout" Target="../slideLayouts/slideLayout154.xml"/><Relationship Id="rId48" Type="http://schemas.openxmlformats.org/officeDocument/2006/relationships/slideLayout" Target="../slideLayouts/slideLayout159.xml"/><Relationship Id="rId8" Type="http://schemas.openxmlformats.org/officeDocument/2006/relationships/slideLayout" Target="../slideLayouts/slideLayout119.xml"/><Relationship Id="rId3" Type="http://schemas.openxmlformats.org/officeDocument/2006/relationships/slideLayout" Target="../slideLayouts/slideLayout114.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38" Type="http://schemas.openxmlformats.org/officeDocument/2006/relationships/slideLayout" Target="../slideLayouts/slideLayout149.xml"/><Relationship Id="rId46" Type="http://schemas.openxmlformats.org/officeDocument/2006/relationships/slideLayout" Target="../slideLayouts/slideLayout157.xml"/><Relationship Id="rId20" Type="http://schemas.openxmlformats.org/officeDocument/2006/relationships/slideLayout" Target="../slideLayouts/slideLayout131.xml"/><Relationship Id="rId41" Type="http://schemas.openxmlformats.org/officeDocument/2006/relationships/slideLayout" Target="../slideLayouts/slideLayout152.xml"/><Relationship Id="rId1" Type="http://schemas.openxmlformats.org/officeDocument/2006/relationships/slideLayout" Target="../slideLayouts/slideLayout112.xml"/><Relationship Id="rId6"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2" cstate="print">
            <a:lum/>
          </a:blip>
          <a:srcRect/>
          <a:stretch>
            <a:fillRect l="-25000" r="-2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49364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Lst>
  <p:transition spd="med">
    <p:fade/>
  </p:transition>
  <p:hf hdr="0" ftr="0" dt="0"/>
  <p:txStyles>
    <p:titleStyle>
      <a:lvl1pPr algn="ctr" defTabSz="1087874" rtl="0" eaLnBrk="0" fontAlgn="base" hangingPunct="0">
        <a:spcBef>
          <a:spcPct val="0"/>
        </a:spcBef>
        <a:spcAft>
          <a:spcPct val="0"/>
        </a:spcAft>
        <a:defRPr sz="5207" kern="1200">
          <a:solidFill>
            <a:schemeClr val="tx1"/>
          </a:solidFill>
          <a:latin typeface="+mj-lt"/>
          <a:ea typeface="+mj-ea"/>
          <a:cs typeface="+mj-cs"/>
        </a:defRPr>
      </a:lvl1pPr>
      <a:lvl2pPr algn="ctr" defTabSz="1087874" rtl="0" eaLnBrk="0" fontAlgn="base" hangingPunct="0">
        <a:spcBef>
          <a:spcPct val="0"/>
        </a:spcBef>
        <a:spcAft>
          <a:spcPct val="0"/>
        </a:spcAft>
        <a:defRPr sz="5207">
          <a:solidFill>
            <a:schemeClr val="tx1"/>
          </a:solidFill>
          <a:latin typeface="Calibri" panose="020F0502020204030204" pitchFamily="34" charset="0"/>
        </a:defRPr>
      </a:lvl2pPr>
      <a:lvl3pPr algn="ctr" defTabSz="1087874" rtl="0" eaLnBrk="0" fontAlgn="base" hangingPunct="0">
        <a:spcBef>
          <a:spcPct val="0"/>
        </a:spcBef>
        <a:spcAft>
          <a:spcPct val="0"/>
        </a:spcAft>
        <a:defRPr sz="5207">
          <a:solidFill>
            <a:schemeClr val="tx1"/>
          </a:solidFill>
          <a:latin typeface="Calibri" panose="020F0502020204030204" pitchFamily="34" charset="0"/>
        </a:defRPr>
      </a:lvl3pPr>
      <a:lvl4pPr algn="ctr" defTabSz="1087874" rtl="0" eaLnBrk="0" fontAlgn="base" hangingPunct="0">
        <a:spcBef>
          <a:spcPct val="0"/>
        </a:spcBef>
        <a:spcAft>
          <a:spcPct val="0"/>
        </a:spcAft>
        <a:defRPr sz="5207">
          <a:solidFill>
            <a:schemeClr val="tx1"/>
          </a:solidFill>
          <a:latin typeface="Calibri" panose="020F0502020204030204" pitchFamily="34" charset="0"/>
        </a:defRPr>
      </a:lvl4pPr>
      <a:lvl5pPr algn="ctr" defTabSz="1087874" rtl="0" eaLnBrk="0" fontAlgn="base" hangingPunct="0">
        <a:spcBef>
          <a:spcPct val="0"/>
        </a:spcBef>
        <a:spcAft>
          <a:spcPct val="0"/>
        </a:spcAft>
        <a:defRPr sz="5207">
          <a:solidFill>
            <a:schemeClr val="tx1"/>
          </a:solidFill>
          <a:latin typeface="Calibri" panose="020F0502020204030204" pitchFamily="34" charset="0"/>
        </a:defRPr>
      </a:lvl5pPr>
      <a:lvl6pPr marL="952302" algn="ctr" defTabSz="1087874" rtl="0" fontAlgn="base">
        <a:spcBef>
          <a:spcPct val="0"/>
        </a:spcBef>
        <a:spcAft>
          <a:spcPct val="0"/>
        </a:spcAft>
        <a:defRPr sz="5207">
          <a:solidFill>
            <a:schemeClr val="tx1"/>
          </a:solidFill>
          <a:latin typeface="Calibri" panose="020F0502020204030204" pitchFamily="34" charset="0"/>
        </a:defRPr>
      </a:lvl6pPr>
      <a:lvl7pPr marL="1904604" algn="ctr" defTabSz="1087874" rtl="0" fontAlgn="base">
        <a:spcBef>
          <a:spcPct val="0"/>
        </a:spcBef>
        <a:spcAft>
          <a:spcPct val="0"/>
        </a:spcAft>
        <a:defRPr sz="5207">
          <a:solidFill>
            <a:schemeClr val="tx1"/>
          </a:solidFill>
          <a:latin typeface="Calibri" panose="020F0502020204030204" pitchFamily="34" charset="0"/>
        </a:defRPr>
      </a:lvl7pPr>
      <a:lvl8pPr marL="2856906" algn="ctr" defTabSz="1087874" rtl="0" fontAlgn="base">
        <a:spcBef>
          <a:spcPct val="0"/>
        </a:spcBef>
        <a:spcAft>
          <a:spcPct val="0"/>
        </a:spcAft>
        <a:defRPr sz="5207">
          <a:solidFill>
            <a:schemeClr val="tx1"/>
          </a:solidFill>
          <a:latin typeface="Calibri" panose="020F0502020204030204" pitchFamily="34" charset="0"/>
        </a:defRPr>
      </a:lvl8pPr>
      <a:lvl9pPr marL="3809208" algn="ctr" defTabSz="1087874" rtl="0" fontAlgn="base">
        <a:spcBef>
          <a:spcPct val="0"/>
        </a:spcBef>
        <a:spcAft>
          <a:spcPct val="0"/>
        </a:spcAft>
        <a:defRPr sz="5207">
          <a:solidFill>
            <a:schemeClr val="tx1"/>
          </a:solidFill>
          <a:latin typeface="Calibri" panose="020F0502020204030204" pitchFamily="34" charset="0"/>
        </a:defRPr>
      </a:lvl9pPr>
    </p:titleStyle>
    <p:bodyStyle>
      <a:lvl1pPr marL="406713" indent="-406713" algn="l" defTabSz="1087874"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1pPr>
      <a:lvl2pPr marL="882864" indent="-337274" algn="l" defTabSz="1087874" rtl="0" eaLnBrk="0" fontAlgn="base" hangingPunct="0">
        <a:spcBef>
          <a:spcPct val="20000"/>
        </a:spcBef>
        <a:spcAft>
          <a:spcPct val="0"/>
        </a:spcAft>
        <a:buFont typeface="Arial" panose="020B0604020202020204" pitchFamily="34" charset="0"/>
        <a:buChar char="–"/>
        <a:defRPr sz="3333" kern="1200">
          <a:solidFill>
            <a:schemeClr val="tx1"/>
          </a:solidFill>
          <a:latin typeface="+mn-lt"/>
          <a:ea typeface="+mn-ea"/>
          <a:cs typeface="+mn-cs"/>
        </a:defRPr>
      </a:lvl2pPr>
      <a:lvl3pPr marL="1359015" indent="-271142" algn="l" defTabSz="1087874" rtl="0" eaLnBrk="0" fontAlgn="base" hangingPunct="0">
        <a:spcBef>
          <a:spcPct val="20000"/>
        </a:spcBef>
        <a:spcAft>
          <a:spcPct val="0"/>
        </a:spcAft>
        <a:buFont typeface="Arial" panose="020B0604020202020204" pitchFamily="34" charset="0"/>
        <a:buChar char="•"/>
        <a:defRPr sz="2916" kern="1200">
          <a:solidFill>
            <a:schemeClr val="tx1"/>
          </a:solidFill>
          <a:latin typeface="+mn-lt"/>
          <a:ea typeface="+mn-ea"/>
          <a:cs typeface="+mn-cs"/>
        </a:defRPr>
      </a:lvl3pPr>
      <a:lvl4pPr marL="1901298" indent="-271142" algn="l" defTabSz="1087874" rtl="0" eaLnBrk="0" fontAlgn="base" hangingPunct="0">
        <a:spcBef>
          <a:spcPct val="20000"/>
        </a:spcBef>
        <a:spcAft>
          <a:spcPct val="0"/>
        </a:spcAft>
        <a:buFont typeface="Arial" panose="020B0604020202020204" pitchFamily="34" charset="0"/>
        <a:buChar char="–"/>
        <a:defRPr sz="2291" kern="1200">
          <a:solidFill>
            <a:schemeClr val="tx1"/>
          </a:solidFill>
          <a:latin typeface="+mn-lt"/>
          <a:ea typeface="+mn-ea"/>
          <a:cs typeface="+mn-cs"/>
        </a:defRPr>
      </a:lvl4pPr>
      <a:lvl5pPr marL="2446887" indent="-271142" algn="l" defTabSz="1087874" rtl="0" eaLnBrk="0" fontAlgn="base" hangingPunct="0">
        <a:spcBef>
          <a:spcPct val="20000"/>
        </a:spcBef>
        <a:spcAft>
          <a:spcPct val="0"/>
        </a:spcAft>
        <a:buFont typeface="Arial" panose="020B0604020202020204" pitchFamily="34" charset="0"/>
        <a:buChar char="»"/>
        <a:defRPr sz="2291" kern="1200">
          <a:solidFill>
            <a:schemeClr val="tx1"/>
          </a:solidFill>
          <a:latin typeface="+mn-lt"/>
          <a:ea typeface="+mn-ea"/>
          <a:cs typeface="+mn-cs"/>
        </a:defRPr>
      </a:lvl5pPr>
      <a:lvl6pPr marL="2992798"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6pPr>
      <a:lvl7pPr marL="3536945"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7pPr>
      <a:lvl8pPr marL="4081091"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8pPr>
      <a:lvl9pPr marL="4625236"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9pPr>
    </p:bodyStyle>
    <p:otherStyle>
      <a:defPPr>
        <a:defRPr lang="en-US"/>
      </a:defPPr>
      <a:lvl1pPr marL="0" algn="l" defTabSz="1088290" rtl="0" eaLnBrk="1" latinLnBrk="0" hangingPunct="1">
        <a:defRPr sz="2083" kern="1200">
          <a:solidFill>
            <a:schemeClr val="tx1"/>
          </a:solidFill>
          <a:latin typeface="+mn-lt"/>
          <a:ea typeface="+mn-ea"/>
          <a:cs typeface="+mn-cs"/>
        </a:defRPr>
      </a:lvl1pPr>
      <a:lvl2pPr marL="544145" algn="l" defTabSz="1088290" rtl="0" eaLnBrk="1" latinLnBrk="0" hangingPunct="1">
        <a:defRPr sz="2083" kern="1200">
          <a:solidFill>
            <a:schemeClr val="tx1"/>
          </a:solidFill>
          <a:latin typeface="+mn-lt"/>
          <a:ea typeface="+mn-ea"/>
          <a:cs typeface="+mn-cs"/>
        </a:defRPr>
      </a:lvl2pPr>
      <a:lvl3pPr marL="1088290" algn="l" defTabSz="1088290" rtl="0" eaLnBrk="1" latinLnBrk="0" hangingPunct="1">
        <a:defRPr sz="2083" kern="1200">
          <a:solidFill>
            <a:schemeClr val="tx1"/>
          </a:solidFill>
          <a:latin typeface="+mn-lt"/>
          <a:ea typeface="+mn-ea"/>
          <a:cs typeface="+mn-cs"/>
        </a:defRPr>
      </a:lvl3pPr>
      <a:lvl4pPr marL="1632435" algn="l" defTabSz="1088290" rtl="0" eaLnBrk="1" latinLnBrk="0" hangingPunct="1">
        <a:defRPr sz="2083" kern="1200">
          <a:solidFill>
            <a:schemeClr val="tx1"/>
          </a:solidFill>
          <a:latin typeface="+mn-lt"/>
          <a:ea typeface="+mn-ea"/>
          <a:cs typeface="+mn-cs"/>
        </a:defRPr>
      </a:lvl4pPr>
      <a:lvl5pPr marL="2176581" algn="l" defTabSz="1088290" rtl="0" eaLnBrk="1" latinLnBrk="0" hangingPunct="1">
        <a:defRPr sz="2083" kern="1200">
          <a:solidFill>
            <a:schemeClr val="tx1"/>
          </a:solidFill>
          <a:latin typeface="+mn-lt"/>
          <a:ea typeface="+mn-ea"/>
          <a:cs typeface="+mn-cs"/>
        </a:defRPr>
      </a:lvl5pPr>
      <a:lvl6pPr marL="2720726" algn="l" defTabSz="1088290" rtl="0" eaLnBrk="1" latinLnBrk="0" hangingPunct="1">
        <a:defRPr sz="2083" kern="1200">
          <a:solidFill>
            <a:schemeClr val="tx1"/>
          </a:solidFill>
          <a:latin typeface="+mn-lt"/>
          <a:ea typeface="+mn-ea"/>
          <a:cs typeface="+mn-cs"/>
        </a:defRPr>
      </a:lvl6pPr>
      <a:lvl7pPr marL="3264871" algn="l" defTabSz="1088290" rtl="0" eaLnBrk="1" latinLnBrk="0" hangingPunct="1">
        <a:defRPr sz="2083" kern="1200">
          <a:solidFill>
            <a:schemeClr val="tx1"/>
          </a:solidFill>
          <a:latin typeface="+mn-lt"/>
          <a:ea typeface="+mn-ea"/>
          <a:cs typeface="+mn-cs"/>
        </a:defRPr>
      </a:lvl7pPr>
      <a:lvl8pPr marL="3809018" algn="l" defTabSz="1088290" rtl="0" eaLnBrk="1" latinLnBrk="0" hangingPunct="1">
        <a:defRPr sz="2083" kern="1200">
          <a:solidFill>
            <a:schemeClr val="tx1"/>
          </a:solidFill>
          <a:latin typeface="+mn-lt"/>
          <a:ea typeface="+mn-ea"/>
          <a:cs typeface="+mn-cs"/>
        </a:defRPr>
      </a:lvl8pPr>
      <a:lvl9pPr marL="4353163" algn="l" defTabSz="1088290" rtl="0" eaLnBrk="1" latinLnBrk="0" hangingPunct="1">
        <a:defRPr sz="208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pattFill prst="shingle">
          <a:fgClr>
            <a:schemeClr val="bg1"/>
          </a:fgClr>
          <a:bgClr>
            <a:schemeClr val="bg1"/>
          </a:bgClr>
        </a:patt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0" y="178629"/>
            <a:ext cx="10972800" cy="658083"/>
          </a:xfrm>
          <a:prstGeom prst="rect">
            <a:avLst/>
          </a:prstGeom>
        </p:spPr>
        <p:txBody>
          <a:bodyPr vert="horz" lIns="163275" tIns="81638" rIns="163275" bIns="81638" rtlCol="0" anchor="ctr">
            <a:normAutofit/>
          </a:bodyPr>
          <a:lstStyle/>
          <a:p>
            <a:r>
              <a:rPr lang="en-US" dirty="0"/>
              <a:t>Master Title</a:t>
            </a:r>
          </a:p>
        </p:txBody>
      </p:sp>
      <p:sp>
        <p:nvSpPr>
          <p:cNvPr id="3" name="テキスト プレースホルダー 2"/>
          <p:cNvSpPr>
            <a:spLocks noGrp="1"/>
          </p:cNvSpPr>
          <p:nvPr>
            <p:ph type="body" idx="1"/>
          </p:nvPr>
        </p:nvSpPr>
        <p:spPr>
          <a:xfrm>
            <a:off x="609600" y="1076739"/>
            <a:ext cx="10972800" cy="5184576"/>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5" name="フッター プレースホルダー 4"/>
          <p:cNvSpPr>
            <a:spLocks noGrp="1"/>
          </p:cNvSpPr>
          <p:nvPr>
            <p:ph type="ftr" sz="quarter" idx="3"/>
          </p:nvPr>
        </p:nvSpPr>
        <p:spPr>
          <a:xfrm>
            <a:off x="4165600" y="6356352"/>
            <a:ext cx="3860800" cy="365125"/>
          </a:xfrm>
          <a:prstGeom prst="rect">
            <a:avLst/>
          </a:prstGeom>
        </p:spPr>
        <p:txBody>
          <a:bodyPr vert="horz" lIns="163275" tIns="81638" rIns="163275" bIns="81638" rtlCol="0" anchor="ctr"/>
          <a:lstStyle>
            <a:lvl1pPr algn="ctr">
              <a:defRPr sz="1400">
                <a:solidFill>
                  <a:schemeClr val="tx1">
                    <a:tint val="75000"/>
                  </a:schemeClr>
                </a:solidFill>
              </a:defRPr>
            </a:lvl1pPr>
          </a:lstStyle>
          <a:p>
            <a:endParaRPr lang="en-US"/>
          </a:p>
        </p:txBody>
      </p:sp>
      <p:sp>
        <p:nvSpPr>
          <p:cNvPr id="6" name="スライド番号プレースホルダー 5"/>
          <p:cNvSpPr>
            <a:spLocks noGrp="1"/>
          </p:cNvSpPr>
          <p:nvPr>
            <p:ph type="sldNum" sz="quarter" idx="4"/>
          </p:nvPr>
        </p:nvSpPr>
        <p:spPr>
          <a:xfrm>
            <a:off x="8737600" y="6356352"/>
            <a:ext cx="2844800" cy="365125"/>
          </a:xfrm>
          <a:prstGeom prst="rect">
            <a:avLst/>
          </a:prstGeom>
        </p:spPr>
        <p:txBody>
          <a:bodyPr vert="horz" lIns="163275" tIns="81638" rIns="163275" bIns="81638" rtlCol="0" anchor="ctr"/>
          <a:lstStyle>
            <a:lvl1pPr algn="r">
              <a:defRPr sz="1400">
                <a:solidFill>
                  <a:schemeClr val="tx1">
                    <a:tint val="75000"/>
                  </a:schemeClr>
                </a:solidFill>
              </a:defRPr>
            </a:lvl1pPr>
          </a:lstStyle>
          <a:p>
            <a:fld id="{D97FAD88-CD89-445B-80D2-D1F46C853675}" type="slidenum">
              <a:rPr lang="en-US" smtClean="0"/>
              <a:t>‹N°›</a:t>
            </a:fld>
            <a:endParaRPr lang="en-US"/>
          </a:p>
        </p:txBody>
      </p:sp>
    </p:spTree>
    <p:extLst>
      <p:ext uri="{BB962C8B-B14F-4D97-AF65-F5344CB8AC3E}">
        <p14:creationId xmlns:p14="http://schemas.microsoft.com/office/powerpoint/2010/main" val="216402593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7" r:id="rId22"/>
  </p:sldLayoutIdLst>
  <p:hf hdr="0" dt="0"/>
  <p:txStyles>
    <p:titleStyle>
      <a:lvl1pPr algn="ctr" defTabSz="1088556" rtl="0" eaLnBrk="1" latinLnBrk="0" hangingPunct="1">
        <a:spcBef>
          <a:spcPct val="0"/>
        </a:spcBef>
        <a:buNone/>
        <a:defRPr sz="2933" kern="1200" baseline="0">
          <a:solidFill>
            <a:schemeClr val="tx1"/>
          </a:solidFill>
          <a:latin typeface="+mj-lt"/>
          <a:ea typeface="+mj-ea"/>
          <a:cs typeface="+mj-cs"/>
        </a:defRPr>
      </a:lvl1pPr>
    </p:titleStyle>
    <p:bodyStyle>
      <a:lvl1pPr marL="0" indent="0" algn="l" defTabSz="1088556" rtl="0" eaLnBrk="1" latinLnBrk="0" hangingPunct="1">
        <a:spcBef>
          <a:spcPct val="20000"/>
        </a:spcBef>
        <a:buFontTx/>
        <a:buNone/>
        <a:defRPr sz="2133" kern="1200" baseline="0">
          <a:solidFill>
            <a:schemeClr val="tx1"/>
          </a:solidFill>
          <a:latin typeface="+mn-lt"/>
          <a:ea typeface="+mn-ea"/>
          <a:cs typeface="+mn-cs"/>
        </a:defRPr>
      </a:lvl1pPr>
      <a:lvl2pPr marL="552028" indent="-240012" algn="l" defTabSz="1088556" rtl="0" eaLnBrk="1" latinLnBrk="0" hangingPunct="1">
        <a:spcBef>
          <a:spcPct val="20000"/>
        </a:spcBef>
        <a:buFontTx/>
        <a:buChar char="●"/>
        <a:defRPr sz="1600" kern="1200">
          <a:solidFill>
            <a:schemeClr val="tx1"/>
          </a:solidFill>
          <a:latin typeface="+mn-lt"/>
          <a:ea typeface="+mn-ea"/>
          <a:cs typeface="+mn-cs"/>
        </a:defRPr>
      </a:lvl2pPr>
      <a:lvl3pPr marL="792040" indent="-240012" algn="l" defTabSz="1088556" rtl="0" eaLnBrk="1" latinLnBrk="0" hangingPunct="1">
        <a:spcBef>
          <a:spcPct val="20000"/>
        </a:spcBef>
        <a:buFontTx/>
        <a:buChar char="●"/>
        <a:defRPr sz="1600" kern="1200">
          <a:solidFill>
            <a:schemeClr val="tx1"/>
          </a:solidFill>
          <a:latin typeface="+mn-lt"/>
          <a:ea typeface="+mn-ea"/>
          <a:cs typeface="+mn-cs"/>
        </a:defRPr>
      </a:lvl3pPr>
      <a:lvl4pPr marL="1904973" indent="-272139" algn="l" defTabSz="1088556" rtl="0" eaLnBrk="1" latinLnBrk="0" hangingPunct="1">
        <a:spcBef>
          <a:spcPct val="20000"/>
        </a:spcBef>
        <a:buFontTx/>
        <a:buChar char="●"/>
        <a:defRPr sz="1600" kern="1200">
          <a:solidFill>
            <a:schemeClr val="tx1"/>
          </a:solidFill>
          <a:latin typeface="+mn-lt"/>
          <a:ea typeface="+mn-ea"/>
          <a:cs typeface="+mn-cs"/>
        </a:defRPr>
      </a:lvl4pPr>
      <a:lvl5pPr marL="2449251" indent="-272139" algn="l" defTabSz="1088556" rtl="0" eaLnBrk="1" latinLnBrk="0" hangingPunct="1">
        <a:spcBef>
          <a:spcPct val="20000"/>
        </a:spcBef>
        <a:buFontTx/>
        <a:buChar char="●"/>
        <a:defRPr sz="16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56" rtl="0" eaLnBrk="1" latinLnBrk="0" hangingPunct="1">
        <a:defRPr sz="2133" kern="1200">
          <a:solidFill>
            <a:schemeClr val="tx1"/>
          </a:solidFill>
          <a:latin typeface="+mn-lt"/>
          <a:ea typeface="+mn-ea"/>
          <a:cs typeface="+mn-cs"/>
        </a:defRPr>
      </a:lvl1pPr>
      <a:lvl2pPr marL="544278" algn="l" defTabSz="1088556" rtl="0" eaLnBrk="1" latinLnBrk="0" hangingPunct="1">
        <a:defRPr sz="2133" kern="1200">
          <a:solidFill>
            <a:schemeClr val="tx1"/>
          </a:solidFill>
          <a:latin typeface="+mn-lt"/>
          <a:ea typeface="+mn-ea"/>
          <a:cs typeface="+mn-cs"/>
        </a:defRPr>
      </a:lvl2pPr>
      <a:lvl3pPr marL="1088556" algn="l" defTabSz="1088556" rtl="0" eaLnBrk="1" latinLnBrk="0" hangingPunct="1">
        <a:defRPr sz="2133" kern="1200">
          <a:solidFill>
            <a:schemeClr val="tx1"/>
          </a:solidFill>
          <a:latin typeface="+mn-lt"/>
          <a:ea typeface="+mn-ea"/>
          <a:cs typeface="+mn-cs"/>
        </a:defRPr>
      </a:lvl3pPr>
      <a:lvl4pPr marL="1632834" algn="l" defTabSz="1088556" rtl="0" eaLnBrk="1" latinLnBrk="0" hangingPunct="1">
        <a:defRPr sz="2133" kern="1200">
          <a:solidFill>
            <a:schemeClr val="tx1"/>
          </a:solidFill>
          <a:latin typeface="+mn-lt"/>
          <a:ea typeface="+mn-ea"/>
          <a:cs typeface="+mn-cs"/>
        </a:defRPr>
      </a:lvl4pPr>
      <a:lvl5pPr marL="2177112" algn="l" defTabSz="1088556" rtl="0" eaLnBrk="1" latinLnBrk="0" hangingPunct="1">
        <a:defRPr sz="2133" kern="1200">
          <a:solidFill>
            <a:schemeClr val="tx1"/>
          </a:solidFill>
          <a:latin typeface="+mn-lt"/>
          <a:ea typeface="+mn-ea"/>
          <a:cs typeface="+mn-cs"/>
        </a:defRPr>
      </a:lvl5pPr>
      <a:lvl6pPr marL="2721391" algn="l" defTabSz="1088556" rtl="0" eaLnBrk="1" latinLnBrk="0" hangingPunct="1">
        <a:defRPr sz="2133" kern="1200">
          <a:solidFill>
            <a:schemeClr val="tx1"/>
          </a:solidFill>
          <a:latin typeface="+mn-lt"/>
          <a:ea typeface="+mn-ea"/>
          <a:cs typeface="+mn-cs"/>
        </a:defRPr>
      </a:lvl6pPr>
      <a:lvl7pPr marL="3265669" algn="l" defTabSz="1088556" rtl="0" eaLnBrk="1" latinLnBrk="0" hangingPunct="1">
        <a:defRPr sz="2133" kern="1200">
          <a:solidFill>
            <a:schemeClr val="tx1"/>
          </a:solidFill>
          <a:latin typeface="+mn-lt"/>
          <a:ea typeface="+mn-ea"/>
          <a:cs typeface="+mn-cs"/>
        </a:defRPr>
      </a:lvl7pPr>
      <a:lvl8pPr marL="3809946" algn="l" defTabSz="1088556" rtl="0" eaLnBrk="1" latinLnBrk="0" hangingPunct="1">
        <a:defRPr sz="2133" kern="1200">
          <a:solidFill>
            <a:schemeClr val="tx1"/>
          </a:solidFill>
          <a:latin typeface="+mn-lt"/>
          <a:ea typeface="+mn-ea"/>
          <a:cs typeface="+mn-cs"/>
        </a:defRPr>
      </a:lvl8pPr>
      <a:lvl9pPr marL="4354225" algn="l" defTabSz="1088556" rtl="0" eaLnBrk="1" latinLnBrk="0" hangingPunct="1">
        <a:defRPr sz="213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直角三角形 8"/>
          <p:cNvSpPr/>
          <p:nvPr userDrawn="1"/>
        </p:nvSpPr>
        <p:spPr>
          <a:xfrm rot="10800000">
            <a:off x="10948920" y="-913"/>
            <a:ext cx="1243080" cy="1566926"/>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直角三角形 9"/>
          <p:cNvSpPr/>
          <p:nvPr userDrawn="1"/>
        </p:nvSpPr>
        <p:spPr>
          <a:xfrm rot="10800000">
            <a:off x="9475754" y="-914"/>
            <a:ext cx="2730540" cy="1299677"/>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 name="タイトル プレースホルダー 1"/>
          <p:cNvSpPr>
            <a:spLocks noGrp="1"/>
          </p:cNvSpPr>
          <p:nvPr>
            <p:ph type="title"/>
          </p:nvPr>
        </p:nvSpPr>
        <p:spPr>
          <a:xfrm>
            <a:off x="394871" y="128634"/>
            <a:ext cx="11162209" cy="750083"/>
          </a:xfrm>
          <a:prstGeom prst="rect">
            <a:avLst/>
          </a:prstGeom>
        </p:spPr>
        <p:txBody>
          <a:bodyPr vert="horz" lIns="163275" tIns="81638" rIns="163275" bIns="81638" rtlCol="0" anchor="ctr">
            <a:noAutofit/>
          </a:bodyPr>
          <a:lstStyle/>
          <a:p>
            <a:r>
              <a:rPr lang="en-US" altLang="ja-JP" dirty="0"/>
              <a:t>SLIDE TITLE HERE</a:t>
            </a:r>
            <a:endParaRPr lang="en-US" dirty="0"/>
          </a:p>
        </p:txBody>
      </p:sp>
      <p:sp>
        <p:nvSpPr>
          <p:cNvPr id="3" name="テキスト プレースホルダー 2"/>
          <p:cNvSpPr>
            <a:spLocks noGrp="1"/>
          </p:cNvSpPr>
          <p:nvPr>
            <p:ph type="body" idx="1"/>
          </p:nvPr>
        </p:nvSpPr>
        <p:spPr>
          <a:xfrm>
            <a:off x="609600" y="1220755"/>
            <a:ext cx="10972800" cy="4905409"/>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5" name="フッター プレースホルダー 4"/>
          <p:cNvSpPr>
            <a:spLocks noGrp="1"/>
          </p:cNvSpPr>
          <p:nvPr>
            <p:ph type="ftr" sz="quarter" idx="3"/>
          </p:nvPr>
        </p:nvSpPr>
        <p:spPr>
          <a:xfrm>
            <a:off x="6276035" y="6394245"/>
            <a:ext cx="5185026" cy="365125"/>
          </a:xfrm>
          <a:prstGeom prst="rect">
            <a:avLst/>
          </a:prstGeom>
        </p:spPr>
        <p:txBody>
          <a:bodyPr vert="horz" lIns="163275" tIns="81638" rIns="163275" bIns="81638" rtlCol="0" anchor="ctr"/>
          <a:lstStyle>
            <a:lvl1pPr algn="r">
              <a:defRPr sz="1400">
                <a:solidFill>
                  <a:schemeClr val="bg1">
                    <a:lumMod val="50000"/>
                    <a:alpha val="70000"/>
                  </a:schemeClr>
                </a:solidFill>
              </a:defRPr>
            </a:lvl1pPr>
          </a:lstStyle>
          <a:p>
            <a:r>
              <a:rPr lang="en-US"/>
              <a:t>The Power of PowerPoint | thepopp.com</a:t>
            </a:r>
            <a:endParaRPr lang="en-US" dirty="0"/>
          </a:p>
        </p:txBody>
      </p:sp>
      <p:sp>
        <p:nvSpPr>
          <p:cNvPr id="6" name="スライド番号プレースホルダー 5"/>
          <p:cNvSpPr>
            <a:spLocks noGrp="1"/>
          </p:cNvSpPr>
          <p:nvPr>
            <p:ph type="sldNum" sz="quarter" idx="4"/>
          </p:nvPr>
        </p:nvSpPr>
        <p:spPr>
          <a:xfrm>
            <a:off x="11582292" y="6394245"/>
            <a:ext cx="604913" cy="365125"/>
          </a:xfrm>
          <a:prstGeom prst="rect">
            <a:avLst/>
          </a:prstGeom>
        </p:spPr>
        <p:txBody>
          <a:bodyPr vert="horz" lIns="163275" tIns="81638" rIns="163275" bIns="81638" rtlCol="0" anchor="ctr"/>
          <a:lstStyle>
            <a:lvl1pPr algn="l">
              <a:defRPr sz="2133">
                <a:solidFill>
                  <a:schemeClr val="bg2">
                    <a:lumMod val="75000"/>
                  </a:schemeClr>
                </a:solidFill>
                <a:latin typeface="+mj-lt"/>
              </a:defRPr>
            </a:lvl1pPr>
          </a:lstStyle>
          <a:p>
            <a:fld id="{387164BF-D67A-46C0-81D2-5BAF67C00C80}" type="slidenum">
              <a:rPr lang="en-US" smtClean="0"/>
              <a:pPr/>
              <a:t>‹N°›</a:t>
            </a:fld>
            <a:endParaRPr lang="en-US" dirty="0"/>
          </a:p>
        </p:txBody>
      </p:sp>
      <p:cxnSp>
        <p:nvCxnSpPr>
          <p:cNvPr id="7" name="直線コネクタ 6"/>
          <p:cNvCxnSpPr/>
          <p:nvPr userDrawn="1"/>
        </p:nvCxnSpPr>
        <p:spPr>
          <a:xfrm>
            <a:off x="402373" y="848713"/>
            <a:ext cx="11387253"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userDrawn="1"/>
        </p:nvCxnSpPr>
        <p:spPr>
          <a:xfrm flipV="1">
            <a:off x="11527074" y="6339324"/>
            <a:ext cx="0" cy="51867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219940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 id="2147483758" r:id="rId30"/>
    <p:sldLayoutId id="2147483759" r:id="rId31"/>
    <p:sldLayoutId id="2147483760" r:id="rId32"/>
    <p:sldLayoutId id="2147483761" r:id="rId33"/>
    <p:sldLayoutId id="2147483762" r:id="rId34"/>
    <p:sldLayoutId id="2147483763" r:id="rId35"/>
    <p:sldLayoutId id="2147483764" r:id="rId36"/>
    <p:sldLayoutId id="2147483765" r:id="rId37"/>
    <p:sldLayoutId id="2147483766" r:id="rId38"/>
    <p:sldLayoutId id="2147483767" r:id="rId39"/>
    <p:sldLayoutId id="2147483768" r:id="rId40"/>
    <p:sldLayoutId id="2147483769" r:id="rId41"/>
    <p:sldLayoutId id="2147483770" r:id="rId42"/>
    <p:sldLayoutId id="2147483771" r:id="rId43"/>
    <p:sldLayoutId id="2147483772" r:id="rId44"/>
    <p:sldLayoutId id="2147483773" r:id="rId45"/>
    <p:sldLayoutId id="2147483774" r:id="rId46"/>
    <p:sldLayoutId id="2147483775" r:id="rId47"/>
    <p:sldLayoutId id="2147483776" r:id="rId48"/>
    <p:sldLayoutId id="2147483777" r:id="rId4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 presetClass="entr" presetSubtype="8" decel="100000" fill="hold" grpId="0" nodeType="withEffect">
                                  <p:stCondLst>
                                    <p:cond delay="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 grpId="0"/>
    </p:bldLst>
  </p:timing>
  <p:hf hdr="0" dt="0"/>
  <p:txStyles>
    <p:titleStyle>
      <a:lvl1pPr algn="l" defTabSz="1088556" rtl="0" eaLnBrk="1" latinLnBrk="0" hangingPunct="1">
        <a:spcBef>
          <a:spcPct val="0"/>
        </a:spcBef>
        <a:buNone/>
        <a:defRPr sz="3600" kern="1200" spc="1000" baseline="0">
          <a:solidFill>
            <a:schemeClr val="accent1"/>
          </a:solidFill>
          <a:latin typeface="+mj-lt"/>
          <a:ea typeface="+mj-ea"/>
          <a:cs typeface="+mj-cs"/>
        </a:defRPr>
      </a:lvl1pPr>
    </p:titleStyle>
    <p:bodyStyle>
      <a:lvl1pPr marL="0" indent="0" algn="l" defTabSz="1088556" rtl="0" eaLnBrk="1" latinLnBrk="0" hangingPunct="1">
        <a:spcBef>
          <a:spcPct val="20000"/>
        </a:spcBef>
        <a:buFont typeface="Arial" panose="020B0604020202020204" pitchFamily="34" charset="0"/>
        <a:buNone/>
        <a:defRPr sz="1333" kern="1200" baseline="0">
          <a:solidFill>
            <a:schemeClr val="tx1"/>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56" rtl="0" eaLnBrk="1" latinLnBrk="0" hangingPunct="1">
        <a:defRPr sz="2133" kern="1200">
          <a:solidFill>
            <a:schemeClr val="tx1"/>
          </a:solidFill>
          <a:latin typeface="+mn-lt"/>
          <a:ea typeface="+mn-ea"/>
          <a:cs typeface="+mn-cs"/>
        </a:defRPr>
      </a:lvl1pPr>
      <a:lvl2pPr marL="544278" algn="l" defTabSz="1088556" rtl="0" eaLnBrk="1" latinLnBrk="0" hangingPunct="1">
        <a:defRPr sz="2133" kern="1200">
          <a:solidFill>
            <a:schemeClr val="tx1"/>
          </a:solidFill>
          <a:latin typeface="+mn-lt"/>
          <a:ea typeface="+mn-ea"/>
          <a:cs typeface="+mn-cs"/>
        </a:defRPr>
      </a:lvl2pPr>
      <a:lvl3pPr marL="1088556" algn="l" defTabSz="1088556" rtl="0" eaLnBrk="1" latinLnBrk="0" hangingPunct="1">
        <a:defRPr sz="2133" kern="1200">
          <a:solidFill>
            <a:schemeClr val="tx1"/>
          </a:solidFill>
          <a:latin typeface="+mn-lt"/>
          <a:ea typeface="+mn-ea"/>
          <a:cs typeface="+mn-cs"/>
        </a:defRPr>
      </a:lvl3pPr>
      <a:lvl4pPr marL="1632834" algn="l" defTabSz="1088556" rtl="0" eaLnBrk="1" latinLnBrk="0" hangingPunct="1">
        <a:defRPr sz="2133" kern="1200">
          <a:solidFill>
            <a:schemeClr val="tx1"/>
          </a:solidFill>
          <a:latin typeface="+mn-lt"/>
          <a:ea typeface="+mn-ea"/>
          <a:cs typeface="+mn-cs"/>
        </a:defRPr>
      </a:lvl4pPr>
      <a:lvl5pPr marL="2177112" algn="l" defTabSz="1088556" rtl="0" eaLnBrk="1" latinLnBrk="0" hangingPunct="1">
        <a:defRPr sz="2133" kern="1200">
          <a:solidFill>
            <a:schemeClr val="tx1"/>
          </a:solidFill>
          <a:latin typeface="+mn-lt"/>
          <a:ea typeface="+mn-ea"/>
          <a:cs typeface="+mn-cs"/>
        </a:defRPr>
      </a:lvl5pPr>
      <a:lvl6pPr marL="2721391" algn="l" defTabSz="1088556" rtl="0" eaLnBrk="1" latinLnBrk="0" hangingPunct="1">
        <a:defRPr sz="2133" kern="1200">
          <a:solidFill>
            <a:schemeClr val="tx1"/>
          </a:solidFill>
          <a:latin typeface="+mn-lt"/>
          <a:ea typeface="+mn-ea"/>
          <a:cs typeface="+mn-cs"/>
        </a:defRPr>
      </a:lvl6pPr>
      <a:lvl7pPr marL="3265669" algn="l" defTabSz="1088556" rtl="0" eaLnBrk="1" latinLnBrk="0" hangingPunct="1">
        <a:defRPr sz="2133" kern="1200">
          <a:solidFill>
            <a:schemeClr val="tx1"/>
          </a:solidFill>
          <a:latin typeface="+mn-lt"/>
          <a:ea typeface="+mn-ea"/>
          <a:cs typeface="+mn-cs"/>
        </a:defRPr>
      </a:lvl7pPr>
      <a:lvl8pPr marL="3809946" algn="l" defTabSz="1088556" rtl="0" eaLnBrk="1" latinLnBrk="0" hangingPunct="1">
        <a:defRPr sz="2133" kern="1200">
          <a:solidFill>
            <a:schemeClr val="tx1"/>
          </a:solidFill>
          <a:latin typeface="+mn-lt"/>
          <a:ea typeface="+mn-ea"/>
          <a:cs typeface="+mn-cs"/>
        </a:defRPr>
      </a:lvl8pPr>
      <a:lvl9pPr marL="4354225" algn="l" defTabSz="1088556" rtl="0" eaLnBrk="1" latinLnBrk="0" hangingPunct="1">
        <a:defRPr sz="213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609600" y="1220755"/>
            <a:ext cx="10972800" cy="4905409"/>
          </a:xfrm>
          <a:prstGeom prst="rect">
            <a:avLst/>
          </a:prstGeom>
        </p:spPr>
        <p:txBody>
          <a:bodyPr vert="horz" lIns="163275" tIns="81638" rIns="163275" bIns="81638" rtlCol="0">
            <a:normAutofit/>
          </a:bodyPr>
          <a:lstStyle/>
          <a:p>
            <a:pPr lvl="0"/>
            <a:r>
              <a:rPr lang="en-US" altLang="ja-JP" dirty="0"/>
              <a:t>Master Text</a:t>
            </a:r>
            <a:endParaRPr lang="ja-JP" altLang="en-US" dirty="0"/>
          </a:p>
        </p:txBody>
      </p:sp>
      <p:sp>
        <p:nvSpPr>
          <p:cNvPr id="5" name="フッター プレースホルダー 4"/>
          <p:cNvSpPr>
            <a:spLocks noGrp="1"/>
          </p:cNvSpPr>
          <p:nvPr>
            <p:ph type="ftr" sz="quarter" idx="3"/>
          </p:nvPr>
        </p:nvSpPr>
        <p:spPr>
          <a:xfrm>
            <a:off x="6276035" y="6394245"/>
            <a:ext cx="5185026" cy="365125"/>
          </a:xfrm>
          <a:prstGeom prst="rect">
            <a:avLst/>
          </a:prstGeom>
        </p:spPr>
        <p:txBody>
          <a:bodyPr vert="horz" lIns="163275" tIns="81638" rIns="163275" bIns="81638" rtlCol="0" anchor="ctr"/>
          <a:lstStyle>
            <a:lvl1pPr algn="r">
              <a:defRPr sz="1400">
                <a:solidFill>
                  <a:schemeClr val="bg1">
                    <a:lumMod val="50000"/>
                    <a:alpha val="70000"/>
                  </a:schemeClr>
                </a:solidFill>
              </a:defRPr>
            </a:lvl1pPr>
          </a:lstStyle>
          <a:p>
            <a:r>
              <a:rPr lang="en-US"/>
              <a:t>The Power of PowerPoint | thepopp.com</a:t>
            </a:r>
            <a:endParaRPr lang="en-US" dirty="0"/>
          </a:p>
        </p:txBody>
      </p:sp>
      <p:sp>
        <p:nvSpPr>
          <p:cNvPr id="6" name="スライド番号プレースホルダー 5"/>
          <p:cNvSpPr>
            <a:spLocks noGrp="1"/>
          </p:cNvSpPr>
          <p:nvPr>
            <p:ph type="sldNum" sz="quarter" idx="4"/>
          </p:nvPr>
        </p:nvSpPr>
        <p:spPr>
          <a:xfrm>
            <a:off x="11582292" y="6394245"/>
            <a:ext cx="604913" cy="365125"/>
          </a:xfrm>
          <a:prstGeom prst="rect">
            <a:avLst/>
          </a:prstGeom>
        </p:spPr>
        <p:txBody>
          <a:bodyPr vert="horz" lIns="163275" tIns="81638" rIns="163275" bIns="81638" rtlCol="0" anchor="ctr"/>
          <a:lstStyle>
            <a:lvl1pPr algn="l">
              <a:defRPr sz="2133">
                <a:solidFill>
                  <a:schemeClr val="bg2">
                    <a:lumMod val="75000"/>
                  </a:schemeClr>
                </a:solidFill>
                <a:latin typeface="+mj-lt"/>
              </a:defRPr>
            </a:lvl1pPr>
          </a:lstStyle>
          <a:p>
            <a:fld id="{387164BF-D67A-46C0-81D2-5BAF67C00C80}" type="slidenum">
              <a:rPr lang="en-US" smtClean="0"/>
              <a:pPr/>
              <a:t>‹N°›</a:t>
            </a:fld>
            <a:endParaRPr lang="en-US" dirty="0"/>
          </a:p>
        </p:txBody>
      </p:sp>
      <p:cxnSp>
        <p:nvCxnSpPr>
          <p:cNvPr id="13" name="直線コネクタ 12"/>
          <p:cNvCxnSpPr/>
          <p:nvPr userDrawn="1"/>
        </p:nvCxnSpPr>
        <p:spPr>
          <a:xfrm flipV="1">
            <a:off x="11527074" y="6339324"/>
            <a:ext cx="0" cy="518677"/>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8" name="直角三角形 7"/>
          <p:cNvSpPr/>
          <p:nvPr userDrawn="1"/>
        </p:nvSpPr>
        <p:spPr>
          <a:xfrm rot="10800000">
            <a:off x="10948920" y="-913"/>
            <a:ext cx="1243080" cy="1566926"/>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直角三角形 9"/>
          <p:cNvSpPr/>
          <p:nvPr userDrawn="1"/>
        </p:nvSpPr>
        <p:spPr>
          <a:xfrm rot="10800000">
            <a:off x="9475754" y="-914"/>
            <a:ext cx="2730540" cy="1299677"/>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4028631737"/>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0" r:id="rId32"/>
    <p:sldLayoutId id="2147483811" r:id="rId33"/>
    <p:sldLayoutId id="2147483812" r:id="rId34"/>
    <p:sldLayoutId id="2147483813" r:id="rId35"/>
    <p:sldLayoutId id="2147483814" r:id="rId36"/>
    <p:sldLayoutId id="2147483815" r:id="rId37"/>
    <p:sldLayoutId id="2147483816" r:id="rId38"/>
    <p:sldLayoutId id="2147483817" r:id="rId39"/>
    <p:sldLayoutId id="2147483818" r:id="rId40"/>
    <p:sldLayoutId id="2147483819" r:id="rId41"/>
    <p:sldLayoutId id="2147483820" r:id="rId42"/>
    <p:sldLayoutId id="2147483821" r:id="rId43"/>
    <p:sldLayoutId id="2147483822" r:id="rId44"/>
    <p:sldLayoutId id="2147483823" r:id="rId45"/>
    <p:sldLayoutId id="2147483824" r:id="rId46"/>
    <p:sldLayoutId id="2147483825" r:id="rId47"/>
    <p:sldLayoutId id="2147483826" r:id="rId4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hf hdr="0" dt="0"/>
  <p:txStyles>
    <p:titleStyle>
      <a:lvl1pPr algn="l" defTabSz="1088556" rtl="0" eaLnBrk="1" latinLnBrk="0" hangingPunct="1">
        <a:spcBef>
          <a:spcPct val="0"/>
        </a:spcBef>
        <a:buNone/>
        <a:defRPr sz="4000" kern="1200" spc="200" baseline="0">
          <a:solidFill>
            <a:schemeClr val="accent1"/>
          </a:solidFill>
          <a:latin typeface="+mj-lt"/>
          <a:ea typeface="+mj-ea"/>
          <a:cs typeface="+mj-cs"/>
        </a:defRPr>
      </a:lvl1pPr>
    </p:titleStyle>
    <p:bodyStyle>
      <a:lvl1pPr marL="0" indent="0" algn="l" defTabSz="1088556" rtl="0" eaLnBrk="1" latinLnBrk="0" hangingPunct="1">
        <a:spcBef>
          <a:spcPct val="20000"/>
        </a:spcBef>
        <a:buFont typeface="Arial" panose="020B0604020202020204" pitchFamily="34" charset="0"/>
        <a:buNone/>
        <a:defRPr sz="1333" kern="1200" baseline="0">
          <a:solidFill>
            <a:schemeClr val="tx1"/>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sz="1867"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088556" rtl="0" eaLnBrk="1" latinLnBrk="0" hangingPunct="1">
        <a:defRPr sz="2133" kern="1200">
          <a:solidFill>
            <a:schemeClr val="tx1"/>
          </a:solidFill>
          <a:latin typeface="+mn-lt"/>
          <a:ea typeface="+mn-ea"/>
          <a:cs typeface="+mn-cs"/>
        </a:defRPr>
      </a:lvl1pPr>
      <a:lvl2pPr marL="544278" algn="l" defTabSz="1088556" rtl="0" eaLnBrk="1" latinLnBrk="0" hangingPunct="1">
        <a:defRPr sz="2133" kern="1200">
          <a:solidFill>
            <a:schemeClr val="tx1"/>
          </a:solidFill>
          <a:latin typeface="+mn-lt"/>
          <a:ea typeface="+mn-ea"/>
          <a:cs typeface="+mn-cs"/>
        </a:defRPr>
      </a:lvl2pPr>
      <a:lvl3pPr marL="1088556" algn="l" defTabSz="1088556" rtl="0" eaLnBrk="1" latinLnBrk="0" hangingPunct="1">
        <a:defRPr sz="2133" kern="1200">
          <a:solidFill>
            <a:schemeClr val="tx1"/>
          </a:solidFill>
          <a:latin typeface="+mn-lt"/>
          <a:ea typeface="+mn-ea"/>
          <a:cs typeface="+mn-cs"/>
        </a:defRPr>
      </a:lvl3pPr>
      <a:lvl4pPr marL="1632834" algn="l" defTabSz="1088556" rtl="0" eaLnBrk="1" latinLnBrk="0" hangingPunct="1">
        <a:defRPr sz="2133" kern="1200">
          <a:solidFill>
            <a:schemeClr val="tx1"/>
          </a:solidFill>
          <a:latin typeface="+mn-lt"/>
          <a:ea typeface="+mn-ea"/>
          <a:cs typeface="+mn-cs"/>
        </a:defRPr>
      </a:lvl4pPr>
      <a:lvl5pPr marL="2177112" algn="l" defTabSz="1088556" rtl="0" eaLnBrk="1" latinLnBrk="0" hangingPunct="1">
        <a:defRPr sz="2133" kern="1200">
          <a:solidFill>
            <a:schemeClr val="tx1"/>
          </a:solidFill>
          <a:latin typeface="+mn-lt"/>
          <a:ea typeface="+mn-ea"/>
          <a:cs typeface="+mn-cs"/>
        </a:defRPr>
      </a:lvl5pPr>
      <a:lvl6pPr marL="2721391" algn="l" defTabSz="1088556" rtl="0" eaLnBrk="1" latinLnBrk="0" hangingPunct="1">
        <a:defRPr sz="2133" kern="1200">
          <a:solidFill>
            <a:schemeClr val="tx1"/>
          </a:solidFill>
          <a:latin typeface="+mn-lt"/>
          <a:ea typeface="+mn-ea"/>
          <a:cs typeface="+mn-cs"/>
        </a:defRPr>
      </a:lvl6pPr>
      <a:lvl7pPr marL="3265669" algn="l" defTabSz="1088556" rtl="0" eaLnBrk="1" latinLnBrk="0" hangingPunct="1">
        <a:defRPr sz="2133" kern="1200">
          <a:solidFill>
            <a:schemeClr val="tx1"/>
          </a:solidFill>
          <a:latin typeface="+mn-lt"/>
          <a:ea typeface="+mn-ea"/>
          <a:cs typeface="+mn-cs"/>
        </a:defRPr>
      </a:lvl7pPr>
      <a:lvl8pPr marL="3809946" algn="l" defTabSz="1088556" rtl="0" eaLnBrk="1" latinLnBrk="0" hangingPunct="1">
        <a:defRPr sz="2133" kern="1200">
          <a:solidFill>
            <a:schemeClr val="tx1"/>
          </a:solidFill>
          <a:latin typeface="+mn-lt"/>
          <a:ea typeface="+mn-ea"/>
          <a:cs typeface="+mn-cs"/>
        </a:defRPr>
      </a:lvl8pPr>
      <a:lvl9pPr marL="4354225" algn="l" defTabSz="1088556" rtl="0" eaLnBrk="1" latinLnBrk="0" hangingPunct="1">
        <a:defRPr sz="2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1.gi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22.png"/><Relationship Id="rId18" Type="http://schemas.openxmlformats.org/officeDocument/2006/relationships/image" Target="../media/image46.png"/><Relationship Id="rId3" Type="http://schemas.openxmlformats.org/officeDocument/2006/relationships/notesSlide" Target="../notesSlides/notesSlide12.xml"/><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5.png"/><Relationship Id="rId2" Type="http://schemas.openxmlformats.org/officeDocument/2006/relationships/slideLayout" Target="../slideLayouts/slideLayout7.xml"/><Relationship Id="rId16" Type="http://schemas.openxmlformats.org/officeDocument/2006/relationships/image" Target="../media/image44.png"/><Relationship Id="rId1" Type="http://schemas.openxmlformats.org/officeDocument/2006/relationships/tags" Target="../tags/tag10.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3.png"/><Relationship Id="rId10" Type="http://schemas.openxmlformats.org/officeDocument/2006/relationships/image" Target="../media/image39.png"/><Relationship Id="rId19" Type="http://schemas.openxmlformats.org/officeDocument/2006/relationships/image" Target="../media/image47.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8.emf"/><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27.emf"/><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4" descr="lights_ppt_start.png"/>
          <p:cNvPicPr>
            <a:picLocks noChangeAspect="1"/>
          </p:cNvPicPr>
          <p:nvPr/>
        </p:nvPicPr>
        <p:blipFill rotWithShape="1">
          <a:blip r:embed="rId3" cstate="print">
            <a:duotone>
              <a:srgbClr val="70AD47">
                <a:shade val="45000"/>
                <a:satMod val="135000"/>
              </a:srgbClr>
              <a:prstClr val="white"/>
            </a:duotone>
          </a:blip>
          <a:srcRect b="30055"/>
          <a:stretch/>
        </p:blipFill>
        <p:spPr>
          <a:xfrm>
            <a:off x="-4157" y="-423258"/>
            <a:ext cx="12196157" cy="7429366"/>
          </a:xfrm>
          <a:prstGeom prst="rect">
            <a:avLst/>
          </a:prstGeom>
        </p:spPr>
      </p:pic>
      <p:pic>
        <p:nvPicPr>
          <p:cNvPr id="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87757"/>
            <a:ext cx="12192000" cy="3770243"/>
          </a:xfrm>
          <a:prstGeom prst="rect">
            <a:avLst/>
          </a:prstGeom>
          <a:solidFill>
            <a:schemeClr val="accent1"/>
          </a:solidFill>
        </p:spPr>
      </p:pic>
      <p:pic>
        <p:nvPicPr>
          <p:cNvPr id="6" name="Grafik 4" descr="lights_ppt_start.png"/>
          <p:cNvPicPr>
            <a:picLocks noChangeAspect="1"/>
          </p:cNvPicPr>
          <p:nvPr/>
        </p:nvPicPr>
        <p:blipFill rotWithShape="1">
          <a:blip r:embed="rId3" cstate="print">
            <a:duotone>
              <a:schemeClr val="accent6">
                <a:shade val="45000"/>
                <a:satMod val="135000"/>
              </a:schemeClr>
              <a:prstClr val="white"/>
            </a:duotone>
          </a:blip>
          <a:srcRect b="30055"/>
          <a:stretch/>
        </p:blipFill>
        <p:spPr>
          <a:xfrm>
            <a:off x="-4157" y="0"/>
            <a:ext cx="12196157" cy="7188988"/>
          </a:xfrm>
          <a:prstGeom prst="rect">
            <a:avLst/>
          </a:prstGeom>
        </p:spPr>
      </p:pic>
      <p:grpSp>
        <p:nvGrpSpPr>
          <p:cNvPr id="7" name="Group 23"/>
          <p:cNvGrpSpPr>
            <a:grpSpLocks/>
          </p:cNvGrpSpPr>
          <p:nvPr/>
        </p:nvGrpSpPr>
        <p:grpSpPr bwMode="auto">
          <a:xfrm>
            <a:off x="739909" y="2295980"/>
            <a:ext cx="2755900" cy="1201499"/>
            <a:chOff x="714787" y="1481"/>
            <a:chExt cx="2755900" cy="648"/>
          </a:xfrm>
        </p:grpSpPr>
        <p:sp>
          <p:nvSpPr>
            <p:cNvPr id="8" name="Line 24"/>
            <p:cNvSpPr>
              <a:spLocks noChangeShapeType="1"/>
            </p:cNvSpPr>
            <p:nvPr/>
          </p:nvSpPr>
          <p:spPr bwMode="auto">
            <a:xfrm rot="10800000">
              <a:off x="714787" y="1487"/>
              <a:ext cx="2755900" cy="0"/>
            </a:xfrm>
            <a:prstGeom prst="line">
              <a:avLst/>
            </a:prstGeom>
            <a:noFill/>
            <a:ln w="38100">
              <a:solidFill>
                <a:srgbClr val="0070C0"/>
              </a:solidFill>
              <a:prstDash val="sysDash"/>
              <a:round/>
              <a:headEnd type="none" w="sm" len="sm"/>
              <a:tailEnd type="none" w="sm" len="sm"/>
            </a:ln>
            <a:effectLst>
              <a:outerShdw dist="107763" dir="18900000" algn="ctr" rotWithShape="0">
                <a:schemeClr val="bg2">
                  <a:alpha val="50000"/>
                </a:schemeClr>
              </a:outerShdw>
            </a:effectLst>
          </p:spPr>
          <p:txBody>
            <a:bodyPr/>
            <a:lstStyle/>
            <a:p>
              <a:pPr>
                <a:defRPr/>
              </a:pPr>
              <a:endParaRPr lang="fr-FR" sz="2000" dirty="0"/>
            </a:p>
          </p:txBody>
        </p:sp>
        <p:sp>
          <p:nvSpPr>
            <p:cNvPr id="9" name="Line 25"/>
            <p:cNvSpPr>
              <a:spLocks noChangeShapeType="1"/>
            </p:cNvSpPr>
            <p:nvPr/>
          </p:nvSpPr>
          <p:spPr bwMode="auto">
            <a:xfrm rot="16200000">
              <a:off x="714463" y="1805"/>
              <a:ext cx="648" cy="0"/>
            </a:xfrm>
            <a:prstGeom prst="line">
              <a:avLst/>
            </a:prstGeom>
            <a:noFill/>
            <a:ln w="38100">
              <a:solidFill>
                <a:srgbClr val="0070C0"/>
              </a:solidFill>
              <a:prstDash val="sysDash"/>
              <a:round/>
              <a:headEnd type="none" w="sm" len="sm"/>
              <a:tailEnd type="none" w="sm" len="sm"/>
            </a:ln>
            <a:effectLst>
              <a:outerShdw dist="107763" dir="18900000" algn="ctr" rotWithShape="0">
                <a:schemeClr val="bg2">
                  <a:alpha val="50000"/>
                </a:schemeClr>
              </a:outerShdw>
            </a:effectLst>
          </p:spPr>
          <p:txBody>
            <a:bodyPr/>
            <a:lstStyle/>
            <a:p>
              <a:pPr>
                <a:defRPr/>
              </a:pPr>
              <a:endParaRPr lang="fr-FR" sz="2000" dirty="0"/>
            </a:p>
          </p:txBody>
        </p:sp>
      </p:grpSp>
      <p:grpSp>
        <p:nvGrpSpPr>
          <p:cNvPr id="10" name="Group 26"/>
          <p:cNvGrpSpPr>
            <a:grpSpLocks/>
          </p:cNvGrpSpPr>
          <p:nvPr/>
        </p:nvGrpSpPr>
        <p:grpSpPr bwMode="auto">
          <a:xfrm>
            <a:off x="8616767" y="2307210"/>
            <a:ext cx="2808287" cy="1201641"/>
            <a:chOff x="4016" y="2141"/>
            <a:chExt cx="1749" cy="634"/>
          </a:xfrm>
        </p:grpSpPr>
        <p:sp>
          <p:nvSpPr>
            <p:cNvPr id="11" name="Line 27"/>
            <p:cNvSpPr>
              <a:spLocks noChangeShapeType="1"/>
            </p:cNvSpPr>
            <p:nvPr/>
          </p:nvSpPr>
          <p:spPr bwMode="auto">
            <a:xfrm>
              <a:off x="4016" y="2769"/>
              <a:ext cx="1749" cy="0"/>
            </a:xfrm>
            <a:prstGeom prst="line">
              <a:avLst/>
            </a:prstGeom>
            <a:noFill/>
            <a:ln w="38100">
              <a:solidFill>
                <a:srgbClr val="0070C0"/>
              </a:solidFill>
              <a:prstDash val="sysDash"/>
              <a:round/>
              <a:headEnd type="none" w="sm" len="sm"/>
              <a:tailEnd type="none" w="sm" len="sm"/>
            </a:ln>
            <a:effectLst>
              <a:outerShdw dist="107763" dir="18900000" algn="ctr" rotWithShape="0">
                <a:schemeClr val="bg2">
                  <a:alpha val="50000"/>
                </a:schemeClr>
              </a:outerShdw>
            </a:effectLst>
          </p:spPr>
          <p:txBody>
            <a:bodyPr/>
            <a:lstStyle/>
            <a:p>
              <a:pPr>
                <a:defRPr/>
              </a:pPr>
              <a:endParaRPr lang="fr-FR" sz="2000" dirty="0"/>
            </a:p>
          </p:txBody>
        </p:sp>
        <p:sp>
          <p:nvSpPr>
            <p:cNvPr id="12" name="Line 28"/>
            <p:cNvSpPr>
              <a:spLocks noChangeShapeType="1"/>
            </p:cNvSpPr>
            <p:nvPr/>
          </p:nvSpPr>
          <p:spPr bwMode="auto">
            <a:xfrm rot="5400000">
              <a:off x="5442" y="2458"/>
              <a:ext cx="634" cy="0"/>
            </a:xfrm>
            <a:prstGeom prst="line">
              <a:avLst/>
            </a:prstGeom>
            <a:noFill/>
            <a:ln w="38100">
              <a:solidFill>
                <a:srgbClr val="0070C0"/>
              </a:solidFill>
              <a:prstDash val="sysDash"/>
              <a:round/>
              <a:headEnd type="none" w="sm" len="sm"/>
              <a:tailEnd type="none" w="sm" len="sm"/>
            </a:ln>
            <a:effectLst>
              <a:outerShdw dist="107763" dir="18900000" algn="ctr" rotWithShape="0">
                <a:schemeClr val="bg2">
                  <a:alpha val="50000"/>
                </a:schemeClr>
              </a:outerShdw>
            </a:effectLst>
          </p:spPr>
          <p:txBody>
            <a:bodyPr/>
            <a:lstStyle/>
            <a:p>
              <a:pPr>
                <a:defRPr/>
              </a:pPr>
              <a:endParaRPr lang="fr-FR" sz="2000" dirty="0"/>
            </a:p>
          </p:txBody>
        </p:sp>
      </p:grpSp>
      <p:sp>
        <p:nvSpPr>
          <p:cNvPr id="18" name="TextBox 41"/>
          <p:cNvSpPr txBox="1"/>
          <p:nvPr/>
        </p:nvSpPr>
        <p:spPr>
          <a:xfrm>
            <a:off x="728448" y="2451524"/>
            <a:ext cx="10730944" cy="830997"/>
          </a:xfrm>
          <a:prstGeom prst="rect">
            <a:avLst/>
          </a:prstGeom>
          <a:noFill/>
        </p:spPr>
        <p:txBody>
          <a:bodyPr wrap="square" rtlCol="0">
            <a:spAutoFit/>
          </a:bodyPr>
          <a:lstStyle/>
          <a:p>
            <a:pPr algn="ctr"/>
            <a:r>
              <a:rPr lang="fr-MA" sz="4800" b="1" dirty="0">
                <a:latin typeface="Cambria" panose="02040503050406030204" pitchFamily="18" charset="0"/>
              </a:rPr>
              <a:t>REALISATION D’UN SITE E-commerce</a:t>
            </a:r>
          </a:p>
        </p:txBody>
      </p:sp>
      <p:sp>
        <p:nvSpPr>
          <p:cNvPr id="23" name="Rectangle 5"/>
          <p:cNvSpPr>
            <a:spLocks noChangeArrowheads="1"/>
          </p:cNvSpPr>
          <p:nvPr/>
        </p:nvSpPr>
        <p:spPr bwMode="auto">
          <a:xfrm>
            <a:off x="4647588" y="6385968"/>
            <a:ext cx="28988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5875" algn="ctr">
                <a:solidFill>
                  <a:srgbClr val="FF0000"/>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540000" indent="-812800" algn="ctr" eaLnBrk="1" hangingPunct="1">
              <a:spcAft>
                <a:spcPts val="600"/>
              </a:spcAft>
              <a:buClr>
                <a:srgbClr val="000000"/>
              </a:buClr>
              <a:buSzPct val="70000"/>
            </a:pPr>
            <a:r>
              <a:rPr lang="fr-FR" sz="2400" b="1" dirty="0">
                <a:solidFill>
                  <a:schemeClr val="bg1"/>
                </a:solidFill>
                <a:latin typeface="Book Antiqua" panose="02040602050305030304" pitchFamily="18" charset="0"/>
                <a:cs typeface="Times New Roman" pitchFamily="18" charset="0"/>
              </a:rPr>
              <a:t> </a:t>
            </a:r>
          </a:p>
        </p:txBody>
      </p:sp>
      <p:sp>
        <p:nvSpPr>
          <p:cNvPr id="22" name="ZoneTexte 21"/>
          <p:cNvSpPr txBox="1"/>
          <p:nvPr/>
        </p:nvSpPr>
        <p:spPr>
          <a:xfrm>
            <a:off x="316920" y="5382943"/>
            <a:ext cx="3324401" cy="1143070"/>
          </a:xfrm>
          <a:prstGeom prst="rect">
            <a:avLst/>
          </a:prstGeom>
          <a:noFill/>
        </p:spPr>
        <p:txBody>
          <a:bodyPr wrap="square" rtlCol="0">
            <a:spAutoFit/>
          </a:bodyPr>
          <a:lstStyle/>
          <a:p>
            <a:pPr algn="ctr">
              <a:lnSpc>
                <a:spcPct val="150000"/>
              </a:lnSpc>
            </a:pPr>
            <a:r>
              <a:rPr lang="fr-FR" sz="2400" b="1" u="sng" dirty="0">
                <a:solidFill>
                  <a:schemeClr val="bg1"/>
                </a:solidFill>
              </a:rPr>
              <a:t>Réalisé et présenté par:</a:t>
            </a:r>
          </a:p>
          <a:p>
            <a:pPr algn="ctr">
              <a:lnSpc>
                <a:spcPct val="150000"/>
              </a:lnSpc>
            </a:pPr>
            <a:r>
              <a:rPr lang="fr-FR" sz="2400" b="1" dirty="0">
                <a:solidFill>
                  <a:schemeClr val="bg1"/>
                </a:solidFill>
              </a:rPr>
              <a:t>DAALABI Reda</a:t>
            </a:r>
          </a:p>
        </p:txBody>
      </p:sp>
      <p:sp>
        <p:nvSpPr>
          <p:cNvPr id="25" name="ZoneTexte 24"/>
          <p:cNvSpPr txBox="1"/>
          <p:nvPr/>
        </p:nvSpPr>
        <p:spPr>
          <a:xfrm>
            <a:off x="7628709" y="5368834"/>
            <a:ext cx="3722914" cy="369332"/>
          </a:xfrm>
          <a:prstGeom prst="rect">
            <a:avLst/>
          </a:prstGeom>
          <a:noFill/>
        </p:spPr>
        <p:txBody>
          <a:bodyPr wrap="square" rtlCol="0">
            <a:spAutoFit/>
          </a:bodyPr>
          <a:lstStyle/>
          <a:p>
            <a:endParaRPr lang="fr-FR" dirty="0"/>
          </a:p>
        </p:txBody>
      </p:sp>
      <p:sp>
        <p:nvSpPr>
          <p:cNvPr id="15" name="ZoneTexte 14">
            <a:extLst>
              <a:ext uri="{FF2B5EF4-FFF2-40B4-BE49-F238E27FC236}">
                <a16:creationId xmlns:a16="http://schemas.microsoft.com/office/drawing/2014/main" id="{0CA28DC2-D96F-FD66-4340-C1B30DA66633}"/>
              </a:ext>
            </a:extLst>
          </p:cNvPr>
          <p:cNvSpPr txBox="1"/>
          <p:nvPr/>
        </p:nvSpPr>
        <p:spPr>
          <a:xfrm>
            <a:off x="7173686" y="5418681"/>
            <a:ext cx="4632961" cy="1143070"/>
          </a:xfrm>
          <a:prstGeom prst="rect">
            <a:avLst/>
          </a:prstGeom>
          <a:noFill/>
        </p:spPr>
        <p:txBody>
          <a:bodyPr wrap="square" rtlCol="0">
            <a:spAutoFit/>
          </a:bodyPr>
          <a:lstStyle/>
          <a:p>
            <a:pPr algn="ctr">
              <a:lnSpc>
                <a:spcPct val="150000"/>
              </a:lnSpc>
            </a:pPr>
            <a:r>
              <a:rPr lang="fr-MA" sz="2400" b="1" u="sng" dirty="0">
                <a:solidFill>
                  <a:schemeClr val="bg1"/>
                </a:solidFill>
              </a:rPr>
              <a:t>Encadré par </a:t>
            </a:r>
            <a:r>
              <a:rPr lang="fr-FR" sz="2400" b="1" u="sng" dirty="0">
                <a:solidFill>
                  <a:schemeClr val="bg1"/>
                </a:solidFill>
              </a:rPr>
              <a:t>:</a:t>
            </a:r>
          </a:p>
          <a:p>
            <a:pPr algn="ctr">
              <a:lnSpc>
                <a:spcPct val="150000"/>
              </a:lnSpc>
            </a:pPr>
            <a:r>
              <a:rPr lang="fr-MA" sz="2400" b="1" dirty="0">
                <a:solidFill>
                  <a:schemeClr val="bg1"/>
                </a:solidFill>
              </a:rPr>
              <a:t>Mme SEDRAOUI FATIMAEZZAHRA</a:t>
            </a:r>
            <a:endParaRPr lang="fr-FR" sz="2400" b="1" dirty="0">
              <a:solidFill>
                <a:schemeClr val="bg1"/>
              </a:solidFill>
            </a:endParaRPr>
          </a:p>
        </p:txBody>
      </p:sp>
    </p:spTree>
    <p:extLst>
      <p:ext uri="{BB962C8B-B14F-4D97-AF65-F5344CB8AC3E}">
        <p14:creationId xmlns:p14="http://schemas.microsoft.com/office/powerpoint/2010/main" val="276274249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repeatCount="indefinite"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2500"/>
                                        <p:tgtEl>
                                          <p:spTgt spid="7"/>
                                        </p:tgtEl>
                                      </p:cBhvr>
                                    </p:animEffect>
                                  </p:childTnLst>
                                </p:cTn>
                              </p:par>
                              <p:par>
                                <p:cTn id="8" presetID="18" presetClass="entr" presetSubtype="3" repeatCount="indefinite"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strips(upRight)">
                                      <p:cBhvr>
                                        <p:cTn id="10" dur="2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43"/>
          <p:cNvSpPr/>
          <p:nvPr/>
        </p:nvSpPr>
        <p:spPr>
          <a:xfrm>
            <a:off x="541510" y="30697"/>
            <a:ext cx="846725" cy="867624"/>
          </a:xfrm>
          <a:prstGeom prst="ellipse">
            <a:avLst/>
          </a:prstGeom>
          <a:solidFill>
            <a:srgbClr val="4BB1A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noProof="0" dirty="0">
                <a:solidFill>
                  <a:prstClr val="white"/>
                </a:solidFill>
                <a:latin typeface="Verdana" panose="020B0604030504040204" pitchFamily="34" charset="0"/>
                <a:ea typeface="Verdana" panose="020B0604030504040204" pitchFamily="34" charset="0"/>
                <a:cs typeface="Verdana" panose="020B0604030504040204" pitchFamily="34" charset="0"/>
              </a:rPr>
              <a:t>5</a:t>
            </a:r>
            <a:endParaRPr kumimoji="0" lang="fr-FR" sz="16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3" name="Straight Connector 48"/>
          <p:cNvCxnSpPr/>
          <p:nvPr/>
        </p:nvCxnSpPr>
        <p:spPr>
          <a:xfrm flipH="1">
            <a:off x="0" y="639128"/>
            <a:ext cx="421574" cy="4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20"/>
          <p:cNvSpPr txBox="1">
            <a:spLocks noChangeArrowheads="1"/>
          </p:cNvSpPr>
          <p:nvPr/>
        </p:nvSpPr>
        <p:spPr bwMode="auto">
          <a:xfrm>
            <a:off x="1449976" y="106680"/>
            <a:ext cx="86609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800" b="1" dirty="0">
                <a:solidFill>
                  <a:prstClr val="black"/>
                </a:solidFill>
                <a:latin typeface="Bell MT" panose="02020503060305020303" pitchFamily="18" charset="0"/>
                <a:ea typeface="Open Sans" panose="020B0606030504020204" pitchFamily="34" charset="0"/>
                <a:cs typeface="Arial" panose="020B0604020202020204" pitchFamily="34" charset="0"/>
              </a:rPr>
              <a:t>Conception et </a:t>
            </a:r>
            <a:r>
              <a:rPr lang="fr-FR" sz="2800" b="1" dirty="0">
                <a:solidFill>
                  <a:prstClr val="black"/>
                </a:solidFill>
                <a:latin typeface="Bell MT" panose="02020503060305020303" pitchFamily="18" charset="0"/>
                <a:ea typeface="Open Sans" panose="020B0606030504020204" pitchFamily="34" charset="0"/>
                <a:cs typeface="Arial" panose="020B0604020202020204" pitchFamily="34" charset="0"/>
              </a:rPr>
              <a:t>Modélisation</a:t>
            </a:r>
          </a:p>
        </p:txBody>
      </p:sp>
      <p:cxnSp>
        <p:nvCxnSpPr>
          <p:cNvPr id="19" name="Connecteur droit 18"/>
          <p:cNvCxnSpPr/>
          <p:nvPr/>
        </p:nvCxnSpPr>
        <p:spPr>
          <a:xfrm>
            <a:off x="1442950" y="639128"/>
            <a:ext cx="1074934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Espace réservé du numéro de diapositive 8"/>
          <p:cNvSpPr>
            <a:spLocks noGrp="1"/>
          </p:cNvSpPr>
          <p:nvPr>
            <p:ph type="sldNum" sz="quarter" idx="12"/>
          </p:nvPr>
        </p:nvSpPr>
        <p:spPr/>
        <p:txBody>
          <a:bodyPr/>
          <a:lstStyle/>
          <a:p>
            <a:pPr marL="0" marR="0" lvl="0" indent="0" algn="l" defTabSz="1088290" rtl="0" eaLnBrk="1" fontAlgn="auto" latinLnBrk="0" hangingPunct="1">
              <a:lnSpc>
                <a:spcPct val="100000"/>
              </a:lnSpc>
              <a:spcBef>
                <a:spcPts val="0"/>
              </a:spcBef>
              <a:spcAft>
                <a:spcPts val="0"/>
              </a:spcAft>
              <a:buClrTx/>
              <a:buSzTx/>
              <a:buFontTx/>
              <a:buNone/>
              <a:tabLst/>
              <a:defRPr/>
            </a:pPr>
            <a:fld id="{373793DF-6C57-4A71-A854-3D3211778B06}"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108829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AutoShape 163"/>
          <p:cNvSpPr>
            <a:spLocks noChangeArrowheads="1"/>
          </p:cNvSpPr>
          <p:nvPr>
            <p:custDataLst>
              <p:tags r:id="rId1"/>
            </p:custDataLst>
          </p:nvPr>
        </p:nvSpPr>
        <p:spPr bwMode="gray">
          <a:xfrm>
            <a:off x="1412527" y="169002"/>
            <a:ext cx="1785950" cy="571480"/>
          </a:xfrm>
          <a:prstGeom prst="roundRect">
            <a:avLst>
              <a:gd name="adj" fmla="val 27075"/>
            </a:avLst>
          </a:prstGeom>
          <a:noFill/>
          <a:ln>
            <a:noFill/>
            <a:headEnd/>
            <a:tailEnd/>
          </a:ln>
        </p:spPr>
        <p:style>
          <a:lnRef idx="2">
            <a:schemeClr val="accent6"/>
          </a:lnRef>
          <a:fillRef idx="1">
            <a:schemeClr val="lt1"/>
          </a:fillRef>
          <a:effectRef idx="0">
            <a:schemeClr val="accent6"/>
          </a:effectRef>
          <a:fontRef idx="minor">
            <a:schemeClr val="dk1"/>
          </a:fontRef>
        </p:style>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black"/>
              </a:solidFill>
              <a:effectLst/>
              <a:uLnTx/>
              <a:uFillTx/>
              <a:latin typeface="Garamond" pitchFamily="18" charset="0"/>
              <a:ea typeface="+mn-ea"/>
              <a:cs typeface="Arial" pitchFamily="34" charset="0"/>
            </a:endParaRPr>
          </a:p>
        </p:txBody>
      </p:sp>
      <p:cxnSp>
        <p:nvCxnSpPr>
          <p:cNvPr id="16" name="Straight Connector 50">
            <a:extLst>
              <a:ext uri="{FF2B5EF4-FFF2-40B4-BE49-F238E27FC236}">
                <a16:creationId xmlns:a16="http://schemas.microsoft.com/office/drawing/2014/main" id="{BAEDEE48-CE40-FDF3-84F1-8664BB417292}"/>
              </a:ext>
            </a:extLst>
          </p:cNvPr>
          <p:cNvCxnSpPr/>
          <p:nvPr/>
        </p:nvCxnSpPr>
        <p:spPr>
          <a:xfrm flipH="1">
            <a:off x="1723295" y="1019087"/>
            <a:ext cx="16821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41">
            <a:extLst>
              <a:ext uri="{FF2B5EF4-FFF2-40B4-BE49-F238E27FC236}">
                <a16:creationId xmlns:a16="http://schemas.microsoft.com/office/drawing/2014/main" id="{21C79676-AC4B-A5EB-3E44-62E542782DD7}"/>
              </a:ext>
            </a:extLst>
          </p:cNvPr>
          <p:cNvCxnSpPr/>
          <p:nvPr/>
        </p:nvCxnSpPr>
        <p:spPr>
          <a:xfrm flipH="1" flipV="1">
            <a:off x="1480461" y="777555"/>
            <a:ext cx="242834" cy="24153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20">
            <a:extLst>
              <a:ext uri="{FF2B5EF4-FFF2-40B4-BE49-F238E27FC236}">
                <a16:creationId xmlns:a16="http://schemas.microsoft.com/office/drawing/2014/main" id="{D4558C3A-F464-70E5-1974-E542387006BC}"/>
              </a:ext>
            </a:extLst>
          </p:cNvPr>
          <p:cNvSpPr txBox="1">
            <a:spLocks noChangeArrowheads="1"/>
          </p:cNvSpPr>
          <p:nvPr/>
        </p:nvSpPr>
        <p:spPr bwMode="auto">
          <a:xfrm>
            <a:off x="1918915" y="799373"/>
            <a:ext cx="33648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lvl="0">
              <a:defRPr/>
            </a:pPr>
            <a:r>
              <a:rPr lang="fr-FR" sz="2000" b="1" dirty="0">
                <a:solidFill>
                  <a:schemeClr val="bg1">
                    <a:lumMod val="50000"/>
                  </a:schemeClr>
                </a:solidFill>
                <a:latin typeface="Bell MT" panose="02020503060305020303" pitchFamily="18" charset="0"/>
                <a:ea typeface="Verdana" panose="020B0604030504040204" pitchFamily="34" charset="0"/>
                <a:cs typeface="Microsoft New Tai Lue" panose="020B0502040204020203" pitchFamily="34" charset="0"/>
              </a:rPr>
              <a:t>diagramme cas d'utilisation</a:t>
            </a:r>
            <a:endParaRPr kumimoji="0" lang="fr-FR" sz="1800" b="1" i="0" u="none" strike="noStrike" kern="1200" cap="none" spc="0" normalizeH="0" baseline="0" noProof="0" dirty="0">
              <a:ln>
                <a:noFill/>
              </a:ln>
              <a:solidFill>
                <a:schemeClr val="bg1">
                  <a:lumMod val="50000"/>
                </a:schemeClr>
              </a:solidFill>
              <a:effectLst/>
              <a:uLnTx/>
              <a:uFillTx/>
              <a:latin typeface="Bell MT" panose="02020503060305020303" pitchFamily="18" charset="0"/>
              <a:ea typeface="Verdana" panose="020B0604030504040204" pitchFamily="34" charset="0"/>
              <a:cs typeface="Microsoft New Tai Lue" panose="020B0502040204020203" pitchFamily="34" charset="0"/>
            </a:endParaRPr>
          </a:p>
        </p:txBody>
      </p:sp>
      <p:sp>
        <p:nvSpPr>
          <p:cNvPr id="22" name="TextBox 20">
            <a:extLst>
              <a:ext uri="{FF2B5EF4-FFF2-40B4-BE49-F238E27FC236}">
                <a16:creationId xmlns:a16="http://schemas.microsoft.com/office/drawing/2014/main" id="{E02EA7AF-D1FE-2CA1-52CC-0087A0D453FE}"/>
              </a:ext>
            </a:extLst>
          </p:cNvPr>
          <p:cNvSpPr txBox="1">
            <a:spLocks noChangeArrowheads="1"/>
          </p:cNvSpPr>
          <p:nvPr/>
        </p:nvSpPr>
        <p:spPr bwMode="auto">
          <a:xfrm>
            <a:off x="5824974" y="793514"/>
            <a:ext cx="2686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lvl="0">
              <a:defRPr/>
            </a:pPr>
            <a:r>
              <a:rPr lang="fr-FR" sz="2000" b="1" dirty="0">
                <a:solidFill>
                  <a:srgbClr val="0070C0"/>
                </a:solidFill>
                <a:latin typeface="Bell MT" panose="02020503060305020303" pitchFamily="18" charset="0"/>
                <a:ea typeface="Verdana" panose="020B0604030504040204" pitchFamily="34" charset="0"/>
                <a:cs typeface="Microsoft New Tai Lue" panose="020B0502040204020203" pitchFamily="34" charset="0"/>
              </a:rPr>
              <a:t>diagramme de classe </a:t>
            </a:r>
            <a:endParaRPr kumimoji="0" lang="fr-FR" sz="2000" b="1" i="0" u="none" strike="noStrike" kern="1200" cap="none" spc="0" normalizeH="0" baseline="0" dirty="0">
              <a:ln>
                <a:noFill/>
              </a:ln>
              <a:solidFill>
                <a:srgbClr val="0070C0"/>
              </a:solidFill>
              <a:effectLst/>
              <a:uLnTx/>
              <a:uFillTx/>
              <a:latin typeface="Bell MT" panose="02020503060305020303" pitchFamily="18" charset="0"/>
              <a:ea typeface="Verdana" panose="020B0604030504040204" pitchFamily="34" charset="0"/>
              <a:cs typeface="Microsoft New Tai Lue" panose="020B0502040204020203" pitchFamily="34" charset="0"/>
            </a:endParaRPr>
          </a:p>
        </p:txBody>
      </p:sp>
      <p:cxnSp>
        <p:nvCxnSpPr>
          <p:cNvPr id="23" name="Connecteur droit 22">
            <a:extLst>
              <a:ext uri="{FF2B5EF4-FFF2-40B4-BE49-F238E27FC236}">
                <a16:creationId xmlns:a16="http://schemas.microsoft.com/office/drawing/2014/main" id="{02181E9C-A18F-A6A2-37E4-4656FD9A381B}"/>
              </a:ext>
            </a:extLst>
          </p:cNvPr>
          <p:cNvCxnSpPr/>
          <p:nvPr/>
        </p:nvCxnSpPr>
        <p:spPr>
          <a:xfrm>
            <a:off x="5824974" y="868903"/>
            <a:ext cx="0" cy="24933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770BFAB1-A29E-FA20-4C9C-D486B2653BDA}"/>
              </a:ext>
            </a:extLst>
          </p:cNvPr>
          <p:cNvCxnSpPr/>
          <p:nvPr/>
        </p:nvCxnSpPr>
        <p:spPr>
          <a:xfrm>
            <a:off x="1896744" y="879122"/>
            <a:ext cx="0" cy="24933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0">
            <a:extLst>
              <a:ext uri="{FF2B5EF4-FFF2-40B4-BE49-F238E27FC236}">
                <a16:creationId xmlns:a16="http://schemas.microsoft.com/office/drawing/2014/main" id="{5759F2F2-DE29-8083-1AA5-EE191C7AE088}"/>
              </a:ext>
            </a:extLst>
          </p:cNvPr>
          <p:cNvSpPr txBox="1">
            <a:spLocks noChangeArrowheads="1"/>
          </p:cNvSpPr>
          <p:nvPr/>
        </p:nvSpPr>
        <p:spPr bwMode="auto">
          <a:xfrm>
            <a:off x="9084717" y="801533"/>
            <a:ext cx="29113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lvl="0">
              <a:defRPr/>
            </a:pPr>
            <a:r>
              <a:rPr lang="fr-FR" sz="2000" b="1" dirty="0">
                <a:solidFill>
                  <a:schemeClr val="bg1">
                    <a:lumMod val="50000"/>
                  </a:schemeClr>
                </a:solidFill>
                <a:latin typeface="Bell MT" panose="02020503060305020303" pitchFamily="18" charset="0"/>
                <a:ea typeface="Verdana" panose="020B0604030504040204" pitchFamily="34" charset="0"/>
                <a:cs typeface="Microsoft New Tai Lue" panose="020B0502040204020203" pitchFamily="34" charset="0"/>
              </a:rPr>
              <a:t>diagramme de séquence</a:t>
            </a:r>
            <a:endParaRPr kumimoji="0" lang="fr-MA" sz="2000" b="1" i="0" u="none" strike="noStrike" kern="1200" cap="none" spc="0" normalizeH="0" baseline="0" noProof="0" dirty="0">
              <a:ln>
                <a:noFill/>
              </a:ln>
              <a:solidFill>
                <a:schemeClr val="bg1">
                  <a:lumMod val="50000"/>
                </a:schemeClr>
              </a:solidFill>
              <a:effectLst/>
              <a:uLnTx/>
              <a:uFillTx/>
              <a:latin typeface="Bell MT" panose="02020503060305020303" pitchFamily="18" charset="0"/>
              <a:ea typeface="Verdana" panose="020B0604030504040204" pitchFamily="34" charset="0"/>
              <a:cs typeface="Microsoft New Tai Lue" panose="020B0502040204020203" pitchFamily="34" charset="0"/>
            </a:endParaRPr>
          </a:p>
        </p:txBody>
      </p:sp>
      <p:cxnSp>
        <p:nvCxnSpPr>
          <p:cNvPr id="26" name="Connecteur droit 25">
            <a:extLst>
              <a:ext uri="{FF2B5EF4-FFF2-40B4-BE49-F238E27FC236}">
                <a16:creationId xmlns:a16="http://schemas.microsoft.com/office/drawing/2014/main" id="{DD8878CC-E9E9-1E18-C757-05B5EF962C3E}"/>
              </a:ext>
            </a:extLst>
          </p:cNvPr>
          <p:cNvCxnSpPr/>
          <p:nvPr/>
        </p:nvCxnSpPr>
        <p:spPr>
          <a:xfrm>
            <a:off x="9079152" y="876922"/>
            <a:ext cx="0" cy="24933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Image 4">
            <a:extLst>
              <a:ext uri="{FF2B5EF4-FFF2-40B4-BE49-F238E27FC236}">
                <a16:creationId xmlns:a16="http://schemas.microsoft.com/office/drawing/2014/main" id="{29CFE610-7AA2-AF92-7EFA-D236C425D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5138" y="1493657"/>
            <a:ext cx="6561724" cy="5070423"/>
          </a:xfrm>
          <a:prstGeom prst="rect">
            <a:avLst/>
          </a:prstGeom>
          <a:ln>
            <a:solidFill>
              <a:schemeClr val="tx1"/>
            </a:solidFill>
          </a:ln>
        </p:spPr>
      </p:pic>
    </p:spTree>
    <p:extLst>
      <p:ext uri="{BB962C8B-B14F-4D97-AF65-F5344CB8AC3E}">
        <p14:creationId xmlns:p14="http://schemas.microsoft.com/office/powerpoint/2010/main" val="25342643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par>
                                <p:cTn id="32" presetID="22" presetClass="entr" presetSubtype="4"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500"/>
                                        <p:tgtEl>
                                          <p:spTgt spid="22"/>
                                        </p:tgtEl>
                                      </p:cBhvr>
                                    </p:animEffect>
                                  </p:childTnLst>
                                </p:cTn>
                              </p:par>
                              <p:par>
                                <p:cTn id="38" presetID="22" presetClass="entr" presetSubtype="4"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par>
                                <p:cTn id="41" presetID="22" presetClass="entr" presetSubtype="4"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down)">
                                      <p:cBhvr>
                                        <p:cTn id="43" dur="500"/>
                                        <p:tgtEl>
                                          <p:spTgt spid="2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down)">
                                      <p:cBhvr>
                                        <p:cTn id="46" dur="500"/>
                                        <p:tgtEl>
                                          <p:spTgt spid="25"/>
                                        </p:tgtEl>
                                      </p:cBhvr>
                                    </p:animEffect>
                                  </p:childTnLst>
                                </p:cTn>
                              </p:par>
                            </p:childTnLst>
                          </p:cTn>
                        </p:par>
                        <p:par>
                          <p:cTn id="47" fill="hold">
                            <p:stCondLst>
                              <p:cond delay="3500"/>
                            </p:stCondLst>
                            <p:childTnLst>
                              <p:par>
                                <p:cTn id="48" presetID="16" presetClass="entr" presetSubtype="21" fill="hold"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barn(inVertical)">
                                      <p:cBhvr>
                                        <p:cTn id="5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P spid="18" grpId="0"/>
      <p:bldP spid="22"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43"/>
          <p:cNvSpPr/>
          <p:nvPr/>
        </p:nvSpPr>
        <p:spPr>
          <a:xfrm>
            <a:off x="541510" y="30697"/>
            <a:ext cx="846725" cy="867624"/>
          </a:xfrm>
          <a:prstGeom prst="ellipse">
            <a:avLst/>
          </a:prstGeom>
          <a:solidFill>
            <a:srgbClr val="4BB1A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noProof="0" dirty="0">
                <a:solidFill>
                  <a:prstClr val="white"/>
                </a:solidFill>
                <a:latin typeface="Verdana" panose="020B0604030504040204" pitchFamily="34" charset="0"/>
                <a:ea typeface="Verdana" panose="020B0604030504040204" pitchFamily="34" charset="0"/>
                <a:cs typeface="Verdana" panose="020B0604030504040204" pitchFamily="34" charset="0"/>
              </a:rPr>
              <a:t>5</a:t>
            </a:r>
            <a:endParaRPr kumimoji="0" lang="fr-FR" sz="16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3" name="Straight Connector 48"/>
          <p:cNvCxnSpPr/>
          <p:nvPr/>
        </p:nvCxnSpPr>
        <p:spPr>
          <a:xfrm flipH="1">
            <a:off x="0" y="639128"/>
            <a:ext cx="421574" cy="4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20"/>
          <p:cNvSpPr txBox="1">
            <a:spLocks noChangeArrowheads="1"/>
          </p:cNvSpPr>
          <p:nvPr/>
        </p:nvSpPr>
        <p:spPr bwMode="auto">
          <a:xfrm>
            <a:off x="1449976" y="106680"/>
            <a:ext cx="86609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800" b="1" dirty="0">
                <a:solidFill>
                  <a:prstClr val="black"/>
                </a:solidFill>
                <a:latin typeface="Bell MT" panose="02020503060305020303" pitchFamily="18" charset="0"/>
                <a:ea typeface="Open Sans" panose="020B0606030504020204" pitchFamily="34" charset="0"/>
                <a:cs typeface="Arial" panose="020B0604020202020204" pitchFamily="34" charset="0"/>
              </a:rPr>
              <a:t>Conception et </a:t>
            </a:r>
            <a:r>
              <a:rPr lang="fr-FR" sz="2800" b="1" dirty="0">
                <a:solidFill>
                  <a:prstClr val="black"/>
                </a:solidFill>
                <a:latin typeface="Bell MT" panose="02020503060305020303" pitchFamily="18" charset="0"/>
                <a:ea typeface="Open Sans" panose="020B0606030504020204" pitchFamily="34" charset="0"/>
                <a:cs typeface="Arial" panose="020B0604020202020204" pitchFamily="34" charset="0"/>
              </a:rPr>
              <a:t>Modélisation</a:t>
            </a:r>
          </a:p>
        </p:txBody>
      </p:sp>
      <p:cxnSp>
        <p:nvCxnSpPr>
          <p:cNvPr id="19" name="Connecteur droit 18"/>
          <p:cNvCxnSpPr/>
          <p:nvPr/>
        </p:nvCxnSpPr>
        <p:spPr>
          <a:xfrm>
            <a:off x="1442950" y="639128"/>
            <a:ext cx="1074934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Espace réservé du numéro de diapositive 8"/>
          <p:cNvSpPr>
            <a:spLocks noGrp="1"/>
          </p:cNvSpPr>
          <p:nvPr>
            <p:ph type="sldNum" sz="quarter" idx="12"/>
          </p:nvPr>
        </p:nvSpPr>
        <p:spPr/>
        <p:txBody>
          <a:bodyPr/>
          <a:lstStyle/>
          <a:p>
            <a:pPr marL="0" marR="0" lvl="0" indent="0" algn="l" defTabSz="1088290" rtl="0" eaLnBrk="1" fontAlgn="auto" latinLnBrk="0" hangingPunct="1">
              <a:lnSpc>
                <a:spcPct val="100000"/>
              </a:lnSpc>
              <a:spcBef>
                <a:spcPts val="0"/>
              </a:spcBef>
              <a:spcAft>
                <a:spcPts val="0"/>
              </a:spcAft>
              <a:buClrTx/>
              <a:buSzTx/>
              <a:buFontTx/>
              <a:buNone/>
              <a:tabLst/>
              <a:defRPr/>
            </a:pPr>
            <a:fld id="{373793DF-6C57-4A71-A854-3D3211778B06}"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108829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AutoShape 163"/>
          <p:cNvSpPr>
            <a:spLocks noChangeArrowheads="1"/>
          </p:cNvSpPr>
          <p:nvPr>
            <p:custDataLst>
              <p:tags r:id="rId1"/>
            </p:custDataLst>
          </p:nvPr>
        </p:nvSpPr>
        <p:spPr bwMode="gray">
          <a:xfrm>
            <a:off x="1412527" y="169002"/>
            <a:ext cx="1785950" cy="571480"/>
          </a:xfrm>
          <a:prstGeom prst="roundRect">
            <a:avLst>
              <a:gd name="adj" fmla="val 27075"/>
            </a:avLst>
          </a:prstGeom>
          <a:noFill/>
          <a:ln>
            <a:noFill/>
            <a:headEnd/>
            <a:tailEnd/>
          </a:ln>
        </p:spPr>
        <p:style>
          <a:lnRef idx="2">
            <a:schemeClr val="accent6"/>
          </a:lnRef>
          <a:fillRef idx="1">
            <a:schemeClr val="lt1"/>
          </a:fillRef>
          <a:effectRef idx="0">
            <a:schemeClr val="accent6"/>
          </a:effectRef>
          <a:fontRef idx="minor">
            <a:schemeClr val="dk1"/>
          </a:fontRef>
        </p:style>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black"/>
              </a:solidFill>
              <a:effectLst/>
              <a:uLnTx/>
              <a:uFillTx/>
              <a:latin typeface="Garamond" pitchFamily="18" charset="0"/>
              <a:ea typeface="+mn-ea"/>
              <a:cs typeface="Arial" pitchFamily="34" charset="0"/>
            </a:endParaRPr>
          </a:p>
        </p:txBody>
      </p:sp>
      <p:cxnSp>
        <p:nvCxnSpPr>
          <p:cNvPr id="16" name="Straight Connector 50">
            <a:extLst>
              <a:ext uri="{FF2B5EF4-FFF2-40B4-BE49-F238E27FC236}">
                <a16:creationId xmlns:a16="http://schemas.microsoft.com/office/drawing/2014/main" id="{BAEDEE48-CE40-FDF3-84F1-8664BB417292}"/>
              </a:ext>
            </a:extLst>
          </p:cNvPr>
          <p:cNvCxnSpPr/>
          <p:nvPr/>
        </p:nvCxnSpPr>
        <p:spPr>
          <a:xfrm flipH="1">
            <a:off x="1723295" y="1019087"/>
            <a:ext cx="16821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41">
            <a:extLst>
              <a:ext uri="{FF2B5EF4-FFF2-40B4-BE49-F238E27FC236}">
                <a16:creationId xmlns:a16="http://schemas.microsoft.com/office/drawing/2014/main" id="{21C79676-AC4B-A5EB-3E44-62E542782DD7}"/>
              </a:ext>
            </a:extLst>
          </p:cNvPr>
          <p:cNvCxnSpPr/>
          <p:nvPr/>
        </p:nvCxnSpPr>
        <p:spPr>
          <a:xfrm flipH="1" flipV="1">
            <a:off x="1480461" y="777555"/>
            <a:ext cx="242834" cy="24153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20">
            <a:extLst>
              <a:ext uri="{FF2B5EF4-FFF2-40B4-BE49-F238E27FC236}">
                <a16:creationId xmlns:a16="http://schemas.microsoft.com/office/drawing/2014/main" id="{D4558C3A-F464-70E5-1974-E542387006BC}"/>
              </a:ext>
            </a:extLst>
          </p:cNvPr>
          <p:cNvSpPr txBox="1">
            <a:spLocks noChangeArrowheads="1"/>
          </p:cNvSpPr>
          <p:nvPr/>
        </p:nvSpPr>
        <p:spPr bwMode="auto">
          <a:xfrm>
            <a:off x="1918915" y="799373"/>
            <a:ext cx="33648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lvl="0">
              <a:defRPr/>
            </a:pPr>
            <a:r>
              <a:rPr lang="fr-FR" sz="2000" b="1" dirty="0">
                <a:solidFill>
                  <a:schemeClr val="bg1">
                    <a:lumMod val="50000"/>
                  </a:schemeClr>
                </a:solidFill>
                <a:latin typeface="Bell MT" panose="02020503060305020303" pitchFamily="18" charset="0"/>
                <a:ea typeface="Verdana" panose="020B0604030504040204" pitchFamily="34" charset="0"/>
                <a:cs typeface="Microsoft New Tai Lue" panose="020B0502040204020203" pitchFamily="34" charset="0"/>
              </a:rPr>
              <a:t>diagramme cas d'utilisation</a:t>
            </a:r>
            <a:endParaRPr kumimoji="0" lang="fr-FR" sz="1800" b="1" i="0" u="none" strike="noStrike" kern="1200" cap="none" spc="0" normalizeH="0" baseline="0" noProof="0" dirty="0">
              <a:ln>
                <a:noFill/>
              </a:ln>
              <a:solidFill>
                <a:schemeClr val="bg1">
                  <a:lumMod val="50000"/>
                </a:schemeClr>
              </a:solidFill>
              <a:effectLst/>
              <a:uLnTx/>
              <a:uFillTx/>
              <a:latin typeface="Bell MT" panose="02020503060305020303" pitchFamily="18" charset="0"/>
              <a:ea typeface="Verdana" panose="020B0604030504040204" pitchFamily="34" charset="0"/>
              <a:cs typeface="Microsoft New Tai Lue" panose="020B0502040204020203" pitchFamily="34" charset="0"/>
            </a:endParaRPr>
          </a:p>
        </p:txBody>
      </p:sp>
      <p:sp>
        <p:nvSpPr>
          <p:cNvPr id="22" name="TextBox 20">
            <a:extLst>
              <a:ext uri="{FF2B5EF4-FFF2-40B4-BE49-F238E27FC236}">
                <a16:creationId xmlns:a16="http://schemas.microsoft.com/office/drawing/2014/main" id="{E02EA7AF-D1FE-2CA1-52CC-0087A0D453FE}"/>
              </a:ext>
            </a:extLst>
          </p:cNvPr>
          <p:cNvSpPr txBox="1">
            <a:spLocks noChangeArrowheads="1"/>
          </p:cNvSpPr>
          <p:nvPr/>
        </p:nvSpPr>
        <p:spPr bwMode="auto">
          <a:xfrm>
            <a:off x="5824974" y="793514"/>
            <a:ext cx="2686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lvl="0">
              <a:defRPr/>
            </a:pPr>
            <a:r>
              <a:rPr lang="fr-FR" sz="2000" b="1" dirty="0">
                <a:solidFill>
                  <a:schemeClr val="bg1">
                    <a:lumMod val="50000"/>
                  </a:schemeClr>
                </a:solidFill>
                <a:latin typeface="Bell MT" panose="02020503060305020303" pitchFamily="18" charset="0"/>
                <a:ea typeface="Verdana" panose="020B0604030504040204" pitchFamily="34" charset="0"/>
                <a:cs typeface="Microsoft New Tai Lue" panose="020B0502040204020203" pitchFamily="34" charset="0"/>
              </a:rPr>
              <a:t>diagramme de classe </a:t>
            </a:r>
            <a:endParaRPr kumimoji="0" lang="fr-FR" sz="2000" b="1" i="0" u="none" strike="noStrike" kern="1200" cap="none" spc="0" normalizeH="0" baseline="0" dirty="0">
              <a:ln>
                <a:noFill/>
              </a:ln>
              <a:solidFill>
                <a:schemeClr val="bg1">
                  <a:lumMod val="50000"/>
                </a:schemeClr>
              </a:solidFill>
              <a:effectLst/>
              <a:uLnTx/>
              <a:uFillTx/>
              <a:latin typeface="Bell MT" panose="02020503060305020303" pitchFamily="18" charset="0"/>
              <a:ea typeface="Verdana" panose="020B0604030504040204" pitchFamily="34" charset="0"/>
              <a:cs typeface="Microsoft New Tai Lue" panose="020B0502040204020203" pitchFamily="34" charset="0"/>
            </a:endParaRPr>
          </a:p>
        </p:txBody>
      </p:sp>
      <p:cxnSp>
        <p:nvCxnSpPr>
          <p:cNvPr id="23" name="Connecteur droit 22">
            <a:extLst>
              <a:ext uri="{FF2B5EF4-FFF2-40B4-BE49-F238E27FC236}">
                <a16:creationId xmlns:a16="http://schemas.microsoft.com/office/drawing/2014/main" id="{02181E9C-A18F-A6A2-37E4-4656FD9A381B}"/>
              </a:ext>
            </a:extLst>
          </p:cNvPr>
          <p:cNvCxnSpPr/>
          <p:nvPr/>
        </p:nvCxnSpPr>
        <p:spPr>
          <a:xfrm>
            <a:off x="5824974" y="868903"/>
            <a:ext cx="0" cy="24933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770BFAB1-A29E-FA20-4C9C-D486B2653BDA}"/>
              </a:ext>
            </a:extLst>
          </p:cNvPr>
          <p:cNvCxnSpPr/>
          <p:nvPr/>
        </p:nvCxnSpPr>
        <p:spPr>
          <a:xfrm>
            <a:off x="1896744" y="879122"/>
            <a:ext cx="0" cy="24933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0">
            <a:extLst>
              <a:ext uri="{FF2B5EF4-FFF2-40B4-BE49-F238E27FC236}">
                <a16:creationId xmlns:a16="http://schemas.microsoft.com/office/drawing/2014/main" id="{5759F2F2-DE29-8083-1AA5-EE191C7AE088}"/>
              </a:ext>
            </a:extLst>
          </p:cNvPr>
          <p:cNvSpPr txBox="1">
            <a:spLocks noChangeArrowheads="1"/>
          </p:cNvSpPr>
          <p:nvPr/>
        </p:nvSpPr>
        <p:spPr bwMode="auto">
          <a:xfrm>
            <a:off x="9084717" y="801533"/>
            <a:ext cx="29113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lvl="0">
              <a:defRPr/>
            </a:pPr>
            <a:r>
              <a:rPr lang="fr-FR" sz="2000" b="1" dirty="0">
                <a:solidFill>
                  <a:srgbClr val="0070C0"/>
                </a:solidFill>
                <a:latin typeface="Bell MT" panose="02020503060305020303" pitchFamily="18" charset="0"/>
                <a:ea typeface="Verdana" panose="020B0604030504040204" pitchFamily="34" charset="0"/>
                <a:cs typeface="Microsoft New Tai Lue" panose="020B0502040204020203" pitchFamily="34" charset="0"/>
              </a:rPr>
              <a:t>diagramme de séquence</a:t>
            </a:r>
            <a:endParaRPr kumimoji="0" lang="fr-MA" sz="2000" b="1" i="0" u="none" strike="noStrike" kern="1200" cap="none" spc="0" normalizeH="0" baseline="0" noProof="0" dirty="0">
              <a:ln>
                <a:noFill/>
              </a:ln>
              <a:solidFill>
                <a:srgbClr val="0070C0"/>
              </a:solidFill>
              <a:effectLst/>
              <a:uLnTx/>
              <a:uFillTx/>
              <a:latin typeface="Bell MT" panose="02020503060305020303" pitchFamily="18" charset="0"/>
              <a:ea typeface="Verdana" panose="020B0604030504040204" pitchFamily="34" charset="0"/>
              <a:cs typeface="Microsoft New Tai Lue" panose="020B0502040204020203" pitchFamily="34" charset="0"/>
            </a:endParaRPr>
          </a:p>
        </p:txBody>
      </p:sp>
      <p:cxnSp>
        <p:nvCxnSpPr>
          <p:cNvPr id="26" name="Connecteur droit 25">
            <a:extLst>
              <a:ext uri="{FF2B5EF4-FFF2-40B4-BE49-F238E27FC236}">
                <a16:creationId xmlns:a16="http://schemas.microsoft.com/office/drawing/2014/main" id="{DD8878CC-E9E9-1E18-C757-05B5EF962C3E}"/>
              </a:ext>
            </a:extLst>
          </p:cNvPr>
          <p:cNvCxnSpPr/>
          <p:nvPr/>
        </p:nvCxnSpPr>
        <p:spPr>
          <a:xfrm>
            <a:off x="9079152" y="876922"/>
            <a:ext cx="0" cy="24933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5" name="Image 4">
            <a:extLst>
              <a:ext uri="{FF2B5EF4-FFF2-40B4-BE49-F238E27FC236}">
                <a16:creationId xmlns:a16="http://schemas.microsoft.com/office/drawing/2014/main" id="{69127954-2F84-F728-6444-7F6F7F47B6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514" y="1472841"/>
            <a:ext cx="5628971" cy="5107012"/>
          </a:xfrm>
          <a:prstGeom prst="rect">
            <a:avLst/>
          </a:prstGeom>
          <a:ln>
            <a:solidFill>
              <a:schemeClr val="tx1"/>
            </a:solidFill>
          </a:ln>
        </p:spPr>
      </p:pic>
    </p:spTree>
    <p:extLst>
      <p:ext uri="{BB962C8B-B14F-4D97-AF65-F5344CB8AC3E}">
        <p14:creationId xmlns:p14="http://schemas.microsoft.com/office/powerpoint/2010/main" val="338330763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par>
                                <p:cTn id="32" presetID="22" presetClass="entr" presetSubtype="4"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500"/>
                                        <p:tgtEl>
                                          <p:spTgt spid="22"/>
                                        </p:tgtEl>
                                      </p:cBhvr>
                                    </p:animEffect>
                                  </p:childTnLst>
                                </p:cTn>
                              </p:par>
                              <p:par>
                                <p:cTn id="38" presetID="22" presetClass="entr" presetSubtype="4"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par>
                                <p:cTn id="41" presetID="22" presetClass="entr" presetSubtype="4"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down)">
                                      <p:cBhvr>
                                        <p:cTn id="43" dur="500"/>
                                        <p:tgtEl>
                                          <p:spTgt spid="2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down)">
                                      <p:cBhvr>
                                        <p:cTn id="46" dur="500"/>
                                        <p:tgtEl>
                                          <p:spTgt spid="25"/>
                                        </p:tgtEl>
                                      </p:cBhvr>
                                    </p:animEffect>
                                  </p:childTnLst>
                                </p:cTn>
                              </p:par>
                            </p:childTnLst>
                          </p:cTn>
                        </p:par>
                        <p:par>
                          <p:cTn id="47" fill="hold">
                            <p:stCondLst>
                              <p:cond delay="3500"/>
                            </p:stCondLst>
                            <p:childTnLst>
                              <p:par>
                                <p:cTn id="48" presetID="16" presetClass="entr" presetSubtype="21" fill="hold" nodeType="after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barn(inVertical)">
                                      <p:cBhvr>
                                        <p:cTn id="5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P spid="18" grpId="0"/>
      <p:bldP spid="22"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43"/>
          <p:cNvSpPr/>
          <p:nvPr/>
        </p:nvSpPr>
        <p:spPr>
          <a:xfrm>
            <a:off x="541510" y="30697"/>
            <a:ext cx="846725" cy="867624"/>
          </a:xfrm>
          <a:prstGeom prst="ellipse">
            <a:avLst/>
          </a:prstGeom>
          <a:solidFill>
            <a:srgbClr val="4BB1A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6</a:t>
            </a:r>
            <a:endParaRPr kumimoji="0" lang="fr-FR" sz="16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3" name="Straight Connector 48"/>
          <p:cNvCxnSpPr/>
          <p:nvPr/>
        </p:nvCxnSpPr>
        <p:spPr>
          <a:xfrm flipH="1">
            <a:off x="0" y="639128"/>
            <a:ext cx="421574" cy="4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20"/>
          <p:cNvSpPr txBox="1">
            <a:spLocks noChangeArrowheads="1"/>
          </p:cNvSpPr>
          <p:nvPr/>
        </p:nvSpPr>
        <p:spPr bwMode="auto">
          <a:xfrm>
            <a:off x="1449976" y="106680"/>
            <a:ext cx="86609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800" b="1" dirty="0">
                <a:solidFill>
                  <a:prstClr val="black"/>
                </a:solidFill>
                <a:latin typeface="Bell MT" panose="02020503060305020303" pitchFamily="18" charset="0"/>
                <a:ea typeface="Open Sans" panose="020B0606030504020204" pitchFamily="34" charset="0"/>
                <a:cs typeface="Arial" panose="020B0604020202020204" pitchFamily="34" charset="0"/>
              </a:rPr>
              <a:t>Choix </a:t>
            </a:r>
            <a:r>
              <a:rPr lang="fr-FR" sz="2800" b="1" dirty="0">
                <a:solidFill>
                  <a:prstClr val="black"/>
                </a:solidFill>
                <a:latin typeface="Bell MT" panose="02020503060305020303" pitchFamily="18" charset="0"/>
                <a:ea typeface="Open Sans" panose="020B0606030504020204" pitchFamily="34" charset="0"/>
                <a:cs typeface="Arial" panose="020B0604020202020204" pitchFamily="34" charset="0"/>
              </a:rPr>
              <a:t>technologique</a:t>
            </a:r>
          </a:p>
        </p:txBody>
      </p:sp>
      <p:cxnSp>
        <p:nvCxnSpPr>
          <p:cNvPr id="19" name="Connecteur droit 18"/>
          <p:cNvCxnSpPr/>
          <p:nvPr/>
        </p:nvCxnSpPr>
        <p:spPr>
          <a:xfrm>
            <a:off x="1442950" y="639128"/>
            <a:ext cx="1074934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Espace réservé du numéro de diapositive 8"/>
          <p:cNvSpPr>
            <a:spLocks noGrp="1"/>
          </p:cNvSpPr>
          <p:nvPr>
            <p:ph type="sldNum" sz="quarter" idx="12"/>
          </p:nvPr>
        </p:nvSpPr>
        <p:spPr/>
        <p:txBody>
          <a:bodyPr/>
          <a:lstStyle/>
          <a:p>
            <a:pPr marL="0" marR="0" lvl="0" indent="0" algn="l" defTabSz="1088290" rtl="0" eaLnBrk="1" fontAlgn="auto" latinLnBrk="0" hangingPunct="1">
              <a:lnSpc>
                <a:spcPct val="100000"/>
              </a:lnSpc>
              <a:spcBef>
                <a:spcPts val="0"/>
              </a:spcBef>
              <a:spcAft>
                <a:spcPts val="0"/>
              </a:spcAft>
              <a:buClrTx/>
              <a:buSzTx/>
              <a:buFontTx/>
              <a:buNone/>
              <a:tabLst/>
              <a:defRPr/>
            </a:pPr>
            <a:fld id="{373793DF-6C57-4A71-A854-3D3211778B06}"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108829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AutoShape 163"/>
          <p:cNvSpPr>
            <a:spLocks noChangeArrowheads="1"/>
          </p:cNvSpPr>
          <p:nvPr>
            <p:custDataLst>
              <p:tags r:id="rId1"/>
            </p:custDataLst>
          </p:nvPr>
        </p:nvSpPr>
        <p:spPr bwMode="gray">
          <a:xfrm>
            <a:off x="1412527" y="169002"/>
            <a:ext cx="1785950" cy="571480"/>
          </a:xfrm>
          <a:prstGeom prst="roundRect">
            <a:avLst>
              <a:gd name="adj" fmla="val 27075"/>
            </a:avLst>
          </a:prstGeom>
          <a:noFill/>
          <a:ln>
            <a:noFill/>
            <a:headEnd/>
            <a:tailEnd/>
          </a:ln>
        </p:spPr>
        <p:style>
          <a:lnRef idx="2">
            <a:schemeClr val="accent6"/>
          </a:lnRef>
          <a:fillRef idx="1">
            <a:schemeClr val="lt1"/>
          </a:fillRef>
          <a:effectRef idx="0">
            <a:schemeClr val="accent6"/>
          </a:effectRef>
          <a:fontRef idx="minor">
            <a:schemeClr val="dk1"/>
          </a:fontRef>
        </p:style>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black"/>
              </a:solidFill>
              <a:effectLst/>
              <a:uLnTx/>
              <a:uFillTx/>
              <a:latin typeface="Garamond" pitchFamily="18" charset="0"/>
              <a:ea typeface="+mn-ea"/>
              <a:cs typeface="Arial" pitchFamily="34" charset="0"/>
            </a:endParaRPr>
          </a:p>
        </p:txBody>
      </p:sp>
      <p:pic>
        <p:nvPicPr>
          <p:cNvPr id="51" name="Picture 3">
            <a:extLst>
              <a:ext uri="{FF2B5EF4-FFF2-40B4-BE49-F238E27FC236}">
                <a16:creationId xmlns:a16="http://schemas.microsoft.com/office/drawing/2014/main" id="{EAE2E610-4767-4D02-4246-4ECB8AB704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4145" y="2462621"/>
            <a:ext cx="989045" cy="989045"/>
          </a:xfrm>
          <a:prstGeom prst="rect">
            <a:avLst/>
          </a:prstGeom>
        </p:spPr>
      </p:pic>
      <p:pic>
        <p:nvPicPr>
          <p:cNvPr id="52" name="Picture 7">
            <a:extLst>
              <a:ext uri="{FF2B5EF4-FFF2-40B4-BE49-F238E27FC236}">
                <a16:creationId xmlns:a16="http://schemas.microsoft.com/office/drawing/2014/main" id="{090DA626-8C0F-9325-989B-0E5E3A0CBF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32800" y="2448054"/>
            <a:ext cx="1594913" cy="996821"/>
          </a:xfrm>
          <a:prstGeom prst="rect">
            <a:avLst/>
          </a:prstGeom>
        </p:spPr>
      </p:pic>
      <p:pic>
        <p:nvPicPr>
          <p:cNvPr id="53" name="Picture 13">
            <a:extLst>
              <a:ext uri="{FF2B5EF4-FFF2-40B4-BE49-F238E27FC236}">
                <a16:creationId xmlns:a16="http://schemas.microsoft.com/office/drawing/2014/main" id="{61FD5365-D674-34BF-1174-61615B68F7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94439" y="4039588"/>
            <a:ext cx="1617898" cy="921371"/>
          </a:xfrm>
          <a:prstGeom prst="rect">
            <a:avLst/>
          </a:prstGeom>
        </p:spPr>
      </p:pic>
      <p:pic>
        <p:nvPicPr>
          <p:cNvPr id="55" name="Picture 19">
            <a:extLst>
              <a:ext uri="{FF2B5EF4-FFF2-40B4-BE49-F238E27FC236}">
                <a16:creationId xmlns:a16="http://schemas.microsoft.com/office/drawing/2014/main" id="{1C22879D-8882-F939-AB20-1EDAB50996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5754" y="2512648"/>
            <a:ext cx="1099646" cy="823673"/>
          </a:xfrm>
          <a:prstGeom prst="rect">
            <a:avLst/>
          </a:prstGeom>
        </p:spPr>
      </p:pic>
      <p:pic>
        <p:nvPicPr>
          <p:cNvPr id="59" name="Picture 29">
            <a:extLst>
              <a:ext uri="{FF2B5EF4-FFF2-40B4-BE49-F238E27FC236}">
                <a16:creationId xmlns:a16="http://schemas.microsoft.com/office/drawing/2014/main" id="{F4BE55F6-6D6C-3CF2-B0F2-CE52D002848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17773" y="3908989"/>
            <a:ext cx="1660811" cy="1107207"/>
          </a:xfrm>
          <a:prstGeom prst="rect">
            <a:avLst/>
          </a:prstGeom>
        </p:spPr>
      </p:pic>
      <p:pic>
        <p:nvPicPr>
          <p:cNvPr id="60" name="Picture 31">
            <a:extLst>
              <a:ext uri="{FF2B5EF4-FFF2-40B4-BE49-F238E27FC236}">
                <a16:creationId xmlns:a16="http://schemas.microsoft.com/office/drawing/2014/main" id="{535723AF-9264-B520-FD07-8E0CE8262A6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21300" y="4276228"/>
            <a:ext cx="1320066" cy="538802"/>
          </a:xfrm>
          <a:prstGeom prst="rect">
            <a:avLst/>
          </a:prstGeom>
        </p:spPr>
      </p:pic>
      <p:pic>
        <p:nvPicPr>
          <p:cNvPr id="61" name="Picture 33">
            <a:extLst>
              <a:ext uri="{FF2B5EF4-FFF2-40B4-BE49-F238E27FC236}">
                <a16:creationId xmlns:a16="http://schemas.microsoft.com/office/drawing/2014/main" id="{03A04794-212F-20FC-5AA4-5E9A62CCD4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7181" y="5242308"/>
            <a:ext cx="1395316" cy="1395316"/>
          </a:xfrm>
          <a:prstGeom prst="rect">
            <a:avLst/>
          </a:prstGeom>
        </p:spPr>
      </p:pic>
      <p:pic>
        <p:nvPicPr>
          <p:cNvPr id="62" name="Picture 37">
            <a:extLst>
              <a:ext uri="{FF2B5EF4-FFF2-40B4-BE49-F238E27FC236}">
                <a16:creationId xmlns:a16="http://schemas.microsoft.com/office/drawing/2014/main" id="{DDF310B3-FDF3-8432-4D97-38B9B21655A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15510" y="5549431"/>
            <a:ext cx="787333" cy="787333"/>
          </a:xfrm>
          <a:prstGeom prst="rect">
            <a:avLst/>
          </a:prstGeom>
        </p:spPr>
      </p:pic>
      <p:pic>
        <p:nvPicPr>
          <p:cNvPr id="28" name="Image 27">
            <a:extLst>
              <a:ext uri="{FF2B5EF4-FFF2-40B4-BE49-F238E27FC236}">
                <a16:creationId xmlns:a16="http://schemas.microsoft.com/office/drawing/2014/main" id="{C50C5041-07E1-6E66-F774-FAE269108A6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64463" y="876752"/>
            <a:ext cx="1656011" cy="1204748"/>
          </a:xfrm>
          <a:prstGeom prst="rect">
            <a:avLst/>
          </a:prstGeom>
        </p:spPr>
      </p:pic>
      <p:pic>
        <p:nvPicPr>
          <p:cNvPr id="29" name="Image 28">
            <a:extLst>
              <a:ext uri="{FF2B5EF4-FFF2-40B4-BE49-F238E27FC236}">
                <a16:creationId xmlns:a16="http://schemas.microsoft.com/office/drawing/2014/main" id="{E1725164-A9E8-3068-83C0-0EC747A15DB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54967" y="692222"/>
            <a:ext cx="2906486" cy="1634898"/>
          </a:xfrm>
          <a:prstGeom prst="rect">
            <a:avLst/>
          </a:prstGeom>
        </p:spPr>
      </p:pic>
      <p:pic>
        <p:nvPicPr>
          <p:cNvPr id="30" name="Image 29">
            <a:extLst>
              <a:ext uri="{FF2B5EF4-FFF2-40B4-BE49-F238E27FC236}">
                <a16:creationId xmlns:a16="http://schemas.microsoft.com/office/drawing/2014/main" id="{75257084-AC80-F9AF-0903-B699FB92BCC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490286" y="5447344"/>
            <a:ext cx="2297604" cy="922969"/>
          </a:xfrm>
          <a:prstGeom prst="rect">
            <a:avLst/>
          </a:prstGeom>
        </p:spPr>
      </p:pic>
      <p:pic>
        <p:nvPicPr>
          <p:cNvPr id="14" name="Image 13">
            <a:extLst>
              <a:ext uri="{FF2B5EF4-FFF2-40B4-BE49-F238E27FC236}">
                <a16:creationId xmlns:a16="http://schemas.microsoft.com/office/drawing/2014/main" id="{30120049-E88A-D4E2-B436-0B06EAFBA8F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822381" y="4066654"/>
            <a:ext cx="1785950" cy="991602"/>
          </a:xfrm>
          <a:prstGeom prst="rect">
            <a:avLst/>
          </a:prstGeom>
        </p:spPr>
      </p:pic>
      <p:pic>
        <p:nvPicPr>
          <p:cNvPr id="16" name="Image 15">
            <a:extLst>
              <a:ext uri="{FF2B5EF4-FFF2-40B4-BE49-F238E27FC236}">
                <a16:creationId xmlns:a16="http://schemas.microsoft.com/office/drawing/2014/main" id="{25F069A1-B3C0-1396-1E85-3B8A739B7AE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619181" y="2407506"/>
            <a:ext cx="2729072" cy="1362606"/>
          </a:xfrm>
          <a:prstGeom prst="rect">
            <a:avLst/>
          </a:prstGeom>
        </p:spPr>
      </p:pic>
      <p:pic>
        <p:nvPicPr>
          <p:cNvPr id="18" name="Image 17">
            <a:extLst>
              <a:ext uri="{FF2B5EF4-FFF2-40B4-BE49-F238E27FC236}">
                <a16:creationId xmlns:a16="http://schemas.microsoft.com/office/drawing/2014/main" id="{F2A92733-151B-84CB-69CE-365ED0FEDA8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044194" y="4188400"/>
            <a:ext cx="1027750" cy="714458"/>
          </a:xfrm>
          <a:prstGeom prst="rect">
            <a:avLst/>
          </a:prstGeom>
        </p:spPr>
      </p:pic>
      <p:pic>
        <p:nvPicPr>
          <p:cNvPr id="27" name="Picture 21">
            <a:extLst>
              <a:ext uri="{FF2B5EF4-FFF2-40B4-BE49-F238E27FC236}">
                <a16:creationId xmlns:a16="http://schemas.microsoft.com/office/drawing/2014/main" id="{0701E9D6-2364-9B0E-BF6B-E14B1A0AA0C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480276" y="2411919"/>
            <a:ext cx="1748588" cy="989045"/>
          </a:xfrm>
          <a:prstGeom prst="rect">
            <a:avLst/>
          </a:prstGeom>
        </p:spPr>
      </p:pic>
      <p:pic>
        <p:nvPicPr>
          <p:cNvPr id="5" name="Image 4">
            <a:extLst>
              <a:ext uri="{FF2B5EF4-FFF2-40B4-BE49-F238E27FC236}">
                <a16:creationId xmlns:a16="http://schemas.microsoft.com/office/drawing/2014/main" id="{AD075676-C0AE-C37F-39F8-E28834C5C9D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341147" y="4127713"/>
            <a:ext cx="1027750" cy="745119"/>
          </a:xfrm>
          <a:prstGeom prst="rect">
            <a:avLst/>
          </a:prstGeom>
        </p:spPr>
      </p:pic>
    </p:spTree>
    <p:extLst>
      <p:ext uri="{BB962C8B-B14F-4D97-AF65-F5344CB8AC3E}">
        <p14:creationId xmlns:p14="http://schemas.microsoft.com/office/powerpoint/2010/main" val="3073228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par>
                          <p:cTn id="29" fill="hold">
                            <p:stCondLst>
                              <p:cond delay="2000"/>
                            </p:stCondLst>
                            <p:childTnLst>
                              <p:par>
                                <p:cTn id="30" presetID="1" presetClass="entr" presetSubtype="0" fill="hold" nodeType="afterEffect">
                                  <p:stCondLst>
                                    <p:cond delay="0"/>
                                  </p:stCondLst>
                                  <p:childTnLst>
                                    <p:set>
                                      <p:cBhvr>
                                        <p:cTn id="31" dur="1" fill="hold">
                                          <p:stCondLst>
                                            <p:cond delay="0"/>
                                          </p:stCondLst>
                                        </p:cTn>
                                        <p:tgtEl>
                                          <p:spTgt spid="52"/>
                                        </p:tgtEl>
                                        <p:attrNameLst>
                                          <p:attrName>style.visibility</p:attrName>
                                        </p:attrNameLst>
                                      </p:cBhvr>
                                      <p:to>
                                        <p:strVal val="visible"/>
                                      </p:to>
                                    </p:set>
                                  </p:childTnLst>
                                </p:cTn>
                              </p:par>
                            </p:childTnLst>
                          </p:cTn>
                        </p:par>
                        <p:par>
                          <p:cTn id="32" fill="hold">
                            <p:stCondLst>
                              <p:cond delay="2000"/>
                            </p:stCondLst>
                            <p:childTnLst>
                              <p:par>
                                <p:cTn id="33" presetID="1" presetClass="entr" presetSubtype="0" fill="hold" nodeType="after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par>
                          <p:cTn id="38" fill="hold">
                            <p:stCondLst>
                              <p:cond delay="2000"/>
                            </p:stCondLst>
                            <p:childTnLst>
                              <p:par>
                                <p:cTn id="39" presetID="1" presetClass="entr" presetSubtype="0"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par>
                          <p:cTn id="41" fill="hold">
                            <p:stCondLst>
                              <p:cond delay="2000"/>
                            </p:stCondLst>
                            <p:childTnLst>
                              <p:par>
                                <p:cTn id="42" presetID="1"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par>
                          <p:cTn id="44" fill="hold">
                            <p:stCondLst>
                              <p:cond delay="2000"/>
                            </p:stCondLst>
                            <p:childTnLst>
                              <p:par>
                                <p:cTn id="45" presetID="1" presetClass="entr" presetSubtype="0" fill="hold" nodeType="after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childTnLst>
                          </p:cTn>
                        </p:par>
                        <p:par>
                          <p:cTn id="47" fill="hold">
                            <p:stCondLst>
                              <p:cond delay="2000"/>
                            </p:stCondLst>
                            <p:childTnLst>
                              <p:par>
                                <p:cTn id="48" presetID="1" presetClass="entr" presetSubtype="0" fill="hold" nodeType="afterEffect">
                                  <p:stCondLst>
                                    <p:cond delay="0"/>
                                  </p:stCondLst>
                                  <p:childTnLst>
                                    <p:set>
                                      <p:cBhvr>
                                        <p:cTn id="49" dur="1" fill="hold">
                                          <p:stCondLst>
                                            <p:cond delay="0"/>
                                          </p:stCondLst>
                                        </p:cTn>
                                        <p:tgtEl>
                                          <p:spTgt spid="60"/>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par>
                          <p:cTn id="53" fill="hold">
                            <p:stCondLst>
                              <p:cond delay="2000"/>
                            </p:stCondLst>
                            <p:childTnLst>
                              <p:par>
                                <p:cTn id="54" presetID="1" presetClass="entr" presetSubtype="0" fill="hold" nodeType="afterEffect">
                                  <p:stCondLst>
                                    <p:cond delay="0"/>
                                  </p:stCondLst>
                                  <p:childTnLst>
                                    <p:set>
                                      <p:cBhvr>
                                        <p:cTn id="55" dur="1" fill="hold">
                                          <p:stCondLst>
                                            <p:cond delay="0"/>
                                          </p:stCondLst>
                                        </p:cTn>
                                        <p:tgtEl>
                                          <p:spTgt spid="30"/>
                                        </p:tgtEl>
                                        <p:attrNameLst>
                                          <p:attrName>style.visibility</p:attrName>
                                        </p:attrNameLst>
                                      </p:cBhvr>
                                      <p:to>
                                        <p:strVal val="visible"/>
                                      </p:to>
                                    </p:set>
                                  </p:childTnLst>
                                </p:cTn>
                              </p:par>
                            </p:childTnLst>
                          </p:cTn>
                        </p:par>
                        <p:par>
                          <p:cTn id="56" fill="hold">
                            <p:stCondLst>
                              <p:cond delay="2000"/>
                            </p:stCondLst>
                            <p:childTnLst>
                              <p:par>
                                <p:cTn id="57" presetID="1" presetClass="entr" presetSubtype="0" fill="hold" nodeType="after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childTnLst>
                          </p:cTn>
                        </p:par>
                        <p:par>
                          <p:cTn id="59" fill="hold">
                            <p:stCondLst>
                              <p:cond delay="2000"/>
                            </p:stCondLst>
                            <p:childTnLst>
                              <p:par>
                                <p:cTn id="60" presetID="1" presetClass="entr" presetSubtype="0" fill="hold" nodeType="afterEffect">
                                  <p:stCondLst>
                                    <p:cond delay="0"/>
                                  </p:stCondLst>
                                  <p:childTnLst>
                                    <p:set>
                                      <p:cBhvr>
                                        <p:cTn id="61" dur="1" fill="hold">
                                          <p:stCondLst>
                                            <p:cond delay="0"/>
                                          </p:stCondLst>
                                        </p:cTn>
                                        <p:tgtEl>
                                          <p:spTgt spid="61"/>
                                        </p:tgtEl>
                                        <p:attrNameLst>
                                          <p:attrName>style.visibility</p:attrName>
                                        </p:attrNameLst>
                                      </p:cBhvr>
                                      <p:to>
                                        <p:strVal val="visible"/>
                                      </p:to>
                                    </p:set>
                                  </p:childTnLst>
                                </p:cTn>
                              </p:par>
                            </p:childTnLst>
                          </p:cTn>
                        </p:par>
                        <p:par>
                          <p:cTn id="62" fill="hold">
                            <p:stCondLst>
                              <p:cond delay="2000"/>
                            </p:stCondLst>
                            <p:childTnLst>
                              <p:par>
                                <p:cTn id="63" presetID="1" presetClass="entr" presetSubtype="0" fill="hold" nodeType="after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par>
                          <p:cTn id="65" fill="hold">
                            <p:stCondLst>
                              <p:cond delay="2000"/>
                            </p:stCondLst>
                            <p:childTnLst>
                              <p:par>
                                <p:cTn id="66" presetID="1" presetClass="entr" presetSubtype="0" fill="hold" nodeType="afterEffect">
                                  <p:stCondLst>
                                    <p:cond delay="0"/>
                                  </p:stCondLst>
                                  <p:childTnLst>
                                    <p:set>
                                      <p:cBhvr>
                                        <p:cTn id="6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43"/>
          <p:cNvSpPr/>
          <p:nvPr/>
        </p:nvSpPr>
        <p:spPr>
          <a:xfrm>
            <a:off x="541510" y="30697"/>
            <a:ext cx="846725" cy="867624"/>
          </a:xfrm>
          <a:prstGeom prst="ellipse">
            <a:avLst/>
          </a:prstGeom>
          <a:solidFill>
            <a:srgbClr val="4BB1A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noProof="0" dirty="0">
                <a:solidFill>
                  <a:prstClr val="white"/>
                </a:solidFill>
                <a:latin typeface="Verdana" panose="020B0604030504040204" pitchFamily="34" charset="0"/>
                <a:ea typeface="Verdana" panose="020B0604030504040204" pitchFamily="34" charset="0"/>
                <a:cs typeface="Verdana" panose="020B0604030504040204" pitchFamily="34" charset="0"/>
              </a:rPr>
              <a:t>6</a:t>
            </a:r>
            <a:endParaRPr kumimoji="0" lang="fr-FR" sz="16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3" name="Straight Connector 48"/>
          <p:cNvCxnSpPr/>
          <p:nvPr/>
        </p:nvCxnSpPr>
        <p:spPr>
          <a:xfrm flipH="1">
            <a:off x="0" y="639128"/>
            <a:ext cx="421574" cy="4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20"/>
          <p:cNvSpPr txBox="1">
            <a:spLocks noChangeArrowheads="1"/>
          </p:cNvSpPr>
          <p:nvPr/>
        </p:nvSpPr>
        <p:spPr bwMode="auto">
          <a:xfrm>
            <a:off x="1449976" y="106680"/>
            <a:ext cx="86609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fr-MA" sz="2800" b="1" dirty="0">
                <a:solidFill>
                  <a:prstClr val="black"/>
                </a:solidFill>
                <a:latin typeface="Bell MT" panose="02020503060305020303" pitchFamily="18" charset="0"/>
                <a:ea typeface="Open Sans" panose="020B0606030504020204" pitchFamily="34" charset="0"/>
                <a:cs typeface="Arial" panose="020B0604020202020204" pitchFamily="34" charset="0"/>
              </a:rPr>
              <a:t>REALISATION</a:t>
            </a:r>
            <a:endParaRPr lang="fr-FR" sz="2800" b="1" dirty="0">
              <a:solidFill>
                <a:prstClr val="black"/>
              </a:solidFill>
              <a:latin typeface="Bell MT" panose="02020503060305020303" pitchFamily="18" charset="0"/>
              <a:ea typeface="Open Sans" panose="020B0606030504020204" pitchFamily="34" charset="0"/>
              <a:cs typeface="Arial" panose="020B0604020202020204" pitchFamily="34" charset="0"/>
            </a:endParaRPr>
          </a:p>
        </p:txBody>
      </p:sp>
      <p:cxnSp>
        <p:nvCxnSpPr>
          <p:cNvPr id="19" name="Connecteur droit 18"/>
          <p:cNvCxnSpPr/>
          <p:nvPr/>
        </p:nvCxnSpPr>
        <p:spPr>
          <a:xfrm>
            <a:off x="1442950" y="639128"/>
            <a:ext cx="1074934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Espace réservé du numéro de diapositive 8"/>
          <p:cNvSpPr>
            <a:spLocks noGrp="1"/>
          </p:cNvSpPr>
          <p:nvPr>
            <p:ph type="sldNum" sz="quarter" idx="12"/>
          </p:nvPr>
        </p:nvSpPr>
        <p:spPr/>
        <p:txBody>
          <a:bodyPr/>
          <a:lstStyle/>
          <a:p>
            <a:pPr marL="0" marR="0" lvl="0" indent="0" algn="l" defTabSz="1088290" rtl="0" eaLnBrk="1" fontAlgn="auto" latinLnBrk="0" hangingPunct="1">
              <a:lnSpc>
                <a:spcPct val="100000"/>
              </a:lnSpc>
              <a:spcBef>
                <a:spcPts val="0"/>
              </a:spcBef>
              <a:spcAft>
                <a:spcPts val="0"/>
              </a:spcAft>
              <a:buClrTx/>
              <a:buSzTx/>
              <a:buFontTx/>
              <a:buNone/>
              <a:tabLst/>
              <a:defRPr/>
            </a:pPr>
            <a:fld id="{373793DF-6C57-4A71-A854-3D3211778B06}"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108829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AutoShape 163"/>
          <p:cNvSpPr>
            <a:spLocks noChangeArrowheads="1"/>
          </p:cNvSpPr>
          <p:nvPr>
            <p:custDataLst>
              <p:tags r:id="rId1"/>
            </p:custDataLst>
          </p:nvPr>
        </p:nvSpPr>
        <p:spPr bwMode="gray">
          <a:xfrm>
            <a:off x="1412527" y="169002"/>
            <a:ext cx="1785950" cy="571480"/>
          </a:xfrm>
          <a:prstGeom prst="roundRect">
            <a:avLst>
              <a:gd name="adj" fmla="val 27075"/>
            </a:avLst>
          </a:prstGeom>
          <a:noFill/>
          <a:ln>
            <a:noFill/>
            <a:headEnd/>
            <a:tailEnd/>
          </a:ln>
        </p:spPr>
        <p:style>
          <a:lnRef idx="2">
            <a:schemeClr val="accent6"/>
          </a:lnRef>
          <a:fillRef idx="1">
            <a:schemeClr val="lt1"/>
          </a:fillRef>
          <a:effectRef idx="0">
            <a:schemeClr val="accent6"/>
          </a:effectRef>
          <a:fontRef idx="minor">
            <a:schemeClr val="dk1"/>
          </a:fontRef>
        </p:style>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black"/>
              </a:solidFill>
              <a:effectLst/>
              <a:uLnTx/>
              <a:uFillTx/>
              <a:latin typeface="Garamond" pitchFamily="18" charset="0"/>
              <a:ea typeface="+mn-ea"/>
              <a:cs typeface="Arial" pitchFamily="34" charset="0"/>
            </a:endParaRPr>
          </a:p>
        </p:txBody>
      </p:sp>
      <p:pic>
        <p:nvPicPr>
          <p:cNvPr id="7" name="Image 6">
            <a:extLst>
              <a:ext uri="{FF2B5EF4-FFF2-40B4-BE49-F238E27FC236}">
                <a16:creationId xmlns:a16="http://schemas.microsoft.com/office/drawing/2014/main" id="{6F0FE03A-C17B-582B-F61D-CC25E6FCA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476" y="1219476"/>
            <a:ext cx="7619047" cy="4419047"/>
          </a:xfrm>
          <a:prstGeom prst="rect">
            <a:avLst/>
          </a:prstGeom>
        </p:spPr>
      </p:pic>
    </p:spTree>
    <p:extLst>
      <p:ext uri="{BB962C8B-B14F-4D97-AF65-F5344CB8AC3E}">
        <p14:creationId xmlns:p14="http://schemas.microsoft.com/office/powerpoint/2010/main" val="25070247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43"/>
          <p:cNvSpPr/>
          <p:nvPr/>
        </p:nvSpPr>
        <p:spPr>
          <a:xfrm>
            <a:off x="541510" y="30697"/>
            <a:ext cx="846725" cy="867624"/>
          </a:xfrm>
          <a:prstGeom prst="ellipse">
            <a:avLst/>
          </a:prstGeom>
          <a:solidFill>
            <a:srgbClr val="4BB1A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7</a:t>
            </a:r>
            <a:endParaRPr kumimoji="0" lang="fr-FR" sz="16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3" name="Straight Connector 48"/>
          <p:cNvCxnSpPr/>
          <p:nvPr/>
        </p:nvCxnSpPr>
        <p:spPr>
          <a:xfrm flipH="1">
            <a:off x="0" y="639128"/>
            <a:ext cx="421574" cy="4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20"/>
          <p:cNvSpPr txBox="1">
            <a:spLocks noChangeArrowheads="1"/>
          </p:cNvSpPr>
          <p:nvPr/>
        </p:nvSpPr>
        <p:spPr bwMode="auto">
          <a:xfrm>
            <a:off x="1449976" y="106680"/>
            <a:ext cx="86609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fr-FR" sz="2800" b="1" dirty="0">
                <a:solidFill>
                  <a:prstClr val="black"/>
                </a:solidFill>
                <a:latin typeface="Bell MT" panose="02020503060305020303" pitchFamily="18" charset="0"/>
                <a:ea typeface="Open Sans" panose="020B0606030504020204" pitchFamily="34" charset="0"/>
                <a:cs typeface="Arial" panose="020B0604020202020204" pitchFamily="34" charset="0"/>
              </a:rPr>
              <a:t>Conclusion</a:t>
            </a:r>
          </a:p>
        </p:txBody>
      </p:sp>
      <p:cxnSp>
        <p:nvCxnSpPr>
          <p:cNvPr id="19" name="Connecteur droit 18"/>
          <p:cNvCxnSpPr/>
          <p:nvPr/>
        </p:nvCxnSpPr>
        <p:spPr>
          <a:xfrm>
            <a:off x="1442950" y="639128"/>
            <a:ext cx="1074934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Espace réservé du numéro de diapositive 8"/>
          <p:cNvSpPr>
            <a:spLocks noGrp="1"/>
          </p:cNvSpPr>
          <p:nvPr>
            <p:ph type="sldNum" sz="quarter" idx="12"/>
          </p:nvPr>
        </p:nvSpPr>
        <p:spPr/>
        <p:txBody>
          <a:bodyPr/>
          <a:lstStyle/>
          <a:p>
            <a:pPr marL="0" marR="0" lvl="0" indent="0" algn="l" defTabSz="1088290" rtl="0" eaLnBrk="1" fontAlgn="auto" latinLnBrk="0" hangingPunct="1">
              <a:lnSpc>
                <a:spcPct val="100000"/>
              </a:lnSpc>
              <a:spcBef>
                <a:spcPts val="0"/>
              </a:spcBef>
              <a:spcAft>
                <a:spcPts val="0"/>
              </a:spcAft>
              <a:buClrTx/>
              <a:buSzTx/>
              <a:buFontTx/>
              <a:buNone/>
              <a:tabLst/>
              <a:defRPr/>
            </a:pPr>
            <a:fld id="{373793DF-6C57-4A71-A854-3D3211778B06}"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108829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AutoShape 163"/>
          <p:cNvSpPr>
            <a:spLocks noChangeArrowheads="1"/>
          </p:cNvSpPr>
          <p:nvPr>
            <p:custDataLst>
              <p:tags r:id="rId1"/>
            </p:custDataLst>
          </p:nvPr>
        </p:nvSpPr>
        <p:spPr bwMode="gray">
          <a:xfrm>
            <a:off x="1412527" y="169002"/>
            <a:ext cx="1785950" cy="571480"/>
          </a:xfrm>
          <a:prstGeom prst="roundRect">
            <a:avLst>
              <a:gd name="adj" fmla="val 27075"/>
            </a:avLst>
          </a:prstGeom>
          <a:noFill/>
          <a:ln>
            <a:noFill/>
            <a:headEnd/>
            <a:tailEnd/>
          </a:ln>
        </p:spPr>
        <p:style>
          <a:lnRef idx="2">
            <a:schemeClr val="accent6"/>
          </a:lnRef>
          <a:fillRef idx="1">
            <a:schemeClr val="lt1"/>
          </a:fillRef>
          <a:effectRef idx="0">
            <a:schemeClr val="accent6"/>
          </a:effectRef>
          <a:fontRef idx="minor">
            <a:schemeClr val="dk1"/>
          </a:fontRef>
        </p:style>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black"/>
              </a:solidFill>
              <a:effectLst/>
              <a:uLnTx/>
              <a:uFillTx/>
              <a:latin typeface="Garamond" pitchFamily="18" charset="0"/>
              <a:ea typeface="+mn-ea"/>
              <a:cs typeface="Arial" pitchFamily="34" charset="0"/>
            </a:endParaRPr>
          </a:p>
        </p:txBody>
      </p:sp>
      <p:sp>
        <p:nvSpPr>
          <p:cNvPr id="10" name="ZoneTexte 9">
            <a:extLst>
              <a:ext uri="{FF2B5EF4-FFF2-40B4-BE49-F238E27FC236}">
                <a16:creationId xmlns:a16="http://schemas.microsoft.com/office/drawing/2014/main" id="{40611AB6-191D-E62E-88B6-1DA70085CD22}"/>
              </a:ext>
            </a:extLst>
          </p:cNvPr>
          <p:cNvSpPr txBox="1"/>
          <p:nvPr/>
        </p:nvSpPr>
        <p:spPr>
          <a:xfrm>
            <a:off x="1526041" y="1790859"/>
            <a:ext cx="9139918" cy="3276282"/>
          </a:xfrm>
          <a:prstGeom prst="rect">
            <a:avLst/>
          </a:prstGeom>
          <a:noFill/>
        </p:spPr>
        <p:txBody>
          <a:bodyPr wrap="square">
            <a:spAutoFit/>
          </a:bodyPr>
          <a:lstStyle/>
          <a:p>
            <a:pPr algn="just">
              <a:lnSpc>
                <a:spcPct val="150000"/>
              </a:lnSpc>
            </a:pPr>
            <a:r>
              <a:rPr lang="fr-FR" sz="2000" dirty="0"/>
              <a:t>Pour concevoir ce travail j’ai présenté premièrement le cadre de ce projet, Ensuite j’ai montré la phase de conception. Finalement, j’ai traité toutes les phases nécessaires à la réalisation de cette application.</a:t>
            </a:r>
          </a:p>
          <a:p>
            <a:pPr algn="just">
              <a:lnSpc>
                <a:spcPct val="150000"/>
              </a:lnSpc>
            </a:pPr>
            <a:r>
              <a:rPr lang="fr-FR" sz="2000" dirty="0"/>
              <a:t>Des améliorations pourraient aussi être apportées à ce site par exemple le site peut être multilingue , ajouter paiement en ligne et proposer une connexion sécurisée lors du paiement de la commande ou de la consultation du compte client grâce notamment au protocole HTTPS.</a:t>
            </a:r>
          </a:p>
        </p:txBody>
      </p:sp>
    </p:spTree>
    <p:extLst>
      <p:ext uri="{BB962C8B-B14F-4D97-AF65-F5344CB8AC3E}">
        <p14:creationId xmlns:p14="http://schemas.microsoft.com/office/powerpoint/2010/main" val="8378657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2D5CB82-135B-4582-8AFC-8DC32A4BDC27}"/>
              </a:ext>
            </a:extLst>
          </p:cNvPr>
          <p:cNvPicPr>
            <a:picLocks noChangeAspect="1"/>
          </p:cNvPicPr>
          <p:nvPr/>
        </p:nvPicPr>
        <p:blipFill>
          <a:blip r:embed="rId3"/>
          <a:stretch>
            <a:fillRect/>
          </a:stretch>
        </p:blipFill>
        <p:spPr>
          <a:xfrm>
            <a:off x="0" y="0"/>
            <a:ext cx="12192000" cy="6857999"/>
          </a:xfrm>
          <a:prstGeom prst="rect">
            <a:avLst/>
          </a:prstGeom>
        </p:spPr>
      </p:pic>
      <p:sp>
        <p:nvSpPr>
          <p:cNvPr id="5" name="Rectangle 4"/>
          <p:cNvSpPr/>
          <p:nvPr/>
        </p:nvSpPr>
        <p:spPr>
          <a:xfrm>
            <a:off x="1260122" y="867100"/>
            <a:ext cx="9671756" cy="1098762"/>
          </a:xfrm>
          <a:prstGeom prst="rect">
            <a:avLst/>
          </a:prstGeom>
          <a:noFill/>
        </p:spPr>
        <p:txBody>
          <a:bodyPr wrap="square" lIns="82296" tIns="41148" rIns="82296" bIns="41148">
            <a:spAutoFit/>
          </a:bodyPr>
          <a:lstStyle/>
          <a:p>
            <a:pPr algn="ctr"/>
            <a:r>
              <a:rPr lang="en-US" sz="6600" dirty="0">
                <a:ln w="0"/>
                <a:solidFill>
                  <a:schemeClr val="bg1"/>
                </a:solidFill>
                <a:effectLst>
                  <a:reflection blurRad="6350" stA="53000" endA="300" endPos="35500" dir="5400000" sy="-90000" algn="bl" rotWithShape="0"/>
                </a:effectLst>
                <a:latin typeface="Agency FB" panose="020B0503020202020204" pitchFamily="34" charset="0"/>
              </a:rPr>
              <a:t>Merci pour </a:t>
            </a:r>
            <a:r>
              <a:rPr lang="fr-FR" sz="6600" noProof="1">
                <a:ln w="0"/>
                <a:solidFill>
                  <a:schemeClr val="bg1"/>
                </a:solidFill>
                <a:effectLst>
                  <a:reflection blurRad="6350" stA="53000" endA="300" endPos="35500" dir="5400000" sy="-90000" algn="bl" rotWithShape="0"/>
                </a:effectLst>
                <a:latin typeface="Agency FB" panose="020B0503020202020204" pitchFamily="34" charset="0"/>
              </a:rPr>
              <a:t>votre</a:t>
            </a:r>
            <a:r>
              <a:rPr lang="en-US" sz="6600" dirty="0">
                <a:ln w="0"/>
                <a:solidFill>
                  <a:schemeClr val="bg1"/>
                </a:solidFill>
                <a:effectLst>
                  <a:reflection blurRad="6350" stA="53000" endA="300" endPos="35500" dir="5400000" sy="-90000" algn="bl" rotWithShape="0"/>
                </a:effectLst>
                <a:latin typeface="Agency FB" panose="020B0503020202020204" pitchFamily="34" charset="0"/>
              </a:rPr>
              <a:t> attention</a:t>
            </a:r>
          </a:p>
        </p:txBody>
      </p:sp>
      <p:sp>
        <p:nvSpPr>
          <p:cNvPr id="6" name="Espace réservé du numéro de diapositive 5"/>
          <p:cNvSpPr>
            <a:spLocks noGrp="1"/>
          </p:cNvSpPr>
          <p:nvPr>
            <p:ph type="sldNum" sz="quarter" idx="12"/>
          </p:nvPr>
        </p:nvSpPr>
        <p:spPr/>
        <p:txBody>
          <a:bodyPr/>
          <a:lstStyle/>
          <a:p>
            <a:pPr>
              <a:defRPr/>
            </a:pPr>
            <a:fld id="{373793DF-6C57-4A71-A854-3D3211778B06}" type="slidenum">
              <a:rPr lang="en-US" sz="2083" smtClean="0">
                <a:solidFill>
                  <a:prstClr val="black"/>
                </a:solidFill>
              </a:rPr>
              <a:pPr>
                <a:defRPr/>
              </a:pPr>
              <a:t>15</a:t>
            </a:fld>
            <a:endParaRPr lang="en-US" sz="2083">
              <a:solidFill>
                <a:prstClr val="black"/>
              </a:solidFill>
            </a:endParaRPr>
          </a:p>
        </p:txBody>
      </p:sp>
    </p:spTree>
    <p:extLst>
      <p:ext uri="{BB962C8B-B14F-4D97-AF65-F5344CB8AC3E}">
        <p14:creationId xmlns:p14="http://schemas.microsoft.com/office/powerpoint/2010/main" val="1214185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Espace réservé du numéro de diapositive 1">
            <a:extLst>
              <a:ext uri="{FF2B5EF4-FFF2-40B4-BE49-F238E27FC236}">
                <a16:creationId xmlns:a16="http://schemas.microsoft.com/office/drawing/2014/main" id="{40259EEC-5045-4CB5-894B-8CB81418B2FD}"/>
              </a:ext>
            </a:extLst>
          </p:cNvPr>
          <p:cNvSpPr>
            <a:spLocks noGrp="1"/>
          </p:cNvSpPr>
          <p:nvPr>
            <p:ph type="sldNum" sz="quarter" idx="12"/>
          </p:nvPr>
        </p:nvSpPr>
        <p:spPr>
          <a:xfrm>
            <a:off x="11386487" y="6396333"/>
            <a:ext cx="723625" cy="36704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73793DF-6C57-4A71-A854-3D3211778B06}" type="slidenum">
              <a:rPr kumimoji="0" lang="en-US" sz="2083"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2083" b="0" i="0" u="none" strike="noStrike" kern="1200" cap="none" spc="0" normalizeH="0" baseline="0" noProof="0">
              <a:ln>
                <a:noFill/>
              </a:ln>
              <a:solidFill>
                <a:prstClr val="black"/>
              </a:solidFill>
              <a:effectLst/>
              <a:uLnTx/>
              <a:uFillTx/>
              <a:latin typeface="Calibri"/>
              <a:ea typeface="+mn-ea"/>
              <a:cs typeface="+mn-cs"/>
            </a:endParaRPr>
          </a:p>
        </p:txBody>
      </p:sp>
      <p:sp>
        <p:nvSpPr>
          <p:cNvPr id="39" name="円/楕円 42">
            <a:extLst>
              <a:ext uri="{FF2B5EF4-FFF2-40B4-BE49-F238E27FC236}">
                <a16:creationId xmlns:a16="http://schemas.microsoft.com/office/drawing/2014/main" id="{14CB7A2C-9E40-4C19-B3A8-CD61A1DE9449}"/>
              </a:ext>
            </a:extLst>
          </p:cNvPr>
          <p:cNvSpPr/>
          <p:nvPr/>
        </p:nvSpPr>
        <p:spPr>
          <a:xfrm>
            <a:off x="76200" y="285332"/>
            <a:ext cx="5626877" cy="5914703"/>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556"/>
            <a:endParaRPr kumimoji="1" lang="ja-JP" altLang="en-US" sz="2133">
              <a:solidFill>
                <a:srgbClr val="595959"/>
              </a:solidFill>
              <a:latin typeface="Roboto Light"/>
            </a:endParaRPr>
          </a:p>
        </p:txBody>
      </p:sp>
      <p:sp>
        <p:nvSpPr>
          <p:cNvPr id="40" name="円/楕円 43">
            <a:extLst>
              <a:ext uri="{FF2B5EF4-FFF2-40B4-BE49-F238E27FC236}">
                <a16:creationId xmlns:a16="http://schemas.microsoft.com/office/drawing/2014/main" id="{B957DEF9-FDD4-4388-8728-0F4E34D546AE}"/>
              </a:ext>
            </a:extLst>
          </p:cNvPr>
          <p:cNvSpPr/>
          <p:nvPr/>
        </p:nvSpPr>
        <p:spPr>
          <a:xfrm>
            <a:off x="1392369" y="1760766"/>
            <a:ext cx="3049187" cy="3049187"/>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556"/>
            <a:endParaRPr kumimoji="1" lang="ja-JP" altLang="en-US" sz="2133">
              <a:solidFill>
                <a:srgbClr val="595959"/>
              </a:solidFill>
              <a:latin typeface="Roboto Light"/>
            </a:endParaRPr>
          </a:p>
        </p:txBody>
      </p:sp>
      <p:sp>
        <p:nvSpPr>
          <p:cNvPr id="41" name="タイトル 1">
            <a:extLst>
              <a:ext uri="{FF2B5EF4-FFF2-40B4-BE49-F238E27FC236}">
                <a16:creationId xmlns:a16="http://schemas.microsoft.com/office/drawing/2014/main" id="{672626E0-3363-42E3-B83B-54EB18771F7F}"/>
              </a:ext>
            </a:extLst>
          </p:cNvPr>
          <p:cNvSpPr txBox="1">
            <a:spLocks/>
          </p:cNvSpPr>
          <p:nvPr/>
        </p:nvSpPr>
        <p:spPr>
          <a:xfrm>
            <a:off x="842609" y="1970481"/>
            <a:ext cx="4320480" cy="1770197"/>
          </a:xfrm>
          <a:prstGeom prst="rect">
            <a:avLst/>
          </a:prstGeom>
        </p:spPr>
        <p:txBody>
          <a:bodyPr anchor="b"/>
          <a:lstStyle>
            <a:lvl1pPr algn="ctr" defTabSz="1087874" rtl="0" eaLnBrk="0" fontAlgn="base" hangingPunct="0">
              <a:spcBef>
                <a:spcPct val="0"/>
              </a:spcBef>
              <a:spcAft>
                <a:spcPct val="0"/>
              </a:spcAft>
              <a:defRPr sz="5400" kern="1200" spc="1500" baseline="0">
                <a:solidFill>
                  <a:schemeClr val="tx1"/>
                </a:solidFill>
                <a:latin typeface="+mj-lt"/>
                <a:ea typeface="+mj-ea"/>
                <a:cs typeface="+mj-cs"/>
              </a:defRPr>
            </a:lvl1pPr>
            <a:lvl2pPr algn="ctr" defTabSz="1087874" rtl="0" eaLnBrk="0" fontAlgn="base" hangingPunct="0">
              <a:spcBef>
                <a:spcPct val="0"/>
              </a:spcBef>
              <a:spcAft>
                <a:spcPct val="0"/>
              </a:spcAft>
              <a:defRPr sz="5207">
                <a:solidFill>
                  <a:schemeClr val="tx1"/>
                </a:solidFill>
                <a:latin typeface="Calibri" panose="020F0502020204030204" pitchFamily="34" charset="0"/>
              </a:defRPr>
            </a:lvl2pPr>
            <a:lvl3pPr algn="ctr" defTabSz="1087874" rtl="0" eaLnBrk="0" fontAlgn="base" hangingPunct="0">
              <a:spcBef>
                <a:spcPct val="0"/>
              </a:spcBef>
              <a:spcAft>
                <a:spcPct val="0"/>
              </a:spcAft>
              <a:defRPr sz="5207">
                <a:solidFill>
                  <a:schemeClr val="tx1"/>
                </a:solidFill>
                <a:latin typeface="Calibri" panose="020F0502020204030204" pitchFamily="34" charset="0"/>
              </a:defRPr>
            </a:lvl3pPr>
            <a:lvl4pPr algn="ctr" defTabSz="1087874" rtl="0" eaLnBrk="0" fontAlgn="base" hangingPunct="0">
              <a:spcBef>
                <a:spcPct val="0"/>
              </a:spcBef>
              <a:spcAft>
                <a:spcPct val="0"/>
              </a:spcAft>
              <a:defRPr sz="5207">
                <a:solidFill>
                  <a:schemeClr val="tx1"/>
                </a:solidFill>
                <a:latin typeface="Calibri" panose="020F0502020204030204" pitchFamily="34" charset="0"/>
              </a:defRPr>
            </a:lvl4pPr>
            <a:lvl5pPr algn="ctr" defTabSz="1087874" rtl="0" eaLnBrk="0" fontAlgn="base" hangingPunct="0">
              <a:spcBef>
                <a:spcPct val="0"/>
              </a:spcBef>
              <a:spcAft>
                <a:spcPct val="0"/>
              </a:spcAft>
              <a:defRPr sz="5207">
                <a:solidFill>
                  <a:schemeClr val="tx1"/>
                </a:solidFill>
                <a:latin typeface="Calibri" panose="020F0502020204030204" pitchFamily="34" charset="0"/>
              </a:defRPr>
            </a:lvl5pPr>
            <a:lvl6pPr marL="952302" algn="ctr" defTabSz="1087874" rtl="0" fontAlgn="base">
              <a:spcBef>
                <a:spcPct val="0"/>
              </a:spcBef>
              <a:spcAft>
                <a:spcPct val="0"/>
              </a:spcAft>
              <a:defRPr sz="5207">
                <a:solidFill>
                  <a:schemeClr val="tx1"/>
                </a:solidFill>
                <a:latin typeface="Calibri" panose="020F0502020204030204" pitchFamily="34" charset="0"/>
              </a:defRPr>
            </a:lvl6pPr>
            <a:lvl7pPr marL="1904604" algn="ctr" defTabSz="1087874" rtl="0" fontAlgn="base">
              <a:spcBef>
                <a:spcPct val="0"/>
              </a:spcBef>
              <a:spcAft>
                <a:spcPct val="0"/>
              </a:spcAft>
              <a:defRPr sz="5207">
                <a:solidFill>
                  <a:schemeClr val="tx1"/>
                </a:solidFill>
                <a:latin typeface="Calibri" panose="020F0502020204030204" pitchFamily="34" charset="0"/>
              </a:defRPr>
            </a:lvl7pPr>
            <a:lvl8pPr marL="2856906" algn="ctr" defTabSz="1087874" rtl="0" fontAlgn="base">
              <a:spcBef>
                <a:spcPct val="0"/>
              </a:spcBef>
              <a:spcAft>
                <a:spcPct val="0"/>
              </a:spcAft>
              <a:defRPr sz="5207">
                <a:solidFill>
                  <a:schemeClr val="tx1"/>
                </a:solidFill>
                <a:latin typeface="Calibri" panose="020F0502020204030204" pitchFamily="34" charset="0"/>
              </a:defRPr>
            </a:lvl8pPr>
            <a:lvl9pPr marL="3809208" algn="ctr" defTabSz="1087874" rtl="0" fontAlgn="base">
              <a:spcBef>
                <a:spcPct val="0"/>
              </a:spcBef>
              <a:spcAft>
                <a:spcPct val="0"/>
              </a:spcAft>
              <a:defRPr sz="5207">
                <a:solidFill>
                  <a:schemeClr val="tx1"/>
                </a:solidFill>
                <a:latin typeface="Calibri" panose="020F0502020204030204" pitchFamily="34" charset="0"/>
              </a:defRPr>
            </a:lvl9pPr>
          </a:lstStyle>
          <a:p>
            <a:r>
              <a:rPr lang="en-US" altLang="ja-JP" dirty="0"/>
              <a:t>Plan</a:t>
            </a:r>
            <a:endParaRPr kumimoji="1" lang="ja-JP" altLang="en-US" dirty="0"/>
          </a:p>
        </p:txBody>
      </p:sp>
      <p:sp>
        <p:nvSpPr>
          <p:cNvPr id="42" name="円/楕円 9">
            <a:extLst>
              <a:ext uri="{FF2B5EF4-FFF2-40B4-BE49-F238E27FC236}">
                <a16:creationId xmlns:a16="http://schemas.microsoft.com/office/drawing/2014/main" id="{F3FDD192-D0D1-4671-BD0B-E31A55719119}"/>
              </a:ext>
            </a:extLst>
          </p:cNvPr>
          <p:cNvSpPr/>
          <p:nvPr/>
        </p:nvSpPr>
        <p:spPr>
          <a:xfrm>
            <a:off x="5299656" y="2329269"/>
            <a:ext cx="24002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1088556"/>
            <a:endParaRPr kumimoji="1" lang="ja-JP" altLang="en-US" sz="2133">
              <a:solidFill>
                <a:srgbClr val="FFFFFF"/>
              </a:solidFill>
              <a:latin typeface="Roboto Light"/>
            </a:endParaRPr>
          </a:p>
        </p:txBody>
      </p:sp>
      <p:sp>
        <p:nvSpPr>
          <p:cNvPr id="43" name="円/楕円 10">
            <a:extLst>
              <a:ext uri="{FF2B5EF4-FFF2-40B4-BE49-F238E27FC236}">
                <a16:creationId xmlns:a16="http://schemas.microsoft.com/office/drawing/2014/main" id="{CC42FD8F-3646-4587-80BB-1A95BA9F1812}"/>
              </a:ext>
            </a:extLst>
          </p:cNvPr>
          <p:cNvSpPr/>
          <p:nvPr/>
        </p:nvSpPr>
        <p:spPr>
          <a:xfrm>
            <a:off x="4893981" y="1447539"/>
            <a:ext cx="24002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1088556"/>
            <a:endParaRPr kumimoji="1" lang="ja-JP" altLang="en-US" sz="2133">
              <a:solidFill>
                <a:srgbClr val="FFFFFF"/>
              </a:solidFill>
              <a:latin typeface="Roboto Light"/>
            </a:endParaRPr>
          </a:p>
        </p:txBody>
      </p:sp>
      <p:sp>
        <p:nvSpPr>
          <p:cNvPr id="44" name="円/楕円 11">
            <a:extLst>
              <a:ext uri="{FF2B5EF4-FFF2-40B4-BE49-F238E27FC236}">
                <a16:creationId xmlns:a16="http://schemas.microsoft.com/office/drawing/2014/main" id="{E97C5A60-E271-48BC-A5F8-607836B306EA}"/>
              </a:ext>
            </a:extLst>
          </p:cNvPr>
          <p:cNvSpPr/>
          <p:nvPr/>
        </p:nvSpPr>
        <p:spPr>
          <a:xfrm>
            <a:off x="3971009" y="537952"/>
            <a:ext cx="24002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1088556"/>
            <a:endParaRPr kumimoji="1" lang="ja-JP" altLang="en-US" sz="2133">
              <a:solidFill>
                <a:srgbClr val="FFFFFF"/>
              </a:solidFill>
              <a:latin typeface="Roboto Light"/>
            </a:endParaRPr>
          </a:p>
        </p:txBody>
      </p:sp>
      <p:sp>
        <p:nvSpPr>
          <p:cNvPr id="45" name="円/楕円 12">
            <a:extLst>
              <a:ext uri="{FF2B5EF4-FFF2-40B4-BE49-F238E27FC236}">
                <a16:creationId xmlns:a16="http://schemas.microsoft.com/office/drawing/2014/main" id="{F67CAC25-A9D4-49D4-8305-CC9728B40AFA}"/>
              </a:ext>
            </a:extLst>
          </p:cNvPr>
          <p:cNvSpPr/>
          <p:nvPr/>
        </p:nvSpPr>
        <p:spPr>
          <a:xfrm>
            <a:off x="5468497" y="3224061"/>
            <a:ext cx="24002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1088556"/>
            <a:endParaRPr kumimoji="1" lang="ja-JP" altLang="en-US" sz="2133">
              <a:solidFill>
                <a:srgbClr val="FFFFFF"/>
              </a:solidFill>
              <a:latin typeface="Roboto Light"/>
            </a:endParaRPr>
          </a:p>
        </p:txBody>
      </p:sp>
      <p:sp>
        <p:nvSpPr>
          <p:cNvPr id="46" name="円/楕円 13">
            <a:extLst>
              <a:ext uri="{FF2B5EF4-FFF2-40B4-BE49-F238E27FC236}">
                <a16:creationId xmlns:a16="http://schemas.microsoft.com/office/drawing/2014/main" id="{892E8AB7-9C6E-4E79-9ECB-BE8EF60EE310}"/>
              </a:ext>
            </a:extLst>
          </p:cNvPr>
          <p:cNvSpPr/>
          <p:nvPr/>
        </p:nvSpPr>
        <p:spPr>
          <a:xfrm>
            <a:off x="5262686" y="4103745"/>
            <a:ext cx="24002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1088556"/>
            <a:endParaRPr kumimoji="1" lang="ja-JP" altLang="en-US" sz="2133">
              <a:solidFill>
                <a:srgbClr val="FFFFFF"/>
              </a:solidFill>
              <a:latin typeface="Roboto Light"/>
            </a:endParaRPr>
          </a:p>
        </p:txBody>
      </p:sp>
      <p:cxnSp>
        <p:nvCxnSpPr>
          <p:cNvPr id="47" name="直線コネクタ 5">
            <a:extLst>
              <a:ext uri="{FF2B5EF4-FFF2-40B4-BE49-F238E27FC236}">
                <a16:creationId xmlns:a16="http://schemas.microsoft.com/office/drawing/2014/main" id="{D4FF3E2F-F85D-4637-8AB1-C40B1A3F144F}"/>
              </a:ext>
            </a:extLst>
          </p:cNvPr>
          <p:cNvCxnSpPr>
            <a:stCxn id="44" idx="6"/>
          </p:cNvCxnSpPr>
          <p:nvPr/>
        </p:nvCxnSpPr>
        <p:spPr>
          <a:xfrm>
            <a:off x="4211036" y="657965"/>
            <a:ext cx="2580287"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線コネクタ 20">
            <a:extLst>
              <a:ext uri="{FF2B5EF4-FFF2-40B4-BE49-F238E27FC236}">
                <a16:creationId xmlns:a16="http://schemas.microsoft.com/office/drawing/2014/main" id="{C0DEB0E7-E76A-4120-AC3E-DC4BC2B4FF84}"/>
              </a:ext>
            </a:extLst>
          </p:cNvPr>
          <p:cNvCxnSpPr>
            <a:cxnSpLocks/>
            <a:stCxn id="43" idx="6"/>
          </p:cNvCxnSpPr>
          <p:nvPr/>
        </p:nvCxnSpPr>
        <p:spPr>
          <a:xfrm>
            <a:off x="5134008" y="1567553"/>
            <a:ext cx="1320496" cy="1693"/>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23">
            <a:extLst>
              <a:ext uri="{FF2B5EF4-FFF2-40B4-BE49-F238E27FC236}">
                <a16:creationId xmlns:a16="http://schemas.microsoft.com/office/drawing/2014/main" id="{3290C0F9-9BE7-4093-B132-51DC285D1C26}"/>
              </a:ext>
            </a:extLst>
          </p:cNvPr>
          <p:cNvCxnSpPr>
            <a:stCxn id="42" idx="6"/>
          </p:cNvCxnSpPr>
          <p:nvPr/>
        </p:nvCxnSpPr>
        <p:spPr>
          <a:xfrm>
            <a:off x="5539683" y="2449282"/>
            <a:ext cx="1206817"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コネクタ 26">
            <a:extLst>
              <a:ext uri="{FF2B5EF4-FFF2-40B4-BE49-F238E27FC236}">
                <a16:creationId xmlns:a16="http://schemas.microsoft.com/office/drawing/2014/main" id="{05E424B3-8F55-4329-A3A4-F4FC1CDD22CF}"/>
              </a:ext>
            </a:extLst>
          </p:cNvPr>
          <p:cNvCxnSpPr>
            <a:cxnSpLocks/>
            <a:stCxn id="45" idx="6"/>
          </p:cNvCxnSpPr>
          <p:nvPr/>
        </p:nvCxnSpPr>
        <p:spPr>
          <a:xfrm flipV="1">
            <a:off x="5708524" y="3331264"/>
            <a:ext cx="1031981" cy="12811"/>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コネクタ 29">
            <a:extLst>
              <a:ext uri="{FF2B5EF4-FFF2-40B4-BE49-F238E27FC236}">
                <a16:creationId xmlns:a16="http://schemas.microsoft.com/office/drawing/2014/main" id="{4B91020F-716B-430E-B7F5-C0747D016CFD}"/>
              </a:ext>
            </a:extLst>
          </p:cNvPr>
          <p:cNvCxnSpPr>
            <a:cxnSpLocks/>
            <a:stCxn id="46" idx="6"/>
            <a:endCxn id="55" idx="6"/>
          </p:cNvCxnSpPr>
          <p:nvPr/>
        </p:nvCxnSpPr>
        <p:spPr>
          <a:xfrm>
            <a:off x="5502713" y="4223759"/>
            <a:ext cx="1346785" cy="22144"/>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円/楕円 1">
            <a:extLst>
              <a:ext uri="{FF2B5EF4-FFF2-40B4-BE49-F238E27FC236}">
                <a16:creationId xmlns:a16="http://schemas.microsoft.com/office/drawing/2014/main" id="{7E77F371-11BB-4108-BCD6-4AF310E58DCD}"/>
              </a:ext>
            </a:extLst>
          </p:cNvPr>
          <p:cNvSpPr/>
          <p:nvPr/>
        </p:nvSpPr>
        <p:spPr>
          <a:xfrm>
            <a:off x="6009403" y="2024768"/>
            <a:ext cx="840093"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1088556"/>
            <a:endParaRPr kumimoji="1" lang="ja-JP" altLang="en-US" sz="2133">
              <a:solidFill>
                <a:srgbClr val="FFFFFF"/>
              </a:solidFill>
              <a:latin typeface="Roboto Light"/>
            </a:endParaRPr>
          </a:p>
        </p:txBody>
      </p:sp>
      <p:sp>
        <p:nvSpPr>
          <p:cNvPr id="53" name="円/楕円 14">
            <a:extLst>
              <a:ext uri="{FF2B5EF4-FFF2-40B4-BE49-F238E27FC236}">
                <a16:creationId xmlns:a16="http://schemas.microsoft.com/office/drawing/2014/main" id="{279C6F38-AEA8-42C3-9623-1FBF4B4FDCF5}"/>
              </a:ext>
            </a:extLst>
          </p:cNvPr>
          <p:cNvSpPr/>
          <p:nvPr/>
        </p:nvSpPr>
        <p:spPr>
          <a:xfrm>
            <a:off x="6007561" y="285333"/>
            <a:ext cx="840093"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1088556"/>
            <a:endParaRPr kumimoji="1" lang="ja-JP" altLang="en-US" sz="2133" dirty="0">
              <a:solidFill>
                <a:srgbClr val="FFFFFF"/>
              </a:solidFill>
              <a:latin typeface="Roboto Light"/>
            </a:endParaRPr>
          </a:p>
        </p:txBody>
      </p:sp>
      <p:sp>
        <p:nvSpPr>
          <p:cNvPr id="54" name="円/楕円 15">
            <a:extLst>
              <a:ext uri="{FF2B5EF4-FFF2-40B4-BE49-F238E27FC236}">
                <a16:creationId xmlns:a16="http://schemas.microsoft.com/office/drawing/2014/main" id="{3A675B0F-1A13-4033-8B66-ED4BAC5BD2CF}"/>
              </a:ext>
            </a:extLst>
          </p:cNvPr>
          <p:cNvSpPr/>
          <p:nvPr/>
        </p:nvSpPr>
        <p:spPr>
          <a:xfrm>
            <a:off x="6009403" y="1149200"/>
            <a:ext cx="840093"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1088556"/>
            <a:endParaRPr kumimoji="1" lang="ja-JP" altLang="en-US" sz="2133">
              <a:solidFill>
                <a:srgbClr val="FFFFFF"/>
              </a:solidFill>
              <a:latin typeface="Roboto Light"/>
            </a:endParaRPr>
          </a:p>
        </p:txBody>
      </p:sp>
      <p:sp>
        <p:nvSpPr>
          <p:cNvPr id="55" name="円/楕円 16">
            <a:extLst>
              <a:ext uri="{FF2B5EF4-FFF2-40B4-BE49-F238E27FC236}">
                <a16:creationId xmlns:a16="http://schemas.microsoft.com/office/drawing/2014/main" id="{3EC8DB52-5477-427F-9E7A-8AFB169CB641}"/>
              </a:ext>
            </a:extLst>
          </p:cNvPr>
          <p:cNvSpPr/>
          <p:nvPr/>
        </p:nvSpPr>
        <p:spPr>
          <a:xfrm>
            <a:off x="6009405" y="3825856"/>
            <a:ext cx="840093"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1088556"/>
            <a:endParaRPr kumimoji="1" lang="ja-JP" altLang="en-US" sz="2133">
              <a:solidFill>
                <a:srgbClr val="FFFFFF"/>
              </a:solidFill>
              <a:latin typeface="Roboto Light"/>
            </a:endParaRPr>
          </a:p>
        </p:txBody>
      </p:sp>
      <p:sp>
        <p:nvSpPr>
          <p:cNvPr id="56" name="円/楕円 17">
            <a:extLst>
              <a:ext uri="{FF2B5EF4-FFF2-40B4-BE49-F238E27FC236}">
                <a16:creationId xmlns:a16="http://schemas.microsoft.com/office/drawing/2014/main" id="{4003BE7C-4204-4A25-AEB9-13E7E3D7CB2D}"/>
              </a:ext>
            </a:extLst>
          </p:cNvPr>
          <p:cNvSpPr/>
          <p:nvPr/>
        </p:nvSpPr>
        <p:spPr>
          <a:xfrm>
            <a:off x="6009404" y="2911218"/>
            <a:ext cx="840093"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1088556"/>
            <a:endParaRPr kumimoji="1" lang="ja-JP" altLang="en-US" sz="2133">
              <a:solidFill>
                <a:srgbClr val="FFFFFF"/>
              </a:solidFill>
              <a:latin typeface="Roboto Light"/>
            </a:endParaRPr>
          </a:p>
        </p:txBody>
      </p:sp>
      <p:sp>
        <p:nvSpPr>
          <p:cNvPr id="62" name="テキスト プレースホルダー 11">
            <a:extLst>
              <a:ext uri="{FF2B5EF4-FFF2-40B4-BE49-F238E27FC236}">
                <a16:creationId xmlns:a16="http://schemas.microsoft.com/office/drawing/2014/main" id="{B6EADA6D-8FB6-4F67-A63F-165067BC8791}"/>
              </a:ext>
            </a:extLst>
          </p:cNvPr>
          <p:cNvSpPr txBox="1">
            <a:spLocks/>
          </p:cNvSpPr>
          <p:nvPr/>
        </p:nvSpPr>
        <p:spPr>
          <a:xfrm>
            <a:off x="6940037" y="374973"/>
            <a:ext cx="4080453" cy="565983"/>
          </a:xfrm>
          <a:prstGeom prst="rect">
            <a:avLst/>
          </a:prstGeom>
        </p:spPr>
        <p:txBody>
          <a:bodyPr anchor="b">
            <a:noAutofit/>
          </a:bodyPr>
          <a:lstStyle>
            <a:lvl1pPr marL="406713" indent="-406713" algn="l" defTabSz="1087874" rtl="0" eaLnBrk="0" fontAlgn="base" hangingPunct="0">
              <a:spcBef>
                <a:spcPts val="0"/>
              </a:spcBef>
              <a:spcAft>
                <a:spcPct val="0"/>
              </a:spcAft>
              <a:buFont typeface="Arial" panose="020B0604020202020204" pitchFamily="34" charset="0"/>
              <a:buChar char="•"/>
              <a:defRPr sz="3200" kern="1200" spc="300">
                <a:solidFill>
                  <a:schemeClr val="accent1"/>
                </a:solidFill>
                <a:latin typeface="+mj-lt"/>
                <a:ea typeface="+mn-ea"/>
                <a:cs typeface="+mn-cs"/>
              </a:defRPr>
            </a:lvl1pPr>
            <a:lvl2pPr marL="882864" indent="-337274" algn="l" defTabSz="1087874" rtl="0" eaLnBrk="0" fontAlgn="base" hangingPunct="0">
              <a:spcBef>
                <a:spcPct val="20000"/>
              </a:spcBef>
              <a:spcAft>
                <a:spcPct val="0"/>
              </a:spcAft>
              <a:buFont typeface="Arial" panose="020B0604020202020204" pitchFamily="34" charset="0"/>
              <a:buChar char="–"/>
              <a:defRPr sz="3333" kern="1200">
                <a:solidFill>
                  <a:schemeClr val="tx1"/>
                </a:solidFill>
                <a:latin typeface="+mn-lt"/>
                <a:ea typeface="+mn-ea"/>
                <a:cs typeface="+mn-cs"/>
              </a:defRPr>
            </a:lvl2pPr>
            <a:lvl3pPr marL="1359015" indent="-271142" algn="l" defTabSz="1087874" rtl="0" eaLnBrk="0" fontAlgn="base" hangingPunct="0">
              <a:spcBef>
                <a:spcPct val="20000"/>
              </a:spcBef>
              <a:spcAft>
                <a:spcPct val="0"/>
              </a:spcAft>
              <a:buFont typeface="Arial" panose="020B0604020202020204" pitchFamily="34" charset="0"/>
              <a:buChar char="•"/>
              <a:defRPr sz="2916" kern="1200">
                <a:solidFill>
                  <a:schemeClr val="tx1"/>
                </a:solidFill>
                <a:latin typeface="+mn-lt"/>
                <a:ea typeface="+mn-ea"/>
                <a:cs typeface="+mn-cs"/>
              </a:defRPr>
            </a:lvl3pPr>
            <a:lvl4pPr marL="1901298" indent="-271142" algn="l" defTabSz="1087874" rtl="0" eaLnBrk="0" fontAlgn="base" hangingPunct="0">
              <a:spcBef>
                <a:spcPct val="20000"/>
              </a:spcBef>
              <a:spcAft>
                <a:spcPct val="0"/>
              </a:spcAft>
              <a:buFont typeface="Arial" panose="020B0604020202020204" pitchFamily="34" charset="0"/>
              <a:buChar char="–"/>
              <a:defRPr sz="2291" kern="1200">
                <a:solidFill>
                  <a:schemeClr val="tx1"/>
                </a:solidFill>
                <a:latin typeface="+mn-lt"/>
                <a:ea typeface="+mn-ea"/>
                <a:cs typeface="+mn-cs"/>
              </a:defRPr>
            </a:lvl4pPr>
            <a:lvl5pPr marL="2446887" indent="-271142" algn="l" defTabSz="1087874" rtl="0" eaLnBrk="0" fontAlgn="base" hangingPunct="0">
              <a:spcBef>
                <a:spcPct val="20000"/>
              </a:spcBef>
              <a:spcAft>
                <a:spcPct val="0"/>
              </a:spcAft>
              <a:buFont typeface="Arial" panose="020B0604020202020204" pitchFamily="34" charset="0"/>
              <a:buChar char="»"/>
              <a:defRPr sz="2291" kern="1200">
                <a:solidFill>
                  <a:schemeClr val="tx1"/>
                </a:solidFill>
                <a:latin typeface="+mn-lt"/>
                <a:ea typeface="+mn-ea"/>
                <a:cs typeface="+mn-cs"/>
              </a:defRPr>
            </a:lvl5pPr>
            <a:lvl6pPr marL="2992798"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6pPr>
            <a:lvl7pPr marL="3536945"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7pPr>
            <a:lvl8pPr marL="4081091"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8pPr>
            <a:lvl9pPr marL="4625236"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9pPr>
          </a:lstStyle>
          <a:p>
            <a:pPr marL="0" indent="0">
              <a:buNone/>
            </a:pPr>
            <a:r>
              <a:rPr lang="fr-MA" sz="2800" dirty="0">
                <a:latin typeface="Agency FB" pitchFamily="34" charset="0"/>
              </a:rPr>
              <a:t>Problématique</a:t>
            </a:r>
            <a:endParaRPr lang="fr-FR" sz="2800" dirty="0">
              <a:latin typeface="Agency FB" pitchFamily="34" charset="0"/>
            </a:endParaRPr>
          </a:p>
        </p:txBody>
      </p:sp>
      <p:sp>
        <p:nvSpPr>
          <p:cNvPr id="63" name="テキスト プレースホルダー 11">
            <a:extLst>
              <a:ext uri="{FF2B5EF4-FFF2-40B4-BE49-F238E27FC236}">
                <a16:creationId xmlns:a16="http://schemas.microsoft.com/office/drawing/2014/main" id="{92A9F52B-B574-473E-BD17-D381D381DDA5}"/>
              </a:ext>
            </a:extLst>
          </p:cNvPr>
          <p:cNvSpPr txBox="1">
            <a:spLocks/>
          </p:cNvSpPr>
          <p:nvPr/>
        </p:nvSpPr>
        <p:spPr>
          <a:xfrm>
            <a:off x="6940036" y="1289611"/>
            <a:ext cx="4304906" cy="565983"/>
          </a:xfrm>
          <a:prstGeom prst="rect">
            <a:avLst/>
          </a:prstGeom>
        </p:spPr>
        <p:txBody>
          <a:bodyPr anchor="b">
            <a:noAutofit/>
          </a:bodyPr>
          <a:lstStyle>
            <a:lvl1pPr marL="406713" indent="-406713" algn="l" defTabSz="1087874" rtl="0" eaLnBrk="0" fontAlgn="base" hangingPunct="0">
              <a:spcBef>
                <a:spcPts val="0"/>
              </a:spcBef>
              <a:spcAft>
                <a:spcPct val="0"/>
              </a:spcAft>
              <a:buFont typeface="Arial" panose="020B0604020202020204" pitchFamily="34" charset="0"/>
              <a:buChar char="•"/>
              <a:defRPr sz="3200" kern="1200" spc="300">
                <a:solidFill>
                  <a:schemeClr val="accent1"/>
                </a:solidFill>
                <a:latin typeface="+mj-lt"/>
                <a:ea typeface="+mn-ea"/>
                <a:cs typeface="+mn-cs"/>
              </a:defRPr>
            </a:lvl1pPr>
            <a:lvl2pPr marL="882864" indent="-337274" algn="l" defTabSz="1087874" rtl="0" eaLnBrk="0" fontAlgn="base" hangingPunct="0">
              <a:spcBef>
                <a:spcPct val="20000"/>
              </a:spcBef>
              <a:spcAft>
                <a:spcPct val="0"/>
              </a:spcAft>
              <a:buFont typeface="Arial" panose="020B0604020202020204" pitchFamily="34" charset="0"/>
              <a:buChar char="–"/>
              <a:defRPr sz="3333" kern="1200">
                <a:solidFill>
                  <a:schemeClr val="tx1"/>
                </a:solidFill>
                <a:latin typeface="+mn-lt"/>
                <a:ea typeface="+mn-ea"/>
                <a:cs typeface="+mn-cs"/>
              </a:defRPr>
            </a:lvl2pPr>
            <a:lvl3pPr marL="1359015" indent="-271142" algn="l" defTabSz="1087874" rtl="0" eaLnBrk="0" fontAlgn="base" hangingPunct="0">
              <a:spcBef>
                <a:spcPct val="20000"/>
              </a:spcBef>
              <a:spcAft>
                <a:spcPct val="0"/>
              </a:spcAft>
              <a:buFont typeface="Arial" panose="020B0604020202020204" pitchFamily="34" charset="0"/>
              <a:buChar char="•"/>
              <a:defRPr sz="2916" kern="1200">
                <a:solidFill>
                  <a:schemeClr val="tx1"/>
                </a:solidFill>
                <a:latin typeface="+mn-lt"/>
                <a:ea typeface="+mn-ea"/>
                <a:cs typeface="+mn-cs"/>
              </a:defRPr>
            </a:lvl3pPr>
            <a:lvl4pPr marL="1901298" indent="-271142" algn="l" defTabSz="1087874" rtl="0" eaLnBrk="0" fontAlgn="base" hangingPunct="0">
              <a:spcBef>
                <a:spcPct val="20000"/>
              </a:spcBef>
              <a:spcAft>
                <a:spcPct val="0"/>
              </a:spcAft>
              <a:buFont typeface="Arial" panose="020B0604020202020204" pitchFamily="34" charset="0"/>
              <a:buChar char="–"/>
              <a:defRPr sz="2291" kern="1200">
                <a:solidFill>
                  <a:schemeClr val="tx1"/>
                </a:solidFill>
                <a:latin typeface="+mn-lt"/>
                <a:ea typeface="+mn-ea"/>
                <a:cs typeface="+mn-cs"/>
              </a:defRPr>
            </a:lvl4pPr>
            <a:lvl5pPr marL="2446887" indent="-271142" algn="l" defTabSz="1087874" rtl="0" eaLnBrk="0" fontAlgn="base" hangingPunct="0">
              <a:spcBef>
                <a:spcPct val="20000"/>
              </a:spcBef>
              <a:spcAft>
                <a:spcPct val="0"/>
              </a:spcAft>
              <a:buFont typeface="Arial" panose="020B0604020202020204" pitchFamily="34" charset="0"/>
              <a:buChar char="»"/>
              <a:defRPr sz="2291" kern="1200">
                <a:solidFill>
                  <a:schemeClr val="tx1"/>
                </a:solidFill>
                <a:latin typeface="+mn-lt"/>
                <a:ea typeface="+mn-ea"/>
                <a:cs typeface="+mn-cs"/>
              </a:defRPr>
            </a:lvl5pPr>
            <a:lvl6pPr marL="2992798"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6pPr>
            <a:lvl7pPr marL="3536945"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7pPr>
            <a:lvl8pPr marL="4081091"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8pPr>
            <a:lvl9pPr marL="4625236"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9pPr>
          </a:lstStyle>
          <a:p>
            <a:pPr marL="0" indent="0">
              <a:buNone/>
            </a:pPr>
            <a:r>
              <a:rPr lang="fr-FR" sz="2800" dirty="0">
                <a:latin typeface="Agency FB" pitchFamily="34" charset="0"/>
              </a:rPr>
              <a:t>Présentation</a:t>
            </a:r>
            <a:r>
              <a:rPr lang="en-US" sz="2800" dirty="0">
                <a:latin typeface="Agency FB" pitchFamily="34" charset="0"/>
              </a:rPr>
              <a:t> de la solution</a:t>
            </a:r>
          </a:p>
        </p:txBody>
      </p:sp>
      <p:sp>
        <p:nvSpPr>
          <p:cNvPr id="64" name="テキスト プレースホルダー 11">
            <a:extLst>
              <a:ext uri="{FF2B5EF4-FFF2-40B4-BE49-F238E27FC236}">
                <a16:creationId xmlns:a16="http://schemas.microsoft.com/office/drawing/2014/main" id="{06A590FC-F670-4B53-918E-A33E866596D4}"/>
              </a:ext>
            </a:extLst>
          </p:cNvPr>
          <p:cNvSpPr txBox="1">
            <a:spLocks/>
          </p:cNvSpPr>
          <p:nvPr/>
        </p:nvSpPr>
        <p:spPr>
          <a:xfrm>
            <a:off x="6940036" y="2231180"/>
            <a:ext cx="4538833" cy="436520"/>
          </a:xfrm>
          <a:prstGeom prst="rect">
            <a:avLst/>
          </a:prstGeom>
        </p:spPr>
        <p:txBody>
          <a:bodyPr anchor="b">
            <a:noAutofit/>
          </a:bodyPr>
          <a:lstStyle>
            <a:lvl1pPr marL="406713" indent="-406713" algn="l" defTabSz="1087874" rtl="0" eaLnBrk="0" fontAlgn="base" hangingPunct="0">
              <a:spcBef>
                <a:spcPts val="0"/>
              </a:spcBef>
              <a:spcAft>
                <a:spcPct val="0"/>
              </a:spcAft>
              <a:buFont typeface="Arial" panose="020B0604020202020204" pitchFamily="34" charset="0"/>
              <a:buChar char="•"/>
              <a:defRPr sz="3200" kern="1200" spc="300">
                <a:solidFill>
                  <a:schemeClr val="accent1"/>
                </a:solidFill>
                <a:latin typeface="+mj-lt"/>
                <a:ea typeface="+mn-ea"/>
                <a:cs typeface="+mn-cs"/>
              </a:defRPr>
            </a:lvl1pPr>
            <a:lvl2pPr marL="882864" indent="-337274" algn="l" defTabSz="1087874" rtl="0" eaLnBrk="0" fontAlgn="base" hangingPunct="0">
              <a:spcBef>
                <a:spcPct val="20000"/>
              </a:spcBef>
              <a:spcAft>
                <a:spcPct val="0"/>
              </a:spcAft>
              <a:buFont typeface="Arial" panose="020B0604020202020204" pitchFamily="34" charset="0"/>
              <a:buChar char="–"/>
              <a:defRPr sz="3333" kern="1200">
                <a:solidFill>
                  <a:schemeClr val="tx1"/>
                </a:solidFill>
                <a:latin typeface="+mn-lt"/>
                <a:ea typeface="+mn-ea"/>
                <a:cs typeface="+mn-cs"/>
              </a:defRPr>
            </a:lvl2pPr>
            <a:lvl3pPr marL="1359015" indent="-271142" algn="l" defTabSz="1087874" rtl="0" eaLnBrk="0" fontAlgn="base" hangingPunct="0">
              <a:spcBef>
                <a:spcPct val="20000"/>
              </a:spcBef>
              <a:spcAft>
                <a:spcPct val="0"/>
              </a:spcAft>
              <a:buFont typeface="Arial" panose="020B0604020202020204" pitchFamily="34" charset="0"/>
              <a:buChar char="•"/>
              <a:defRPr sz="2916" kern="1200">
                <a:solidFill>
                  <a:schemeClr val="tx1"/>
                </a:solidFill>
                <a:latin typeface="+mn-lt"/>
                <a:ea typeface="+mn-ea"/>
                <a:cs typeface="+mn-cs"/>
              </a:defRPr>
            </a:lvl3pPr>
            <a:lvl4pPr marL="1901298" indent="-271142" algn="l" defTabSz="1087874" rtl="0" eaLnBrk="0" fontAlgn="base" hangingPunct="0">
              <a:spcBef>
                <a:spcPct val="20000"/>
              </a:spcBef>
              <a:spcAft>
                <a:spcPct val="0"/>
              </a:spcAft>
              <a:buFont typeface="Arial" panose="020B0604020202020204" pitchFamily="34" charset="0"/>
              <a:buChar char="–"/>
              <a:defRPr sz="2291" kern="1200">
                <a:solidFill>
                  <a:schemeClr val="tx1"/>
                </a:solidFill>
                <a:latin typeface="+mn-lt"/>
                <a:ea typeface="+mn-ea"/>
                <a:cs typeface="+mn-cs"/>
              </a:defRPr>
            </a:lvl4pPr>
            <a:lvl5pPr marL="2446887" indent="-271142" algn="l" defTabSz="1087874" rtl="0" eaLnBrk="0" fontAlgn="base" hangingPunct="0">
              <a:spcBef>
                <a:spcPct val="20000"/>
              </a:spcBef>
              <a:spcAft>
                <a:spcPct val="0"/>
              </a:spcAft>
              <a:buFont typeface="Arial" panose="020B0604020202020204" pitchFamily="34" charset="0"/>
              <a:buChar char="»"/>
              <a:defRPr sz="2291" kern="1200">
                <a:solidFill>
                  <a:schemeClr val="tx1"/>
                </a:solidFill>
                <a:latin typeface="+mn-lt"/>
                <a:ea typeface="+mn-ea"/>
                <a:cs typeface="+mn-cs"/>
              </a:defRPr>
            </a:lvl5pPr>
            <a:lvl6pPr marL="2992798"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6pPr>
            <a:lvl7pPr marL="3536945"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7pPr>
            <a:lvl8pPr marL="4081091"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8pPr>
            <a:lvl9pPr marL="4625236"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9pPr>
          </a:lstStyle>
          <a:p>
            <a:pPr marL="0" indent="0">
              <a:buNone/>
            </a:pPr>
            <a:r>
              <a:rPr lang="fr-FR" sz="2800" dirty="0">
                <a:latin typeface="Agency FB" pitchFamily="34" charset="0"/>
              </a:rPr>
              <a:t>Gestion de projet</a:t>
            </a:r>
          </a:p>
        </p:txBody>
      </p:sp>
      <p:sp>
        <p:nvSpPr>
          <p:cNvPr id="65" name="テキスト プレースホルダー 11">
            <a:extLst>
              <a:ext uri="{FF2B5EF4-FFF2-40B4-BE49-F238E27FC236}">
                <a16:creationId xmlns:a16="http://schemas.microsoft.com/office/drawing/2014/main" id="{2CC62DE3-A81E-4D41-AFA8-D20E2EB67D10}"/>
              </a:ext>
            </a:extLst>
          </p:cNvPr>
          <p:cNvSpPr txBox="1">
            <a:spLocks/>
          </p:cNvSpPr>
          <p:nvPr/>
        </p:nvSpPr>
        <p:spPr>
          <a:xfrm>
            <a:off x="6940036" y="3048271"/>
            <a:ext cx="4080453" cy="565983"/>
          </a:xfrm>
          <a:prstGeom prst="rect">
            <a:avLst/>
          </a:prstGeom>
        </p:spPr>
        <p:txBody>
          <a:bodyPr anchor="b">
            <a:noAutofit/>
          </a:bodyPr>
          <a:lstStyle>
            <a:lvl1pPr marL="406713" indent="-406713" algn="l" defTabSz="1087874" rtl="0" eaLnBrk="0" fontAlgn="base" hangingPunct="0">
              <a:spcBef>
                <a:spcPts val="0"/>
              </a:spcBef>
              <a:spcAft>
                <a:spcPct val="0"/>
              </a:spcAft>
              <a:buFont typeface="Arial" panose="020B0604020202020204" pitchFamily="34" charset="0"/>
              <a:buChar char="•"/>
              <a:defRPr sz="3200" kern="1200" spc="300">
                <a:solidFill>
                  <a:schemeClr val="accent1"/>
                </a:solidFill>
                <a:latin typeface="+mj-lt"/>
                <a:ea typeface="+mn-ea"/>
                <a:cs typeface="+mn-cs"/>
              </a:defRPr>
            </a:lvl1pPr>
            <a:lvl2pPr marL="882864" indent="-337274" algn="l" defTabSz="1087874" rtl="0" eaLnBrk="0" fontAlgn="base" hangingPunct="0">
              <a:spcBef>
                <a:spcPct val="20000"/>
              </a:spcBef>
              <a:spcAft>
                <a:spcPct val="0"/>
              </a:spcAft>
              <a:buFont typeface="Arial" panose="020B0604020202020204" pitchFamily="34" charset="0"/>
              <a:buChar char="–"/>
              <a:defRPr sz="3333" kern="1200">
                <a:solidFill>
                  <a:schemeClr val="tx1"/>
                </a:solidFill>
                <a:latin typeface="+mn-lt"/>
                <a:ea typeface="+mn-ea"/>
                <a:cs typeface="+mn-cs"/>
              </a:defRPr>
            </a:lvl2pPr>
            <a:lvl3pPr marL="1359015" indent="-271142" algn="l" defTabSz="1087874" rtl="0" eaLnBrk="0" fontAlgn="base" hangingPunct="0">
              <a:spcBef>
                <a:spcPct val="20000"/>
              </a:spcBef>
              <a:spcAft>
                <a:spcPct val="0"/>
              </a:spcAft>
              <a:buFont typeface="Arial" panose="020B0604020202020204" pitchFamily="34" charset="0"/>
              <a:buChar char="•"/>
              <a:defRPr sz="2916" kern="1200">
                <a:solidFill>
                  <a:schemeClr val="tx1"/>
                </a:solidFill>
                <a:latin typeface="+mn-lt"/>
                <a:ea typeface="+mn-ea"/>
                <a:cs typeface="+mn-cs"/>
              </a:defRPr>
            </a:lvl3pPr>
            <a:lvl4pPr marL="1901298" indent="-271142" algn="l" defTabSz="1087874" rtl="0" eaLnBrk="0" fontAlgn="base" hangingPunct="0">
              <a:spcBef>
                <a:spcPct val="20000"/>
              </a:spcBef>
              <a:spcAft>
                <a:spcPct val="0"/>
              </a:spcAft>
              <a:buFont typeface="Arial" panose="020B0604020202020204" pitchFamily="34" charset="0"/>
              <a:buChar char="–"/>
              <a:defRPr sz="2291" kern="1200">
                <a:solidFill>
                  <a:schemeClr val="tx1"/>
                </a:solidFill>
                <a:latin typeface="+mn-lt"/>
                <a:ea typeface="+mn-ea"/>
                <a:cs typeface="+mn-cs"/>
              </a:defRPr>
            </a:lvl4pPr>
            <a:lvl5pPr marL="2446887" indent="-271142" algn="l" defTabSz="1087874" rtl="0" eaLnBrk="0" fontAlgn="base" hangingPunct="0">
              <a:spcBef>
                <a:spcPct val="20000"/>
              </a:spcBef>
              <a:spcAft>
                <a:spcPct val="0"/>
              </a:spcAft>
              <a:buFont typeface="Arial" panose="020B0604020202020204" pitchFamily="34" charset="0"/>
              <a:buChar char="»"/>
              <a:defRPr sz="2291" kern="1200">
                <a:solidFill>
                  <a:schemeClr val="tx1"/>
                </a:solidFill>
                <a:latin typeface="+mn-lt"/>
                <a:ea typeface="+mn-ea"/>
                <a:cs typeface="+mn-cs"/>
              </a:defRPr>
            </a:lvl5pPr>
            <a:lvl6pPr marL="2992798"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6pPr>
            <a:lvl7pPr marL="3536945"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7pPr>
            <a:lvl8pPr marL="4081091"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8pPr>
            <a:lvl9pPr marL="4625236"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9pPr>
          </a:lstStyle>
          <a:p>
            <a:pPr marL="0" indent="0">
              <a:buNone/>
            </a:pPr>
            <a:r>
              <a:rPr lang="fr-MA" sz="2800" dirty="0">
                <a:latin typeface="Agency FB" pitchFamily="34" charset="0"/>
              </a:rPr>
              <a:t>Maquettage</a:t>
            </a:r>
            <a:endParaRPr lang="fr-FR" sz="2800" dirty="0">
              <a:latin typeface="Agency FB" pitchFamily="34" charset="0"/>
            </a:endParaRPr>
          </a:p>
        </p:txBody>
      </p:sp>
      <p:sp>
        <p:nvSpPr>
          <p:cNvPr id="66" name="テキスト プレースホルダー 11">
            <a:extLst>
              <a:ext uri="{FF2B5EF4-FFF2-40B4-BE49-F238E27FC236}">
                <a16:creationId xmlns:a16="http://schemas.microsoft.com/office/drawing/2014/main" id="{40C8A5B6-D5CD-4B14-A0CF-3F2AB7AA74B1}"/>
              </a:ext>
            </a:extLst>
          </p:cNvPr>
          <p:cNvSpPr txBox="1">
            <a:spLocks/>
          </p:cNvSpPr>
          <p:nvPr/>
        </p:nvSpPr>
        <p:spPr>
          <a:xfrm>
            <a:off x="6940036" y="3962910"/>
            <a:ext cx="4304906" cy="565983"/>
          </a:xfrm>
          <a:prstGeom prst="rect">
            <a:avLst/>
          </a:prstGeom>
        </p:spPr>
        <p:txBody>
          <a:bodyPr anchor="b">
            <a:noAutofit/>
          </a:bodyPr>
          <a:lstStyle>
            <a:lvl1pPr marL="406713" indent="-406713" algn="l" defTabSz="1087874" rtl="0" eaLnBrk="0" fontAlgn="base" hangingPunct="0">
              <a:spcBef>
                <a:spcPts val="0"/>
              </a:spcBef>
              <a:spcAft>
                <a:spcPct val="0"/>
              </a:spcAft>
              <a:buFont typeface="Arial" panose="020B0604020202020204" pitchFamily="34" charset="0"/>
              <a:buChar char="•"/>
              <a:defRPr sz="3200" kern="1200" spc="300">
                <a:solidFill>
                  <a:schemeClr val="accent1"/>
                </a:solidFill>
                <a:latin typeface="+mj-lt"/>
                <a:ea typeface="+mn-ea"/>
                <a:cs typeface="+mn-cs"/>
              </a:defRPr>
            </a:lvl1pPr>
            <a:lvl2pPr marL="882864" indent="-337274" algn="l" defTabSz="1087874" rtl="0" eaLnBrk="0" fontAlgn="base" hangingPunct="0">
              <a:spcBef>
                <a:spcPct val="20000"/>
              </a:spcBef>
              <a:spcAft>
                <a:spcPct val="0"/>
              </a:spcAft>
              <a:buFont typeface="Arial" panose="020B0604020202020204" pitchFamily="34" charset="0"/>
              <a:buChar char="–"/>
              <a:defRPr sz="3333" kern="1200">
                <a:solidFill>
                  <a:schemeClr val="tx1"/>
                </a:solidFill>
                <a:latin typeface="+mn-lt"/>
                <a:ea typeface="+mn-ea"/>
                <a:cs typeface="+mn-cs"/>
              </a:defRPr>
            </a:lvl2pPr>
            <a:lvl3pPr marL="1359015" indent="-271142" algn="l" defTabSz="1087874" rtl="0" eaLnBrk="0" fontAlgn="base" hangingPunct="0">
              <a:spcBef>
                <a:spcPct val="20000"/>
              </a:spcBef>
              <a:spcAft>
                <a:spcPct val="0"/>
              </a:spcAft>
              <a:buFont typeface="Arial" panose="020B0604020202020204" pitchFamily="34" charset="0"/>
              <a:buChar char="•"/>
              <a:defRPr sz="2916" kern="1200">
                <a:solidFill>
                  <a:schemeClr val="tx1"/>
                </a:solidFill>
                <a:latin typeface="+mn-lt"/>
                <a:ea typeface="+mn-ea"/>
                <a:cs typeface="+mn-cs"/>
              </a:defRPr>
            </a:lvl3pPr>
            <a:lvl4pPr marL="1901298" indent="-271142" algn="l" defTabSz="1087874" rtl="0" eaLnBrk="0" fontAlgn="base" hangingPunct="0">
              <a:spcBef>
                <a:spcPct val="20000"/>
              </a:spcBef>
              <a:spcAft>
                <a:spcPct val="0"/>
              </a:spcAft>
              <a:buFont typeface="Arial" panose="020B0604020202020204" pitchFamily="34" charset="0"/>
              <a:buChar char="–"/>
              <a:defRPr sz="2291" kern="1200">
                <a:solidFill>
                  <a:schemeClr val="tx1"/>
                </a:solidFill>
                <a:latin typeface="+mn-lt"/>
                <a:ea typeface="+mn-ea"/>
                <a:cs typeface="+mn-cs"/>
              </a:defRPr>
            </a:lvl4pPr>
            <a:lvl5pPr marL="2446887" indent="-271142" algn="l" defTabSz="1087874" rtl="0" eaLnBrk="0" fontAlgn="base" hangingPunct="0">
              <a:spcBef>
                <a:spcPct val="20000"/>
              </a:spcBef>
              <a:spcAft>
                <a:spcPct val="0"/>
              </a:spcAft>
              <a:buFont typeface="Arial" panose="020B0604020202020204" pitchFamily="34" charset="0"/>
              <a:buChar char="»"/>
              <a:defRPr sz="2291" kern="1200">
                <a:solidFill>
                  <a:schemeClr val="tx1"/>
                </a:solidFill>
                <a:latin typeface="+mn-lt"/>
                <a:ea typeface="+mn-ea"/>
                <a:cs typeface="+mn-cs"/>
              </a:defRPr>
            </a:lvl5pPr>
            <a:lvl6pPr marL="2992798"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6pPr>
            <a:lvl7pPr marL="3536945"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7pPr>
            <a:lvl8pPr marL="4081091"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8pPr>
            <a:lvl9pPr marL="4625236"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9pPr>
          </a:lstStyle>
          <a:p>
            <a:pPr marL="0" indent="0">
              <a:buNone/>
            </a:pPr>
            <a:r>
              <a:rPr lang="en-US" sz="2800" dirty="0">
                <a:latin typeface="Agency FB" pitchFamily="34" charset="0"/>
              </a:rPr>
              <a:t>Conception et </a:t>
            </a:r>
            <a:r>
              <a:rPr lang="fr-FR" sz="2800" dirty="0">
                <a:latin typeface="Agency FB" pitchFamily="34" charset="0"/>
              </a:rPr>
              <a:t>Modélisation</a:t>
            </a:r>
          </a:p>
        </p:txBody>
      </p:sp>
      <p:sp>
        <p:nvSpPr>
          <p:cNvPr id="27" name="ZoneTexte 26">
            <a:extLst>
              <a:ext uri="{FF2B5EF4-FFF2-40B4-BE49-F238E27FC236}">
                <a16:creationId xmlns:a16="http://schemas.microsoft.com/office/drawing/2014/main" id="{8FFC3076-084B-5E00-39A2-5050489A5630}"/>
              </a:ext>
            </a:extLst>
          </p:cNvPr>
          <p:cNvSpPr txBox="1"/>
          <p:nvPr/>
        </p:nvSpPr>
        <p:spPr>
          <a:xfrm>
            <a:off x="6312044" y="457909"/>
            <a:ext cx="23112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bg1"/>
                </a:solidFill>
                <a:latin typeface="Agency FB" pitchFamily="34" charset="0"/>
              </a:rPr>
              <a:t>1</a:t>
            </a:r>
          </a:p>
        </p:txBody>
      </p:sp>
      <p:sp>
        <p:nvSpPr>
          <p:cNvPr id="28" name="ZoneTexte 27">
            <a:extLst>
              <a:ext uri="{FF2B5EF4-FFF2-40B4-BE49-F238E27FC236}">
                <a16:creationId xmlns:a16="http://schemas.microsoft.com/office/drawing/2014/main" id="{5522731D-AA04-FB6B-64DD-4705D9726D9A}"/>
              </a:ext>
            </a:extLst>
          </p:cNvPr>
          <p:cNvSpPr txBox="1"/>
          <p:nvPr/>
        </p:nvSpPr>
        <p:spPr>
          <a:xfrm>
            <a:off x="6290784" y="1367497"/>
            <a:ext cx="32657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bg1"/>
                </a:solidFill>
                <a:latin typeface="Agency FB" pitchFamily="34" charset="0"/>
              </a:rPr>
              <a:t>2</a:t>
            </a:r>
          </a:p>
        </p:txBody>
      </p:sp>
      <p:sp>
        <p:nvSpPr>
          <p:cNvPr id="30" name="ZoneTexte 29">
            <a:extLst>
              <a:ext uri="{FF2B5EF4-FFF2-40B4-BE49-F238E27FC236}">
                <a16:creationId xmlns:a16="http://schemas.microsoft.com/office/drawing/2014/main" id="{3D46B4D3-7C32-CB86-F82D-0356AB8AA52F}"/>
              </a:ext>
            </a:extLst>
          </p:cNvPr>
          <p:cNvSpPr txBox="1"/>
          <p:nvPr/>
        </p:nvSpPr>
        <p:spPr>
          <a:xfrm>
            <a:off x="6283637" y="2243951"/>
            <a:ext cx="32657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bg1"/>
                </a:solidFill>
                <a:latin typeface="Agency FB" pitchFamily="34" charset="0"/>
              </a:rPr>
              <a:t>3</a:t>
            </a:r>
          </a:p>
        </p:txBody>
      </p:sp>
      <p:sp>
        <p:nvSpPr>
          <p:cNvPr id="31" name="ZoneTexte 30">
            <a:extLst>
              <a:ext uri="{FF2B5EF4-FFF2-40B4-BE49-F238E27FC236}">
                <a16:creationId xmlns:a16="http://schemas.microsoft.com/office/drawing/2014/main" id="{E862006E-1564-02AF-F4DC-73128DDE2F11}"/>
              </a:ext>
            </a:extLst>
          </p:cNvPr>
          <p:cNvSpPr txBox="1"/>
          <p:nvPr/>
        </p:nvSpPr>
        <p:spPr>
          <a:xfrm>
            <a:off x="6272466" y="3131208"/>
            <a:ext cx="32657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bg1"/>
                </a:solidFill>
                <a:latin typeface="Agency FB" pitchFamily="34" charset="0"/>
              </a:rPr>
              <a:t>4</a:t>
            </a:r>
          </a:p>
        </p:txBody>
      </p:sp>
      <p:sp>
        <p:nvSpPr>
          <p:cNvPr id="32" name="ZoneTexte 31">
            <a:extLst>
              <a:ext uri="{FF2B5EF4-FFF2-40B4-BE49-F238E27FC236}">
                <a16:creationId xmlns:a16="http://schemas.microsoft.com/office/drawing/2014/main" id="{DF37BF24-65CE-3810-E4F9-36D6C73F5314}"/>
              </a:ext>
            </a:extLst>
          </p:cNvPr>
          <p:cNvSpPr txBox="1"/>
          <p:nvPr/>
        </p:nvSpPr>
        <p:spPr>
          <a:xfrm>
            <a:off x="6283304" y="4045846"/>
            <a:ext cx="32657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bg1"/>
                </a:solidFill>
                <a:latin typeface="Agency FB" pitchFamily="34" charset="0"/>
              </a:rPr>
              <a:t>5</a:t>
            </a:r>
          </a:p>
        </p:txBody>
      </p:sp>
      <p:sp>
        <p:nvSpPr>
          <p:cNvPr id="37" name="円/楕円 13">
            <a:extLst>
              <a:ext uri="{FF2B5EF4-FFF2-40B4-BE49-F238E27FC236}">
                <a16:creationId xmlns:a16="http://schemas.microsoft.com/office/drawing/2014/main" id="{93974A21-8AE4-4487-1CE1-C11483AC7AC9}"/>
              </a:ext>
            </a:extLst>
          </p:cNvPr>
          <p:cNvSpPr/>
          <p:nvPr/>
        </p:nvSpPr>
        <p:spPr>
          <a:xfrm>
            <a:off x="4772828" y="5008004"/>
            <a:ext cx="24002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1088556"/>
            <a:endParaRPr kumimoji="1" lang="ja-JP" altLang="en-US" sz="2133">
              <a:solidFill>
                <a:srgbClr val="FFFFFF"/>
              </a:solidFill>
              <a:latin typeface="Roboto Light"/>
            </a:endParaRPr>
          </a:p>
        </p:txBody>
      </p:sp>
      <p:cxnSp>
        <p:nvCxnSpPr>
          <p:cNvPr id="38" name="直線コネクタ 29">
            <a:extLst>
              <a:ext uri="{FF2B5EF4-FFF2-40B4-BE49-F238E27FC236}">
                <a16:creationId xmlns:a16="http://schemas.microsoft.com/office/drawing/2014/main" id="{7CC1C495-80D7-BD89-F7E4-CF9BE5AECAED}"/>
              </a:ext>
            </a:extLst>
          </p:cNvPr>
          <p:cNvCxnSpPr>
            <a:cxnSpLocks/>
            <a:stCxn id="37" idx="6"/>
            <a:endCxn id="57" idx="6"/>
          </p:cNvCxnSpPr>
          <p:nvPr/>
        </p:nvCxnSpPr>
        <p:spPr>
          <a:xfrm>
            <a:off x="5012855" y="5128018"/>
            <a:ext cx="1836643" cy="22144"/>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円/楕円 16">
            <a:extLst>
              <a:ext uri="{FF2B5EF4-FFF2-40B4-BE49-F238E27FC236}">
                <a16:creationId xmlns:a16="http://schemas.microsoft.com/office/drawing/2014/main" id="{DBC82BA6-0CCD-AA6E-D86B-C2446BF97D01}"/>
              </a:ext>
            </a:extLst>
          </p:cNvPr>
          <p:cNvSpPr/>
          <p:nvPr/>
        </p:nvSpPr>
        <p:spPr>
          <a:xfrm>
            <a:off x="6009405" y="4730115"/>
            <a:ext cx="840093"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1088556"/>
            <a:endParaRPr kumimoji="1" lang="ja-JP" altLang="en-US" sz="2133">
              <a:solidFill>
                <a:srgbClr val="FFFFFF"/>
              </a:solidFill>
              <a:latin typeface="Roboto Light"/>
            </a:endParaRPr>
          </a:p>
        </p:txBody>
      </p:sp>
      <p:sp>
        <p:nvSpPr>
          <p:cNvPr id="58" name="テキスト プレースホルダー 11">
            <a:extLst>
              <a:ext uri="{FF2B5EF4-FFF2-40B4-BE49-F238E27FC236}">
                <a16:creationId xmlns:a16="http://schemas.microsoft.com/office/drawing/2014/main" id="{05A9CEDA-B63E-7110-484C-F8D2B0C76BA3}"/>
              </a:ext>
            </a:extLst>
          </p:cNvPr>
          <p:cNvSpPr txBox="1">
            <a:spLocks/>
          </p:cNvSpPr>
          <p:nvPr/>
        </p:nvSpPr>
        <p:spPr>
          <a:xfrm>
            <a:off x="6940036" y="4867169"/>
            <a:ext cx="4080453" cy="565983"/>
          </a:xfrm>
          <a:prstGeom prst="rect">
            <a:avLst/>
          </a:prstGeom>
        </p:spPr>
        <p:txBody>
          <a:bodyPr anchor="b">
            <a:noAutofit/>
          </a:bodyPr>
          <a:lstStyle>
            <a:lvl1pPr marL="406713" indent="-406713" algn="l" defTabSz="1087874" rtl="0" eaLnBrk="0" fontAlgn="base" hangingPunct="0">
              <a:spcBef>
                <a:spcPts val="0"/>
              </a:spcBef>
              <a:spcAft>
                <a:spcPct val="0"/>
              </a:spcAft>
              <a:buFont typeface="Arial" panose="020B0604020202020204" pitchFamily="34" charset="0"/>
              <a:buChar char="•"/>
              <a:defRPr sz="3200" kern="1200" spc="300">
                <a:solidFill>
                  <a:schemeClr val="accent1"/>
                </a:solidFill>
                <a:latin typeface="+mj-lt"/>
                <a:ea typeface="+mn-ea"/>
                <a:cs typeface="+mn-cs"/>
              </a:defRPr>
            </a:lvl1pPr>
            <a:lvl2pPr marL="882864" indent="-337274" algn="l" defTabSz="1087874" rtl="0" eaLnBrk="0" fontAlgn="base" hangingPunct="0">
              <a:spcBef>
                <a:spcPct val="20000"/>
              </a:spcBef>
              <a:spcAft>
                <a:spcPct val="0"/>
              </a:spcAft>
              <a:buFont typeface="Arial" panose="020B0604020202020204" pitchFamily="34" charset="0"/>
              <a:buChar char="–"/>
              <a:defRPr sz="3333" kern="1200">
                <a:solidFill>
                  <a:schemeClr val="tx1"/>
                </a:solidFill>
                <a:latin typeface="+mn-lt"/>
                <a:ea typeface="+mn-ea"/>
                <a:cs typeface="+mn-cs"/>
              </a:defRPr>
            </a:lvl2pPr>
            <a:lvl3pPr marL="1359015" indent="-271142" algn="l" defTabSz="1087874" rtl="0" eaLnBrk="0" fontAlgn="base" hangingPunct="0">
              <a:spcBef>
                <a:spcPct val="20000"/>
              </a:spcBef>
              <a:spcAft>
                <a:spcPct val="0"/>
              </a:spcAft>
              <a:buFont typeface="Arial" panose="020B0604020202020204" pitchFamily="34" charset="0"/>
              <a:buChar char="•"/>
              <a:defRPr sz="2916" kern="1200">
                <a:solidFill>
                  <a:schemeClr val="tx1"/>
                </a:solidFill>
                <a:latin typeface="+mn-lt"/>
                <a:ea typeface="+mn-ea"/>
                <a:cs typeface="+mn-cs"/>
              </a:defRPr>
            </a:lvl3pPr>
            <a:lvl4pPr marL="1901298" indent="-271142" algn="l" defTabSz="1087874" rtl="0" eaLnBrk="0" fontAlgn="base" hangingPunct="0">
              <a:spcBef>
                <a:spcPct val="20000"/>
              </a:spcBef>
              <a:spcAft>
                <a:spcPct val="0"/>
              </a:spcAft>
              <a:buFont typeface="Arial" panose="020B0604020202020204" pitchFamily="34" charset="0"/>
              <a:buChar char="–"/>
              <a:defRPr sz="2291" kern="1200">
                <a:solidFill>
                  <a:schemeClr val="tx1"/>
                </a:solidFill>
                <a:latin typeface="+mn-lt"/>
                <a:ea typeface="+mn-ea"/>
                <a:cs typeface="+mn-cs"/>
              </a:defRPr>
            </a:lvl4pPr>
            <a:lvl5pPr marL="2446887" indent="-271142" algn="l" defTabSz="1087874" rtl="0" eaLnBrk="0" fontAlgn="base" hangingPunct="0">
              <a:spcBef>
                <a:spcPct val="20000"/>
              </a:spcBef>
              <a:spcAft>
                <a:spcPct val="0"/>
              </a:spcAft>
              <a:buFont typeface="Arial" panose="020B0604020202020204" pitchFamily="34" charset="0"/>
              <a:buChar char="»"/>
              <a:defRPr sz="2291" kern="1200">
                <a:solidFill>
                  <a:schemeClr val="tx1"/>
                </a:solidFill>
                <a:latin typeface="+mn-lt"/>
                <a:ea typeface="+mn-ea"/>
                <a:cs typeface="+mn-cs"/>
              </a:defRPr>
            </a:lvl5pPr>
            <a:lvl6pPr marL="2992798"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6pPr>
            <a:lvl7pPr marL="3536945"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7pPr>
            <a:lvl8pPr marL="4081091"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8pPr>
            <a:lvl9pPr marL="4625236"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9pPr>
          </a:lstStyle>
          <a:p>
            <a:pPr marL="0" indent="0">
              <a:buNone/>
            </a:pPr>
            <a:r>
              <a:rPr lang="en-US" sz="2800" dirty="0">
                <a:latin typeface="Agency FB" pitchFamily="34" charset="0"/>
              </a:rPr>
              <a:t>Choix </a:t>
            </a:r>
            <a:r>
              <a:rPr lang="fr-FR" sz="2800" dirty="0">
                <a:latin typeface="Agency FB" pitchFamily="34" charset="0"/>
              </a:rPr>
              <a:t>technologique</a:t>
            </a:r>
          </a:p>
        </p:txBody>
      </p:sp>
      <p:sp>
        <p:nvSpPr>
          <p:cNvPr id="59" name="ZoneTexte 58">
            <a:extLst>
              <a:ext uri="{FF2B5EF4-FFF2-40B4-BE49-F238E27FC236}">
                <a16:creationId xmlns:a16="http://schemas.microsoft.com/office/drawing/2014/main" id="{1F892CEB-AF10-F451-1B55-9ABACEF60070}"/>
              </a:ext>
            </a:extLst>
          </p:cNvPr>
          <p:cNvSpPr txBox="1"/>
          <p:nvPr/>
        </p:nvSpPr>
        <p:spPr>
          <a:xfrm>
            <a:off x="6283304" y="4950105"/>
            <a:ext cx="32657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bg1"/>
                </a:solidFill>
                <a:latin typeface="Agency FB" pitchFamily="34" charset="0"/>
              </a:rPr>
              <a:t>6</a:t>
            </a:r>
          </a:p>
        </p:txBody>
      </p:sp>
      <p:sp>
        <p:nvSpPr>
          <p:cNvPr id="70" name="円/楕円 13">
            <a:extLst>
              <a:ext uri="{FF2B5EF4-FFF2-40B4-BE49-F238E27FC236}">
                <a16:creationId xmlns:a16="http://schemas.microsoft.com/office/drawing/2014/main" id="{080EDAEB-5019-C443-C3D2-76689817B52C}"/>
              </a:ext>
            </a:extLst>
          </p:cNvPr>
          <p:cNvSpPr/>
          <p:nvPr/>
        </p:nvSpPr>
        <p:spPr>
          <a:xfrm>
            <a:off x="3444773" y="5901518"/>
            <a:ext cx="240027"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1088556"/>
            <a:endParaRPr kumimoji="1" lang="ja-JP" altLang="en-US" sz="2133">
              <a:solidFill>
                <a:srgbClr val="FFFFFF"/>
              </a:solidFill>
              <a:latin typeface="Roboto Light"/>
            </a:endParaRPr>
          </a:p>
        </p:txBody>
      </p:sp>
      <p:cxnSp>
        <p:nvCxnSpPr>
          <p:cNvPr id="71" name="直線コネクタ 29">
            <a:extLst>
              <a:ext uri="{FF2B5EF4-FFF2-40B4-BE49-F238E27FC236}">
                <a16:creationId xmlns:a16="http://schemas.microsoft.com/office/drawing/2014/main" id="{720107B9-E2A6-DCDD-DB97-C03F16FEA339}"/>
              </a:ext>
            </a:extLst>
          </p:cNvPr>
          <p:cNvCxnSpPr>
            <a:cxnSpLocks/>
            <a:stCxn id="70" idx="6"/>
            <a:endCxn id="72" idx="6"/>
          </p:cNvCxnSpPr>
          <p:nvPr/>
        </p:nvCxnSpPr>
        <p:spPr>
          <a:xfrm>
            <a:off x="3684800" y="6021532"/>
            <a:ext cx="3164698" cy="22144"/>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円/楕円 16">
            <a:extLst>
              <a:ext uri="{FF2B5EF4-FFF2-40B4-BE49-F238E27FC236}">
                <a16:creationId xmlns:a16="http://schemas.microsoft.com/office/drawing/2014/main" id="{D8910962-0F59-6DC9-4C51-F91E9CEDA654}"/>
              </a:ext>
            </a:extLst>
          </p:cNvPr>
          <p:cNvSpPr/>
          <p:nvPr/>
        </p:nvSpPr>
        <p:spPr>
          <a:xfrm>
            <a:off x="6009405" y="5623629"/>
            <a:ext cx="840093" cy="84009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1088556"/>
            <a:endParaRPr kumimoji="1" lang="ja-JP" altLang="en-US" sz="2133">
              <a:solidFill>
                <a:srgbClr val="FFFFFF"/>
              </a:solidFill>
              <a:latin typeface="Roboto Light"/>
            </a:endParaRPr>
          </a:p>
        </p:txBody>
      </p:sp>
      <p:sp>
        <p:nvSpPr>
          <p:cNvPr id="73" name="テキスト プレースホルダー 11">
            <a:extLst>
              <a:ext uri="{FF2B5EF4-FFF2-40B4-BE49-F238E27FC236}">
                <a16:creationId xmlns:a16="http://schemas.microsoft.com/office/drawing/2014/main" id="{4B406F26-9EC6-D4E2-4820-DC39E71B536E}"/>
              </a:ext>
            </a:extLst>
          </p:cNvPr>
          <p:cNvSpPr txBox="1">
            <a:spLocks/>
          </p:cNvSpPr>
          <p:nvPr/>
        </p:nvSpPr>
        <p:spPr>
          <a:xfrm>
            <a:off x="6940036" y="5760683"/>
            <a:ext cx="4080453" cy="565983"/>
          </a:xfrm>
          <a:prstGeom prst="rect">
            <a:avLst/>
          </a:prstGeom>
        </p:spPr>
        <p:txBody>
          <a:bodyPr anchor="b">
            <a:noAutofit/>
          </a:bodyPr>
          <a:lstStyle>
            <a:lvl1pPr marL="406713" indent="-406713" algn="l" defTabSz="1087874" rtl="0" eaLnBrk="0" fontAlgn="base" hangingPunct="0">
              <a:spcBef>
                <a:spcPts val="0"/>
              </a:spcBef>
              <a:spcAft>
                <a:spcPct val="0"/>
              </a:spcAft>
              <a:buFont typeface="Arial" panose="020B0604020202020204" pitchFamily="34" charset="0"/>
              <a:buChar char="•"/>
              <a:defRPr sz="3200" kern="1200" spc="300">
                <a:solidFill>
                  <a:schemeClr val="accent1"/>
                </a:solidFill>
                <a:latin typeface="+mj-lt"/>
                <a:ea typeface="+mn-ea"/>
                <a:cs typeface="+mn-cs"/>
              </a:defRPr>
            </a:lvl1pPr>
            <a:lvl2pPr marL="882864" indent="-337274" algn="l" defTabSz="1087874" rtl="0" eaLnBrk="0" fontAlgn="base" hangingPunct="0">
              <a:spcBef>
                <a:spcPct val="20000"/>
              </a:spcBef>
              <a:spcAft>
                <a:spcPct val="0"/>
              </a:spcAft>
              <a:buFont typeface="Arial" panose="020B0604020202020204" pitchFamily="34" charset="0"/>
              <a:buChar char="–"/>
              <a:defRPr sz="3333" kern="1200">
                <a:solidFill>
                  <a:schemeClr val="tx1"/>
                </a:solidFill>
                <a:latin typeface="+mn-lt"/>
                <a:ea typeface="+mn-ea"/>
                <a:cs typeface="+mn-cs"/>
              </a:defRPr>
            </a:lvl2pPr>
            <a:lvl3pPr marL="1359015" indent="-271142" algn="l" defTabSz="1087874" rtl="0" eaLnBrk="0" fontAlgn="base" hangingPunct="0">
              <a:spcBef>
                <a:spcPct val="20000"/>
              </a:spcBef>
              <a:spcAft>
                <a:spcPct val="0"/>
              </a:spcAft>
              <a:buFont typeface="Arial" panose="020B0604020202020204" pitchFamily="34" charset="0"/>
              <a:buChar char="•"/>
              <a:defRPr sz="2916" kern="1200">
                <a:solidFill>
                  <a:schemeClr val="tx1"/>
                </a:solidFill>
                <a:latin typeface="+mn-lt"/>
                <a:ea typeface="+mn-ea"/>
                <a:cs typeface="+mn-cs"/>
              </a:defRPr>
            </a:lvl3pPr>
            <a:lvl4pPr marL="1901298" indent="-271142" algn="l" defTabSz="1087874" rtl="0" eaLnBrk="0" fontAlgn="base" hangingPunct="0">
              <a:spcBef>
                <a:spcPct val="20000"/>
              </a:spcBef>
              <a:spcAft>
                <a:spcPct val="0"/>
              </a:spcAft>
              <a:buFont typeface="Arial" panose="020B0604020202020204" pitchFamily="34" charset="0"/>
              <a:buChar char="–"/>
              <a:defRPr sz="2291" kern="1200">
                <a:solidFill>
                  <a:schemeClr val="tx1"/>
                </a:solidFill>
                <a:latin typeface="+mn-lt"/>
                <a:ea typeface="+mn-ea"/>
                <a:cs typeface="+mn-cs"/>
              </a:defRPr>
            </a:lvl4pPr>
            <a:lvl5pPr marL="2446887" indent="-271142" algn="l" defTabSz="1087874" rtl="0" eaLnBrk="0" fontAlgn="base" hangingPunct="0">
              <a:spcBef>
                <a:spcPct val="20000"/>
              </a:spcBef>
              <a:spcAft>
                <a:spcPct val="0"/>
              </a:spcAft>
              <a:buFont typeface="Arial" panose="020B0604020202020204" pitchFamily="34" charset="0"/>
              <a:buChar char="»"/>
              <a:defRPr sz="2291" kern="1200">
                <a:solidFill>
                  <a:schemeClr val="tx1"/>
                </a:solidFill>
                <a:latin typeface="+mn-lt"/>
                <a:ea typeface="+mn-ea"/>
                <a:cs typeface="+mn-cs"/>
              </a:defRPr>
            </a:lvl5pPr>
            <a:lvl6pPr marL="2992798"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6pPr>
            <a:lvl7pPr marL="3536945"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7pPr>
            <a:lvl8pPr marL="4081091"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8pPr>
            <a:lvl9pPr marL="4625236" indent="-272073" algn="l" defTabSz="1088290" rtl="0" eaLnBrk="1" latinLnBrk="0" hangingPunct="1">
              <a:spcBef>
                <a:spcPct val="20000"/>
              </a:spcBef>
              <a:buFont typeface="Arial" pitchFamily="34" charset="0"/>
              <a:buChar char="•"/>
              <a:defRPr sz="2291" kern="1200">
                <a:solidFill>
                  <a:schemeClr val="tx1"/>
                </a:solidFill>
                <a:latin typeface="+mn-lt"/>
                <a:ea typeface="+mn-ea"/>
                <a:cs typeface="+mn-cs"/>
              </a:defRPr>
            </a:lvl9pPr>
          </a:lstStyle>
          <a:p>
            <a:pPr marL="0" indent="0">
              <a:buNone/>
            </a:pPr>
            <a:r>
              <a:rPr lang="fr-MA" sz="2800" dirty="0">
                <a:latin typeface="Agency FB" pitchFamily="34" charset="0"/>
              </a:rPr>
              <a:t>Conclusion</a:t>
            </a:r>
            <a:endParaRPr lang="fr-FR" sz="2800" dirty="0">
              <a:latin typeface="Agency FB" pitchFamily="34" charset="0"/>
            </a:endParaRPr>
          </a:p>
        </p:txBody>
      </p:sp>
      <p:sp>
        <p:nvSpPr>
          <p:cNvPr id="74" name="ZoneTexte 73">
            <a:extLst>
              <a:ext uri="{FF2B5EF4-FFF2-40B4-BE49-F238E27FC236}">
                <a16:creationId xmlns:a16="http://schemas.microsoft.com/office/drawing/2014/main" id="{46884DCC-B80C-1022-88FE-9231FC193616}"/>
              </a:ext>
            </a:extLst>
          </p:cNvPr>
          <p:cNvSpPr txBox="1"/>
          <p:nvPr/>
        </p:nvSpPr>
        <p:spPr>
          <a:xfrm>
            <a:off x="6283304" y="5843619"/>
            <a:ext cx="32657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b="1" dirty="0">
                <a:solidFill>
                  <a:schemeClr val="bg1"/>
                </a:solidFill>
                <a:latin typeface="Agency FB" pitchFamily="34" charset="0"/>
              </a:rPr>
              <a:t>7</a:t>
            </a:r>
          </a:p>
        </p:txBody>
      </p:sp>
    </p:spTree>
    <p:extLst>
      <p:ext uri="{BB962C8B-B14F-4D97-AF65-F5344CB8AC3E}">
        <p14:creationId xmlns:p14="http://schemas.microsoft.com/office/powerpoint/2010/main" val="2540343313"/>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childTnLst>
                          </p:cTn>
                        </p:par>
                        <p:par>
                          <p:cTn id="14" fill="hold">
                            <p:stCondLst>
                              <p:cond delay="700"/>
                            </p:stCondLst>
                            <p:childTnLst>
                              <p:par>
                                <p:cTn id="15" presetID="10" presetClass="entr" presetSubtype="0" fill="hold" grpId="0" nodeType="afterEffect">
                                  <p:stCondLst>
                                    <p:cond delay="5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22" presetClass="entr" presetSubtype="8" fill="hold" nodeType="withEffect">
                                  <p:stCondLst>
                                    <p:cond delay="50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62"/>
                                        </p:tgtEl>
                                        <p:attrNameLst>
                                          <p:attrName>style.visibility</p:attrName>
                                        </p:attrNameLst>
                                      </p:cBhvr>
                                      <p:to>
                                        <p:strVal val="visible"/>
                                      </p:to>
                                    </p:set>
                                    <p:anim calcmode="lin" valueType="num">
                                      <p:cBhvr additive="base">
                                        <p:cTn id="26" dur="500" fill="hold"/>
                                        <p:tgtEl>
                                          <p:spTgt spid="62"/>
                                        </p:tgtEl>
                                        <p:attrNameLst>
                                          <p:attrName>ppt_x</p:attrName>
                                        </p:attrNameLst>
                                      </p:cBhvr>
                                      <p:tavLst>
                                        <p:tav tm="0">
                                          <p:val>
                                            <p:strVal val="1+#ppt_w/2"/>
                                          </p:val>
                                        </p:tav>
                                        <p:tav tm="100000">
                                          <p:val>
                                            <p:strVal val="#ppt_x"/>
                                          </p:val>
                                        </p:tav>
                                      </p:tavLst>
                                    </p:anim>
                                    <p:anim calcmode="lin" valueType="num">
                                      <p:cBhvr additive="base">
                                        <p:cTn id="27" dur="500" fill="hold"/>
                                        <p:tgtEl>
                                          <p:spTgt spid="62"/>
                                        </p:tgtEl>
                                        <p:attrNameLst>
                                          <p:attrName>ppt_y</p:attrName>
                                        </p:attrNameLst>
                                      </p:cBhvr>
                                      <p:tavLst>
                                        <p:tav tm="0">
                                          <p:val>
                                            <p:strVal val="#ppt_y"/>
                                          </p:val>
                                        </p:tav>
                                        <p:tav tm="100000">
                                          <p:val>
                                            <p:strVal val="#ppt_y"/>
                                          </p:val>
                                        </p:tav>
                                      </p:tavLst>
                                    </p:anim>
                                  </p:childTnLst>
                                </p:cTn>
                              </p:par>
                            </p:childTnLst>
                          </p:cTn>
                        </p:par>
                        <p:par>
                          <p:cTn id="28" fill="hold">
                            <p:stCondLst>
                              <p:cond delay="1700"/>
                            </p:stCondLst>
                            <p:childTnLst>
                              <p:par>
                                <p:cTn id="29" presetID="10" presetClass="entr" presetSubtype="0" fill="hold" grpId="0" nodeType="afterEffect">
                                  <p:stCondLst>
                                    <p:cond delay="50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22" presetClass="entr" presetSubtype="8" fill="hold" nodeType="withEffect">
                                  <p:stCondLst>
                                    <p:cond delay="50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2" presetClass="entr" presetSubtype="2" decel="100000" fill="hold" grpId="0" nodeType="withEffect">
                                  <p:stCondLst>
                                    <p:cond delay="500"/>
                                  </p:stCondLst>
                                  <p:childTnLst>
                                    <p:set>
                                      <p:cBhvr>
                                        <p:cTn id="39" dur="1" fill="hold">
                                          <p:stCondLst>
                                            <p:cond delay="0"/>
                                          </p:stCondLst>
                                        </p:cTn>
                                        <p:tgtEl>
                                          <p:spTgt spid="63"/>
                                        </p:tgtEl>
                                        <p:attrNameLst>
                                          <p:attrName>style.visibility</p:attrName>
                                        </p:attrNameLst>
                                      </p:cBhvr>
                                      <p:to>
                                        <p:strVal val="visible"/>
                                      </p:to>
                                    </p:set>
                                    <p:anim calcmode="lin" valueType="num">
                                      <p:cBhvr additive="base">
                                        <p:cTn id="40" dur="500" fill="hold"/>
                                        <p:tgtEl>
                                          <p:spTgt spid="63"/>
                                        </p:tgtEl>
                                        <p:attrNameLst>
                                          <p:attrName>ppt_x</p:attrName>
                                        </p:attrNameLst>
                                      </p:cBhvr>
                                      <p:tavLst>
                                        <p:tav tm="0">
                                          <p:val>
                                            <p:strVal val="1+#ppt_w/2"/>
                                          </p:val>
                                        </p:tav>
                                        <p:tav tm="100000">
                                          <p:val>
                                            <p:strVal val="#ppt_x"/>
                                          </p:val>
                                        </p:tav>
                                      </p:tavLst>
                                    </p:anim>
                                    <p:anim calcmode="lin" valueType="num">
                                      <p:cBhvr additive="base">
                                        <p:cTn id="41" dur="500" fill="hold"/>
                                        <p:tgtEl>
                                          <p:spTgt spid="63"/>
                                        </p:tgtEl>
                                        <p:attrNameLst>
                                          <p:attrName>ppt_y</p:attrName>
                                        </p:attrNameLst>
                                      </p:cBhvr>
                                      <p:tavLst>
                                        <p:tav tm="0">
                                          <p:val>
                                            <p:strVal val="#ppt_y"/>
                                          </p:val>
                                        </p:tav>
                                        <p:tav tm="100000">
                                          <p:val>
                                            <p:strVal val="#ppt_y"/>
                                          </p:val>
                                        </p:tav>
                                      </p:tavLst>
                                    </p:anim>
                                  </p:childTnLst>
                                </p:cTn>
                              </p:par>
                            </p:childTnLst>
                          </p:cTn>
                        </p:par>
                        <p:par>
                          <p:cTn id="42" fill="hold">
                            <p:stCondLst>
                              <p:cond delay="2700"/>
                            </p:stCondLst>
                            <p:childTnLst>
                              <p:par>
                                <p:cTn id="43" presetID="10" presetClass="entr" presetSubtype="0" fill="hold" grpId="0" nodeType="afterEffect">
                                  <p:stCondLst>
                                    <p:cond delay="50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500"/>
                                        <p:tgtEl>
                                          <p:spTgt spid="42"/>
                                        </p:tgtEl>
                                      </p:cBhvr>
                                    </p:animEffect>
                                  </p:childTnLst>
                                </p:cTn>
                              </p:par>
                              <p:par>
                                <p:cTn id="46" presetID="22" presetClass="entr" presetSubtype="8" fill="hold" nodeType="withEffect">
                                  <p:stCondLst>
                                    <p:cond delay="500"/>
                                  </p:stCondLst>
                                  <p:childTnLst>
                                    <p:set>
                                      <p:cBhvr>
                                        <p:cTn id="47" dur="1" fill="hold">
                                          <p:stCondLst>
                                            <p:cond delay="0"/>
                                          </p:stCondLst>
                                        </p:cTn>
                                        <p:tgtEl>
                                          <p:spTgt spid="49"/>
                                        </p:tgtEl>
                                        <p:attrNameLst>
                                          <p:attrName>style.visibility</p:attrName>
                                        </p:attrNameLst>
                                      </p:cBhvr>
                                      <p:to>
                                        <p:strVal val="visible"/>
                                      </p:to>
                                    </p:set>
                                    <p:animEffect transition="in" filter="wipe(left)">
                                      <p:cBhvr>
                                        <p:cTn id="48" dur="500"/>
                                        <p:tgtEl>
                                          <p:spTgt spid="49"/>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2" presetClass="entr" presetSubtype="2" fill="hold" grpId="0" nodeType="withEffect">
                                  <p:stCondLst>
                                    <p:cond delay="500"/>
                                  </p:stCondLst>
                                  <p:childTnLst>
                                    <p:set>
                                      <p:cBhvr>
                                        <p:cTn id="53" dur="1" fill="hold">
                                          <p:stCondLst>
                                            <p:cond delay="0"/>
                                          </p:stCondLst>
                                        </p:cTn>
                                        <p:tgtEl>
                                          <p:spTgt spid="64"/>
                                        </p:tgtEl>
                                        <p:attrNameLst>
                                          <p:attrName>style.visibility</p:attrName>
                                        </p:attrNameLst>
                                      </p:cBhvr>
                                      <p:to>
                                        <p:strVal val="visible"/>
                                      </p:to>
                                    </p:set>
                                    <p:anim calcmode="lin" valueType="num">
                                      <p:cBhvr additive="base">
                                        <p:cTn id="54" dur="500" fill="hold"/>
                                        <p:tgtEl>
                                          <p:spTgt spid="64"/>
                                        </p:tgtEl>
                                        <p:attrNameLst>
                                          <p:attrName>ppt_x</p:attrName>
                                        </p:attrNameLst>
                                      </p:cBhvr>
                                      <p:tavLst>
                                        <p:tav tm="0">
                                          <p:val>
                                            <p:strVal val="1+#ppt_w/2"/>
                                          </p:val>
                                        </p:tav>
                                        <p:tav tm="100000">
                                          <p:val>
                                            <p:strVal val="#ppt_x"/>
                                          </p:val>
                                        </p:tav>
                                      </p:tavLst>
                                    </p:anim>
                                    <p:anim calcmode="lin" valueType="num">
                                      <p:cBhvr additive="base">
                                        <p:cTn id="55" dur="500" fill="hold"/>
                                        <p:tgtEl>
                                          <p:spTgt spid="64"/>
                                        </p:tgtEl>
                                        <p:attrNameLst>
                                          <p:attrName>ppt_y</p:attrName>
                                        </p:attrNameLst>
                                      </p:cBhvr>
                                      <p:tavLst>
                                        <p:tav tm="0">
                                          <p:val>
                                            <p:strVal val="#ppt_y"/>
                                          </p:val>
                                        </p:tav>
                                        <p:tav tm="100000">
                                          <p:val>
                                            <p:strVal val="#ppt_y"/>
                                          </p:val>
                                        </p:tav>
                                      </p:tavLst>
                                    </p:anim>
                                  </p:childTnLst>
                                </p:cTn>
                              </p:par>
                            </p:childTnLst>
                          </p:cTn>
                        </p:par>
                        <p:par>
                          <p:cTn id="56" fill="hold">
                            <p:stCondLst>
                              <p:cond delay="3700"/>
                            </p:stCondLst>
                            <p:childTnLst>
                              <p:par>
                                <p:cTn id="57" presetID="10" presetClass="entr" presetSubtype="0" fill="hold" grpId="0" nodeType="afterEffect">
                                  <p:stCondLst>
                                    <p:cond delay="50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22" presetClass="entr" presetSubtype="8" fill="hold" nodeType="withEffect">
                                  <p:stCondLst>
                                    <p:cond delay="500"/>
                                  </p:stCondLst>
                                  <p:childTnLst>
                                    <p:set>
                                      <p:cBhvr>
                                        <p:cTn id="61" dur="1" fill="hold">
                                          <p:stCondLst>
                                            <p:cond delay="0"/>
                                          </p:stCondLst>
                                        </p:cTn>
                                        <p:tgtEl>
                                          <p:spTgt spid="50"/>
                                        </p:tgtEl>
                                        <p:attrNameLst>
                                          <p:attrName>style.visibility</p:attrName>
                                        </p:attrNameLst>
                                      </p:cBhvr>
                                      <p:to>
                                        <p:strVal val="visible"/>
                                      </p:to>
                                    </p:set>
                                    <p:animEffect transition="in" filter="wipe(left)">
                                      <p:cBhvr>
                                        <p:cTn id="62" dur="500"/>
                                        <p:tgtEl>
                                          <p:spTgt spid="50"/>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par>
                                <p:cTn id="66" presetID="2" presetClass="entr" presetSubtype="2" decel="100000" fill="hold" grpId="0" nodeType="withEffect">
                                  <p:stCondLst>
                                    <p:cond delay="500"/>
                                  </p:stCondLst>
                                  <p:childTnLst>
                                    <p:set>
                                      <p:cBhvr>
                                        <p:cTn id="67" dur="1" fill="hold">
                                          <p:stCondLst>
                                            <p:cond delay="0"/>
                                          </p:stCondLst>
                                        </p:cTn>
                                        <p:tgtEl>
                                          <p:spTgt spid="65"/>
                                        </p:tgtEl>
                                        <p:attrNameLst>
                                          <p:attrName>style.visibility</p:attrName>
                                        </p:attrNameLst>
                                      </p:cBhvr>
                                      <p:to>
                                        <p:strVal val="visible"/>
                                      </p:to>
                                    </p:set>
                                    <p:anim calcmode="lin" valueType="num">
                                      <p:cBhvr additive="base">
                                        <p:cTn id="68" dur="500" fill="hold"/>
                                        <p:tgtEl>
                                          <p:spTgt spid="65"/>
                                        </p:tgtEl>
                                        <p:attrNameLst>
                                          <p:attrName>ppt_x</p:attrName>
                                        </p:attrNameLst>
                                      </p:cBhvr>
                                      <p:tavLst>
                                        <p:tav tm="0">
                                          <p:val>
                                            <p:strVal val="1+#ppt_w/2"/>
                                          </p:val>
                                        </p:tav>
                                        <p:tav tm="100000">
                                          <p:val>
                                            <p:strVal val="#ppt_x"/>
                                          </p:val>
                                        </p:tav>
                                      </p:tavLst>
                                    </p:anim>
                                    <p:anim calcmode="lin" valueType="num">
                                      <p:cBhvr additive="base">
                                        <p:cTn id="69" dur="500" fill="hold"/>
                                        <p:tgtEl>
                                          <p:spTgt spid="65"/>
                                        </p:tgtEl>
                                        <p:attrNameLst>
                                          <p:attrName>ppt_y</p:attrName>
                                        </p:attrNameLst>
                                      </p:cBhvr>
                                      <p:tavLst>
                                        <p:tav tm="0">
                                          <p:val>
                                            <p:strVal val="#ppt_y"/>
                                          </p:val>
                                        </p:tav>
                                        <p:tav tm="100000">
                                          <p:val>
                                            <p:strVal val="#ppt_y"/>
                                          </p:val>
                                        </p:tav>
                                      </p:tavLst>
                                    </p:anim>
                                  </p:childTnLst>
                                </p:cTn>
                              </p:par>
                            </p:childTnLst>
                          </p:cTn>
                        </p:par>
                        <p:par>
                          <p:cTn id="70" fill="hold">
                            <p:stCondLst>
                              <p:cond delay="4700"/>
                            </p:stCondLst>
                            <p:childTnLst>
                              <p:par>
                                <p:cTn id="71" presetID="22" presetClass="entr" presetSubtype="8" fill="hold" nodeType="afterEffect">
                                  <p:stCondLst>
                                    <p:cond delay="500"/>
                                  </p:stCondLst>
                                  <p:childTnLst>
                                    <p:set>
                                      <p:cBhvr>
                                        <p:cTn id="72" dur="1" fill="hold">
                                          <p:stCondLst>
                                            <p:cond delay="0"/>
                                          </p:stCondLst>
                                        </p:cTn>
                                        <p:tgtEl>
                                          <p:spTgt spid="51"/>
                                        </p:tgtEl>
                                        <p:attrNameLst>
                                          <p:attrName>style.visibility</p:attrName>
                                        </p:attrNameLst>
                                      </p:cBhvr>
                                      <p:to>
                                        <p:strVal val="visible"/>
                                      </p:to>
                                    </p:set>
                                    <p:animEffect transition="in" filter="wipe(left)">
                                      <p:cBhvr>
                                        <p:cTn id="73" dur="500"/>
                                        <p:tgtEl>
                                          <p:spTgt spid="51"/>
                                        </p:tgtEl>
                                      </p:cBhvr>
                                    </p:animEffect>
                                  </p:childTnLst>
                                </p:cTn>
                              </p:par>
                              <p:par>
                                <p:cTn id="74" presetID="10" presetClass="entr" presetSubtype="0" fill="hold" grpId="0" nodeType="withEffect">
                                  <p:stCondLst>
                                    <p:cond delay="500"/>
                                  </p:stCondLst>
                                  <p:childTnLst>
                                    <p:set>
                                      <p:cBhvr>
                                        <p:cTn id="75" dur="1" fill="hold">
                                          <p:stCondLst>
                                            <p:cond delay="0"/>
                                          </p:stCondLst>
                                        </p:cTn>
                                        <p:tgtEl>
                                          <p:spTgt spid="46"/>
                                        </p:tgtEl>
                                        <p:attrNameLst>
                                          <p:attrName>style.visibility</p:attrName>
                                        </p:attrNameLst>
                                      </p:cBhvr>
                                      <p:to>
                                        <p:strVal val="visible"/>
                                      </p:to>
                                    </p:set>
                                    <p:animEffect transition="in" filter="fade">
                                      <p:cBhvr>
                                        <p:cTn id="76" dur="500"/>
                                        <p:tgtEl>
                                          <p:spTgt spid="46"/>
                                        </p:tgtEl>
                                      </p:cBhvr>
                                    </p:animEffect>
                                  </p:childTnLst>
                                </p:cTn>
                              </p:par>
                              <p:par>
                                <p:cTn id="77" presetID="10" presetClass="entr" presetSubtype="0" fill="hold" grpId="0" nodeType="withEffect">
                                  <p:stCondLst>
                                    <p:cond delay="500"/>
                                  </p:stCondLst>
                                  <p:childTnLst>
                                    <p:set>
                                      <p:cBhvr>
                                        <p:cTn id="78" dur="1" fill="hold">
                                          <p:stCondLst>
                                            <p:cond delay="0"/>
                                          </p:stCondLst>
                                        </p:cTn>
                                        <p:tgtEl>
                                          <p:spTgt spid="55"/>
                                        </p:tgtEl>
                                        <p:attrNameLst>
                                          <p:attrName>style.visibility</p:attrName>
                                        </p:attrNameLst>
                                      </p:cBhvr>
                                      <p:to>
                                        <p:strVal val="visible"/>
                                      </p:to>
                                    </p:set>
                                    <p:animEffect transition="in" filter="fade">
                                      <p:cBhvr>
                                        <p:cTn id="79" dur="500"/>
                                        <p:tgtEl>
                                          <p:spTgt spid="55"/>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66"/>
                                        </p:tgtEl>
                                        <p:attrNameLst>
                                          <p:attrName>style.visibility</p:attrName>
                                        </p:attrNameLst>
                                      </p:cBhvr>
                                      <p:to>
                                        <p:strVal val="visible"/>
                                      </p:to>
                                    </p:set>
                                    <p:anim calcmode="lin" valueType="num">
                                      <p:cBhvr additive="base">
                                        <p:cTn id="82" dur="500" fill="hold"/>
                                        <p:tgtEl>
                                          <p:spTgt spid="66"/>
                                        </p:tgtEl>
                                        <p:attrNameLst>
                                          <p:attrName>ppt_x</p:attrName>
                                        </p:attrNameLst>
                                      </p:cBhvr>
                                      <p:tavLst>
                                        <p:tav tm="0">
                                          <p:val>
                                            <p:strVal val="1+#ppt_w/2"/>
                                          </p:val>
                                        </p:tav>
                                        <p:tav tm="100000">
                                          <p:val>
                                            <p:strVal val="#ppt_x"/>
                                          </p:val>
                                        </p:tav>
                                      </p:tavLst>
                                    </p:anim>
                                    <p:anim calcmode="lin" valueType="num">
                                      <p:cBhvr additive="base">
                                        <p:cTn id="83" dur="500" fill="hold"/>
                                        <p:tgtEl>
                                          <p:spTgt spid="66"/>
                                        </p:tgtEl>
                                        <p:attrNameLst>
                                          <p:attrName>ppt_y</p:attrName>
                                        </p:attrNameLst>
                                      </p:cBhvr>
                                      <p:tavLst>
                                        <p:tav tm="0">
                                          <p:val>
                                            <p:strVal val="#ppt_y"/>
                                          </p:val>
                                        </p:tav>
                                        <p:tav tm="100000">
                                          <p:val>
                                            <p:strVal val="#ppt_y"/>
                                          </p:val>
                                        </p:tav>
                                      </p:tavLst>
                                    </p:anim>
                                  </p:childTnLst>
                                </p:cTn>
                              </p:par>
                            </p:childTnLst>
                          </p:cTn>
                        </p:par>
                        <p:par>
                          <p:cTn id="84" fill="hold">
                            <p:stCondLst>
                              <p:cond delay="5700"/>
                            </p:stCondLst>
                            <p:childTnLst>
                              <p:par>
                                <p:cTn id="85" presetID="22" presetClass="entr" presetSubtype="8" fill="hold" nodeType="afterEffect">
                                  <p:stCondLst>
                                    <p:cond delay="500"/>
                                  </p:stCondLst>
                                  <p:childTnLst>
                                    <p:set>
                                      <p:cBhvr>
                                        <p:cTn id="86" dur="1" fill="hold">
                                          <p:stCondLst>
                                            <p:cond delay="0"/>
                                          </p:stCondLst>
                                        </p:cTn>
                                        <p:tgtEl>
                                          <p:spTgt spid="38"/>
                                        </p:tgtEl>
                                        <p:attrNameLst>
                                          <p:attrName>style.visibility</p:attrName>
                                        </p:attrNameLst>
                                      </p:cBhvr>
                                      <p:to>
                                        <p:strVal val="visible"/>
                                      </p:to>
                                    </p:set>
                                    <p:animEffect transition="in" filter="wipe(left)">
                                      <p:cBhvr>
                                        <p:cTn id="87" dur="500"/>
                                        <p:tgtEl>
                                          <p:spTgt spid="38"/>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7"/>
                                        </p:tgtEl>
                                        <p:attrNameLst>
                                          <p:attrName>style.visibility</p:attrName>
                                        </p:attrNameLst>
                                      </p:cBhvr>
                                      <p:to>
                                        <p:strVal val="visible"/>
                                      </p:to>
                                    </p:set>
                                    <p:animEffect transition="in" filter="fade">
                                      <p:cBhvr>
                                        <p:cTn id="90" dur="500"/>
                                        <p:tgtEl>
                                          <p:spTgt spid="37"/>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57"/>
                                        </p:tgtEl>
                                        <p:attrNameLst>
                                          <p:attrName>style.visibility</p:attrName>
                                        </p:attrNameLst>
                                      </p:cBhvr>
                                      <p:to>
                                        <p:strVal val="visible"/>
                                      </p:to>
                                    </p:set>
                                    <p:animEffect transition="in" filter="fade">
                                      <p:cBhvr>
                                        <p:cTn id="93" dur="500"/>
                                        <p:tgtEl>
                                          <p:spTgt spid="57"/>
                                        </p:tgtEl>
                                      </p:cBhvr>
                                    </p:animEffect>
                                  </p:childTnLst>
                                </p:cTn>
                              </p:par>
                              <p:par>
                                <p:cTn id="94" presetID="2" presetClass="entr" presetSubtype="2" decel="100000" fill="hold" grpId="0" nodeType="withEffect">
                                  <p:stCondLst>
                                    <p:cond delay="500"/>
                                  </p:stCondLst>
                                  <p:childTnLst>
                                    <p:set>
                                      <p:cBhvr>
                                        <p:cTn id="95" dur="1" fill="hold">
                                          <p:stCondLst>
                                            <p:cond delay="0"/>
                                          </p:stCondLst>
                                        </p:cTn>
                                        <p:tgtEl>
                                          <p:spTgt spid="58"/>
                                        </p:tgtEl>
                                        <p:attrNameLst>
                                          <p:attrName>style.visibility</p:attrName>
                                        </p:attrNameLst>
                                      </p:cBhvr>
                                      <p:to>
                                        <p:strVal val="visible"/>
                                      </p:to>
                                    </p:set>
                                    <p:anim calcmode="lin" valueType="num">
                                      <p:cBhvr additive="base">
                                        <p:cTn id="96" dur="500" fill="hold"/>
                                        <p:tgtEl>
                                          <p:spTgt spid="58"/>
                                        </p:tgtEl>
                                        <p:attrNameLst>
                                          <p:attrName>ppt_x</p:attrName>
                                        </p:attrNameLst>
                                      </p:cBhvr>
                                      <p:tavLst>
                                        <p:tav tm="0">
                                          <p:val>
                                            <p:strVal val="1+#ppt_w/2"/>
                                          </p:val>
                                        </p:tav>
                                        <p:tav tm="100000">
                                          <p:val>
                                            <p:strVal val="#ppt_x"/>
                                          </p:val>
                                        </p:tav>
                                      </p:tavLst>
                                    </p:anim>
                                    <p:anim calcmode="lin" valueType="num">
                                      <p:cBhvr additive="base">
                                        <p:cTn id="97" dur="500" fill="hold"/>
                                        <p:tgtEl>
                                          <p:spTgt spid="58"/>
                                        </p:tgtEl>
                                        <p:attrNameLst>
                                          <p:attrName>ppt_y</p:attrName>
                                        </p:attrNameLst>
                                      </p:cBhvr>
                                      <p:tavLst>
                                        <p:tav tm="0">
                                          <p:val>
                                            <p:strVal val="#ppt_y"/>
                                          </p:val>
                                        </p:tav>
                                        <p:tav tm="100000">
                                          <p:val>
                                            <p:strVal val="#ppt_y"/>
                                          </p:val>
                                        </p:tav>
                                      </p:tavLst>
                                    </p:anim>
                                  </p:childTnLst>
                                </p:cTn>
                              </p:par>
                            </p:childTnLst>
                          </p:cTn>
                        </p:par>
                        <p:par>
                          <p:cTn id="98" fill="hold">
                            <p:stCondLst>
                              <p:cond delay="6700"/>
                            </p:stCondLst>
                            <p:childTnLst>
                              <p:par>
                                <p:cTn id="99" presetID="22" presetClass="entr" presetSubtype="8" fill="hold" nodeType="afterEffect">
                                  <p:stCondLst>
                                    <p:cond delay="500"/>
                                  </p:stCondLst>
                                  <p:childTnLst>
                                    <p:set>
                                      <p:cBhvr>
                                        <p:cTn id="100" dur="1" fill="hold">
                                          <p:stCondLst>
                                            <p:cond delay="0"/>
                                          </p:stCondLst>
                                        </p:cTn>
                                        <p:tgtEl>
                                          <p:spTgt spid="71"/>
                                        </p:tgtEl>
                                        <p:attrNameLst>
                                          <p:attrName>style.visibility</p:attrName>
                                        </p:attrNameLst>
                                      </p:cBhvr>
                                      <p:to>
                                        <p:strVal val="visible"/>
                                      </p:to>
                                    </p:set>
                                    <p:animEffect transition="in" filter="wipe(left)">
                                      <p:cBhvr>
                                        <p:cTn id="101" dur="500"/>
                                        <p:tgtEl>
                                          <p:spTgt spid="71"/>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70"/>
                                        </p:tgtEl>
                                        <p:attrNameLst>
                                          <p:attrName>style.visibility</p:attrName>
                                        </p:attrNameLst>
                                      </p:cBhvr>
                                      <p:to>
                                        <p:strVal val="visible"/>
                                      </p:to>
                                    </p:set>
                                    <p:animEffect transition="in" filter="fade">
                                      <p:cBhvr>
                                        <p:cTn id="104" dur="500"/>
                                        <p:tgtEl>
                                          <p:spTgt spid="70"/>
                                        </p:tgtEl>
                                      </p:cBhvr>
                                    </p:animEffect>
                                  </p:childTnLst>
                                </p:cTn>
                              </p:par>
                              <p:par>
                                <p:cTn id="105" presetID="10" presetClass="entr" presetSubtype="0" fill="hold" grpId="0" nodeType="withEffect">
                                  <p:stCondLst>
                                    <p:cond delay="500"/>
                                  </p:stCondLst>
                                  <p:childTnLst>
                                    <p:set>
                                      <p:cBhvr>
                                        <p:cTn id="106" dur="1" fill="hold">
                                          <p:stCondLst>
                                            <p:cond delay="0"/>
                                          </p:stCondLst>
                                        </p:cTn>
                                        <p:tgtEl>
                                          <p:spTgt spid="72"/>
                                        </p:tgtEl>
                                        <p:attrNameLst>
                                          <p:attrName>style.visibility</p:attrName>
                                        </p:attrNameLst>
                                      </p:cBhvr>
                                      <p:to>
                                        <p:strVal val="visible"/>
                                      </p:to>
                                    </p:set>
                                    <p:animEffect transition="in" filter="fade">
                                      <p:cBhvr>
                                        <p:cTn id="107" dur="500"/>
                                        <p:tgtEl>
                                          <p:spTgt spid="72"/>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73"/>
                                        </p:tgtEl>
                                        <p:attrNameLst>
                                          <p:attrName>style.visibility</p:attrName>
                                        </p:attrNameLst>
                                      </p:cBhvr>
                                      <p:to>
                                        <p:strVal val="visible"/>
                                      </p:to>
                                    </p:set>
                                    <p:anim calcmode="lin" valueType="num">
                                      <p:cBhvr additive="base">
                                        <p:cTn id="110" dur="500" fill="hold"/>
                                        <p:tgtEl>
                                          <p:spTgt spid="73"/>
                                        </p:tgtEl>
                                        <p:attrNameLst>
                                          <p:attrName>ppt_x</p:attrName>
                                        </p:attrNameLst>
                                      </p:cBhvr>
                                      <p:tavLst>
                                        <p:tav tm="0">
                                          <p:val>
                                            <p:strVal val="1+#ppt_w/2"/>
                                          </p:val>
                                        </p:tav>
                                        <p:tav tm="100000">
                                          <p:val>
                                            <p:strVal val="#ppt_x"/>
                                          </p:val>
                                        </p:tav>
                                      </p:tavLst>
                                    </p:anim>
                                    <p:anim calcmode="lin" valueType="num">
                                      <p:cBhvr additive="base">
                                        <p:cTn id="111" dur="5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p:bldP spid="42" grpId="0" animBg="1"/>
      <p:bldP spid="43" grpId="0" animBg="1"/>
      <p:bldP spid="44" grpId="0" animBg="1"/>
      <p:bldP spid="45" grpId="0" animBg="1"/>
      <p:bldP spid="46" grpId="0" animBg="1"/>
      <p:bldP spid="52" grpId="0" animBg="1"/>
      <p:bldP spid="53" grpId="0" animBg="1"/>
      <p:bldP spid="54" grpId="0" animBg="1"/>
      <p:bldP spid="55" grpId="0" animBg="1"/>
      <p:bldP spid="56" grpId="0" animBg="1"/>
      <p:bldP spid="62" grpId="0">
        <p:tmplLst>
          <p:tmpl>
            <p:tnLst>
              <p:par>
                <p:cTn presetID="2" presetClass="entr" presetSubtype="2" decel="100000" fill="hold" nodeType="withEffect">
                  <p:stCondLst>
                    <p:cond delay="50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p:tmplLst>
          <p:tmpl>
            <p:tnLst>
              <p:par>
                <p:cTn presetID="2" presetClass="entr" presetSubtype="2" decel="100000" fill="hold" nodeType="with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P spid="64" grpId="0">
        <p:tmplLst>
          <p:tmpl>
            <p:tnLst>
              <p:par>
                <p:cTn presetID="2" presetClass="entr" presetSubtype="2" fill="hold" nodeType="withEffect">
                  <p:stCondLst>
                    <p:cond delay="50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1+#ppt_w/2"/>
                          </p:val>
                        </p:tav>
                        <p:tav tm="100000">
                          <p:val>
                            <p:strVal val="#ppt_x"/>
                          </p:val>
                        </p:tav>
                      </p:tavLst>
                    </p:anim>
                    <p:anim calcmode="lin" valueType="num">
                      <p:cBhvr additive="base">
                        <p:cTn dur="500" fill="hold"/>
                        <p:tgtEl>
                          <p:spTgt spid="64"/>
                        </p:tgtEl>
                        <p:attrNameLst>
                          <p:attrName>ppt_y</p:attrName>
                        </p:attrNameLst>
                      </p:cBhvr>
                      <p:tavLst>
                        <p:tav tm="0">
                          <p:val>
                            <p:strVal val="#ppt_y"/>
                          </p:val>
                        </p:tav>
                        <p:tav tm="100000">
                          <p:val>
                            <p:strVal val="#ppt_y"/>
                          </p:val>
                        </p:tav>
                      </p:tavLst>
                    </p:anim>
                  </p:childTnLst>
                </p:cTn>
              </p:par>
            </p:tnLst>
          </p:tmpl>
        </p:tmplLst>
      </p:bldP>
      <p:bldP spid="65" grpId="0">
        <p:tmplLst>
          <p:tmpl>
            <p:tnLst>
              <p:par>
                <p:cTn presetID="2" presetClass="entr" presetSubtype="2" decel="100000" fill="hold" nodeType="withEffect">
                  <p:stCondLst>
                    <p:cond delay="50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1+#ppt_w/2"/>
                          </p:val>
                        </p:tav>
                        <p:tav tm="100000">
                          <p:val>
                            <p:strVal val="#ppt_x"/>
                          </p:val>
                        </p:tav>
                      </p:tavLst>
                    </p:anim>
                    <p:anim calcmode="lin" valueType="num">
                      <p:cBhvr additive="base">
                        <p:cTn dur="500" fill="hold"/>
                        <p:tgtEl>
                          <p:spTgt spid="65"/>
                        </p:tgtEl>
                        <p:attrNameLst>
                          <p:attrName>ppt_y</p:attrName>
                        </p:attrNameLst>
                      </p:cBhvr>
                      <p:tavLst>
                        <p:tav tm="0">
                          <p:val>
                            <p:strVal val="#ppt_y"/>
                          </p:val>
                        </p:tav>
                        <p:tav tm="100000">
                          <p:val>
                            <p:strVal val="#ppt_y"/>
                          </p:val>
                        </p:tav>
                      </p:tavLst>
                    </p:anim>
                  </p:childTnLst>
                </p:cTn>
              </p:par>
            </p:tnLst>
          </p:tmpl>
        </p:tmplLst>
      </p:bldP>
      <p:bldP spid="66" grpId="0">
        <p:tmplLst>
          <p:tmpl>
            <p:tnLst>
              <p:par>
                <p:cTn presetID="2" presetClass="entr" presetSubtype="2" decel="100000" fill="hold" nodeType="withEffect">
                  <p:stCondLst>
                    <p:cond delay="50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1+#ppt_w/2"/>
                          </p:val>
                        </p:tav>
                        <p:tav tm="100000">
                          <p:val>
                            <p:strVal val="#ppt_x"/>
                          </p:val>
                        </p:tav>
                      </p:tavLst>
                    </p:anim>
                    <p:anim calcmode="lin" valueType="num">
                      <p:cBhvr additive="base">
                        <p:cTn dur="500" fill="hold"/>
                        <p:tgtEl>
                          <p:spTgt spid="66"/>
                        </p:tgtEl>
                        <p:attrNameLst>
                          <p:attrName>ppt_y</p:attrName>
                        </p:attrNameLst>
                      </p:cBhvr>
                      <p:tavLst>
                        <p:tav tm="0">
                          <p:val>
                            <p:strVal val="#ppt_y"/>
                          </p:val>
                        </p:tav>
                        <p:tav tm="100000">
                          <p:val>
                            <p:strVal val="#ppt_y"/>
                          </p:val>
                        </p:tav>
                      </p:tavLst>
                    </p:anim>
                  </p:childTnLst>
                </p:cTn>
              </p:par>
            </p:tnLst>
          </p:tmpl>
        </p:tmplLst>
      </p:bldP>
      <p:bldP spid="37" grpId="0" animBg="1"/>
      <p:bldP spid="57" grpId="0" animBg="1"/>
      <p:bldP spid="58" grpId="0">
        <p:tmplLst>
          <p:tmpl>
            <p:tnLst>
              <p:par>
                <p:cTn presetID="2" presetClass="entr" presetSubtype="2" decel="100000" fill="hold" nodeType="withEffect">
                  <p:stCondLst>
                    <p:cond delay="50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1+#ppt_w/2"/>
                          </p:val>
                        </p:tav>
                        <p:tav tm="100000">
                          <p:val>
                            <p:strVal val="#ppt_x"/>
                          </p:val>
                        </p:tav>
                      </p:tavLst>
                    </p:anim>
                    <p:anim calcmode="lin" valueType="num">
                      <p:cBhvr additive="base">
                        <p:cTn dur="500" fill="hold"/>
                        <p:tgtEl>
                          <p:spTgt spid="58"/>
                        </p:tgtEl>
                        <p:attrNameLst>
                          <p:attrName>ppt_y</p:attrName>
                        </p:attrNameLst>
                      </p:cBhvr>
                      <p:tavLst>
                        <p:tav tm="0">
                          <p:val>
                            <p:strVal val="#ppt_y"/>
                          </p:val>
                        </p:tav>
                        <p:tav tm="100000">
                          <p:val>
                            <p:strVal val="#ppt_y"/>
                          </p:val>
                        </p:tav>
                      </p:tavLst>
                    </p:anim>
                  </p:childTnLst>
                </p:cTn>
              </p:par>
            </p:tnLst>
          </p:tmpl>
        </p:tmplLst>
      </p:bldP>
      <p:bldP spid="70" grpId="0" animBg="1"/>
      <p:bldP spid="72" grpId="0" animBg="1"/>
      <p:bldP spid="73" grpId="0">
        <p:tmplLst>
          <p:tmpl>
            <p:tnLst>
              <p:par>
                <p:cTn presetID="2" presetClass="entr" presetSubtype="2" decel="100000" fill="hold" nodeType="withEffect">
                  <p:stCondLst>
                    <p:cond delay="500"/>
                  </p:stCondLst>
                  <p:childTnLst>
                    <p:set>
                      <p:cBhvr>
                        <p:cTn dur="1" fill="hold">
                          <p:stCondLst>
                            <p:cond delay="0"/>
                          </p:stCondLst>
                        </p:cTn>
                        <p:tgtEl>
                          <p:spTgt spid="73"/>
                        </p:tgtEl>
                        <p:attrNameLst>
                          <p:attrName>style.visibility</p:attrName>
                        </p:attrNameLst>
                      </p:cBhvr>
                      <p:to>
                        <p:strVal val="visible"/>
                      </p:to>
                    </p:set>
                    <p:anim calcmode="lin" valueType="num">
                      <p:cBhvr additive="base">
                        <p:cTn dur="500" fill="hold"/>
                        <p:tgtEl>
                          <p:spTgt spid="73"/>
                        </p:tgtEl>
                        <p:attrNameLst>
                          <p:attrName>ppt_x</p:attrName>
                        </p:attrNameLst>
                      </p:cBhvr>
                      <p:tavLst>
                        <p:tav tm="0">
                          <p:val>
                            <p:strVal val="1+#ppt_w/2"/>
                          </p:val>
                        </p:tav>
                        <p:tav tm="100000">
                          <p:val>
                            <p:strVal val="#ppt_x"/>
                          </p:val>
                        </p:tav>
                      </p:tavLst>
                    </p:anim>
                    <p:anim calcmode="lin" valueType="num">
                      <p:cBhvr additive="base">
                        <p:cTn dur="500" fill="hold"/>
                        <p:tgtEl>
                          <p:spTgt spid="73"/>
                        </p:tgtEl>
                        <p:attrNameLst>
                          <p:attrName>ppt_y</p:attrName>
                        </p:attrNameLst>
                      </p:cBhvr>
                      <p:tavLst>
                        <p:tav tm="0">
                          <p:val>
                            <p:strVal val="#ppt_y"/>
                          </p:val>
                        </p:tav>
                        <p:tav tm="100000">
                          <p:val>
                            <p:strVal val="#ppt_y"/>
                          </p:val>
                        </p:tav>
                      </p:tavLst>
                    </p:anim>
                  </p:childTnLst>
                </p:cTn>
              </p:par>
            </p:tnLst>
          </p:tmpl>
        </p:tmplLst>
      </p:b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43"/>
          <p:cNvSpPr/>
          <p:nvPr/>
        </p:nvSpPr>
        <p:spPr>
          <a:xfrm>
            <a:off x="541510" y="30697"/>
            <a:ext cx="846725" cy="867624"/>
          </a:xfrm>
          <a:prstGeom prst="ellipse">
            <a:avLst/>
          </a:prstGeom>
          <a:solidFill>
            <a:srgbClr val="4BB1A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6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1</a:t>
            </a:r>
          </a:p>
        </p:txBody>
      </p:sp>
      <p:cxnSp>
        <p:nvCxnSpPr>
          <p:cNvPr id="3" name="Straight Connector 48"/>
          <p:cNvCxnSpPr/>
          <p:nvPr/>
        </p:nvCxnSpPr>
        <p:spPr>
          <a:xfrm flipH="1">
            <a:off x="0" y="639128"/>
            <a:ext cx="421574" cy="4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20"/>
          <p:cNvSpPr txBox="1">
            <a:spLocks noChangeArrowheads="1"/>
          </p:cNvSpPr>
          <p:nvPr/>
        </p:nvSpPr>
        <p:spPr bwMode="auto">
          <a:xfrm>
            <a:off x="1449976" y="106680"/>
            <a:ext cx="86609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lvl="0">
              <a:defRPr/>
            </a:pPr>
            <a:r>
              <a:rPr lang="fr-MA" sz="2800" b="1" dirty="0">
                <a:solidFill>
                  <a:prstClr val="black"/>
                </a:solidFill>
                <a:latin typeface="Bell MT" panose="02020503060305020303" pitchFamily="18" charset="0"/>
                <a:ea typeface="Open Sans" panose="020B0606030504020204" pitchFamily="34" charset="0"/>
                <a:cs typeface="Arial" panose="020B0604020202020204" pitchFamily="34" charset="0"/>
              </a:rPr>
              <a:t>Problématique</a:t>
            </a:r>
            <a:endParaRPr lang="en-US" sz="2800" b="1" dirty="0">
              <a:solidFill>
                <a:prstClr val="black"/>
              </a:solidFill>
              <a:latin typeface="Bell MT" panose="02020503060305020303" pitchFamily="18" charset="0"/>
              <a:ea typeface="Open Sans" panose="020B0606030504020204" pitchFamily="34" charset="0"/>
              <a:cs typeface="Arial" panose="020B0604020202020204" pitchFamily="34" charset="0"/>
            </a:endParaRPr>
          </a:p>
        </p:txBody>
      </p:sp>
      <p:cxnSp>
        <p:nvCxnSpPr>
          <p:cNvPr id="19" name="Connecteur droit 18"/>
          <p:cNvCxnSpPr/>
          <p:nvPr/>
        </p:nvCxnSpPr>
        <p:spPr>
          <a:xfrm>
            <a:off x="1442950" y="639128"/>
            <a:ext cx="1074934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Espace réservé du numéro de diapositive 8"/>
          <p:cNvSpPr>
            <a:spLocks noGrp="1"/>
          </p:cNvSpPr>
          <p:nvPr>
            <p:ph type="sldNum" sz="quarter" idx="12"/>
          </p:nvPr>
        </p:nvSpPr>
        <p:spPr/>
        <p:txBody>
          <a:bodyPr/>
          <a:lstStyle/>
          <a:p>
            <a:pPr marL="0" marR="0" lvl="0" indent="0" algn="l" defTabSz="1088290" rtl="0" eaLnBrk="1" fontAlgn="auto" latinLnBrk="0" hangingPunct="1">
              <a:lnSpc>
                <a:spcPct val="100000"/>
              </a:lnSpc>
              <a:spcBef>
                <a:spcPts val="0"/>
              </a:spcBef>
              <a:spcAft>
                <a:spcPts val="0"/>
              </a:spcAft>
              <a:buClrTx/>
              <a:buSzTx/>
              <a:buFontTx/>
              <a:buNone/>
              <a:tabLst/>
              <a:defRPr/>
            </a:pPr>
            <a:fld id="{373793DF-6C57-4A71-A854-3D3211778B06}"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108829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AutoShape 163"/>
          <p:cNvSpPr>
            <a:spLocks noChangeArrowheads="1"/>
          </p:cNvSpPr>
          <p:nvPr>
            <p:custDataLst>
              <p:tags r:id="rId1"/>
            </p:custDataLst>
          </p:nvPr>
        </p:nvSpPr>
        <p:spPr bwMode="gray">
          <a:xfrm>
            <a:off x="1412527" y="169002"/>
            <a:ext cx="1785950" cy="571480"/>
          </a:xfrm>
          <a:prstGeom prst="roundRect">
            <a:avLst>
              <a:gd name="adj" fmla="val 27075"/>
            </a:avLst>
          </a:prstGeom>
          <a:noFill/>
          <a:ln>
            <a:noFill/>
            <a:headEnd/>
            <a:tailEnd/>
          </a:ln>
        </p:spPr>
        <p:style>
          <a:lnRef idx="2">
            <a:schemeClr val="accent6"/>
          </a:lnRef>
          <a:fillRef idx="1">
            <a:schemeClr val="lt1"/>
          </a:fillRef>
          <a:effectRef idx="0">
            <a:schemeClr val="accent6"/>
          </a:effectRef>
          <a:fontRef idx="minor">
            <a:schemeClr val="dk1"/>
          </a:fontRef>
        </p:style>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black"/>
              </a:solidFill>
              <a:effectLst/>
              <a:uLnTx/>
              <a:uFillTx/>
              <a:latin typeface="Garamond" pitchFamily="18" charset="0"/>
              <a:ea typeface="+mn-ea"/>
              <a:cs typeface="Arial" pitchFamily="34" charset="0"/>
            </a:endParaRPr>
          </a:p>
        </p:txBody>
      </p:sp>
      <p:sp>
        <p:nvSpPr>
          <p:cNvPr id="44" name="ZoneTexte 43">
            <a:extLst>
              <a:ext uri="{FF2B5EF4-FFF2-40B4-BE49-F238E27FC236}">
                <a16:creationId xmlns:a16="http://schemas.microsoft.com/office/drawing/2014/main" id="{CB196EF3-1B2F-0931-9AC6-5E43EEF0C8E4}"/>
              </a:ext>
            </a:extLst>
          </p:cNvPr>
          <p:cNvSpPr txBox="1"/>
          <p:nvPr/>
        </p:nvSpPr>
        <p:spPr>
          <a:xfrm>
            <a:off x="1412527" y="1560027"/>
            <a:ext cx="9603816" cy="3737946"/>
          </a:xfrm>
          <a:prstGeom prst="rect">
            <a:avLst/>
          </a:prstGeom>
          <a:noFill/>
        </p:spPr>
        <p:txBody>
          <a:bodyPr wrap="square">
            <a:spAutoFit/>
          </a:bodyPr>
          <a:lstStyle/>
          <a:p>
            <a:pPr algn="just">
              <a:lnSpc>
                <a:spcPct val="150000"/>
              </a:lnSpc>
            </a:pPr>
            <a:r>
              <a:rPr lang="fr-FR" sz="2000" dirty="0"/>
              <a:t>J'ai parlé avec M. Tarik, Tarik est un propriétaire de magasin de poterie qui veut vendre autant de poterie que possible en vrac et en même temps il veut être le plus grand fournisseur de poterie au Maroc.</a:t>
            </a:r>
            <a:endParaRPr lang="ar-MA" sz="2000" dirty="0"/>
          </a:p>
          <a:p>
            <a:pPr algn="just">
              <a:lnSpc>
                <a:spcPct val="150000"/>
              </a:lnSpc>
            </a:pPr>
            <a:endParaRPr lang="fr-FR" sz="2000" dirty="0"/>
          </a:p>
          <a:p>
            <a:pPr algn="just">
              <a:lnSpc>
                <a:spcPct val="150000"/>
              </a:lnSpc>
            </a:pPr>
            <a:r>
              <a:rPr lang="fr-FR" sz="2000" dirty="0"/>
              <a:t>De plus, il y a beaucoup de gens qui ne connaissent rien à notre projet, ou qui n'ont pas le temps de magasiner.</a:t>
            </a:r>
            <a:endParaRPr lang="ar-MA" sz="2000" dirty="0"/>
          </a:p>
          <a:p>
            <a:pPr algn="just">
              <a:lnSpc>
                <a:spcPct val="150000"/>
              </a:lnSpc>
            </a:pPr>
            <a:endParaRPr lang="fr-FR" sz="2000" dirty="0"/>
          </a:p>
          <a:p>
            <a:pPr algn="just">
              <a:lnSpc>
                <a:spcPct val="150000"/>
              </a:lnSpc>
            </a:pPr>
            <a:r>
              <a:rPr lang="fr-FR" sz="2000" dirty="0"/>
              <a:t>Surtout avec la situation actuelle au Maroc, qui va digitaliser la totalité.</a:t>
            </a:r>
          </a:p>
        </p:txBody>
      </p:sp>
    </p:spTree>
    <p:extLst>
      <p:ext uri="{BB962C8B-B14F-4D97-AF65-F5344CB8AC3E}">
        <p14:creationId xmlns:p14="http://schemas.microsoft.com/office/powerpoint/2010/main" val="194373581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barn(inVertical)">
                                      <p:cBhvr>
                                        <p:cTn id="2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43"/>
          <p:cNvSpPr/>
          <p:nvPr/>
        </p:nvSpPr>
        <p:spPr>
          <a:xfrm>
            <a:off x="541510" y="30697"/>
            <a:ext cx="846725" cy="867624"/>
          </a:xfrm>
          <a:prstGeom prst="ellipse">
            <a:avLst/>
          </a:prstGeom>
          <a:solidFill>
            <a:srgbClr val="4BB1A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2</a:t>
            </a:r>
            <a:endParaRPr kumimoji="0" lang="fr-FR" sz="16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3" name="Straight Connector 48"/>
          <p:cNvCxnSpPr/>
          <p:nvPr/>
        </p:nvCxnSpPr>
        <p:spPr>
          <a:xfrm flipH="1">
            <a:off x="0" y="639128"/>
            <a:ext cx="421574" cy="4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20"/>
          <p:cNvSpPr txBox="1">
            <a:spLocks noChangeArrowheads="1"/>
          </p:cNvSpPr>
          <p:nvPr/>
        </p:nvSpPr>
        <p:spPr bwMode="auto">
          <a:xfrm>
            <a:off x="1449976" y="106680"/>
            <a:ext cx="86609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fr-FR" sz="2800" b="1" dirty="0">
                <a:solidFill>
                  <a:prstClr val="black"/>
                </a:solidFill>
                <a:latin typeface="Bell MT" panose="02020503060305020303" pitchFamily="18" charset="0"/>
                <a:ea typeface="Open Sans" panose="020B0606030504020204" pitchFamily="34" charset="0"/>
                <a:cs typeface="Arial" panose="020B0604020202020204" pitchFamily="34" charset="0"/>
              </a:rPr>
              <a:t>Présentation</a:t>
            </a:r>
            <a:r>
              <a:rPr lang="en-US" sz="2800" b="1" dirty="0">
                <a:solidFill>
                  <a:prstClr val="black"/>
                </a:solidFill>
                <a:latin typeface="Bell MT" panose="02020503060305020303" pitchFamily="18" charset="0"/>
                <a:ea typeface="Open Sans" panose="020B0606030504020204" pitchFamily="34" charset="0"/>
                <a:cs typeface="Arial" panose="020B0604020202020204" pitchFamily="34" charset="0"/>
              </a:rPr>
              <a:t> de la solution</a:t>
            </a:r>
          </a:p>
        </p:txBody>
      </p:sp>
      <p:cxnSp>
        <p:nvCxnSpPr>
          <p:cNvPr id="19" name="Connecteur droit 18"/>
          <p:cNvCxnSpPr/>
          <p:nvPr/>
        </p:nvCxnSpPr>
        <p:spPr>
          <a:xfrm>
            <a:off x="1442950" y="639128"/>
            <a:ext cx="1074934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Espace réservé du numéro de diapositive 8"/>
          <p:cNvSpPr>
            <a:spLocks noGrp="1"/>
          </p:cNvSpPr>
          <p:nvPr>
            <p:ph type="sldNum" sz="quarter" idx="12"/>
          </p:nvPr>
        </p:nvSpPr>
        <p:spPr/>
        <p:txBody>
          <a:bodyPr/>
          <a:lstStyle/>
          <a:p>
            <a:pPr marL="0" marR="0" lvl="0" indent="0" algn="l" defTabSz="1088290" rtl="0" eaLnBrk="1" fontAlgn="auto" latinLnBrk="0" hangingPunct="1">
              <a:lnSpc>
                <a:spcPct val="100000"/>
              </a:lnSpc>
              <a:spcBef>
                <a:spcPts val="0"/>
              </a:spcBef>
              <a:spcAft>
                <a:spcPts val="0"/>
              </a:spcAft>
              <a:buClrTx/>
              <a:buSzTx/>
              <a:buFontTx/>
              <a:buNone/>
              <a:tabLst/>
              <a:defRPr/>
            </a:pPr>
            <a:fld id="{373793DF-6C57-4A71-A854-3D3211778B06}"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108829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AutoShape 163"/>
          <p:cNvSpPr>
            <a:spLocks noChangeArrowheads="1"/>
          </p:cNvSpPr>
          <p:nvPr>
            <p:custDataLst>
              <p:tags r:id="rId1"/>
            </p:custDataLst>
          </p:nvPr>
        </p:nvSpPr>
        <p:spPr bwMode="gray">
          <a:xfrm>
            <a:off x="1412527" y="169002"/>
            <a:ext cx="1785950" cy="571480"/>
          </a:xfrm>
          <a:prstGeom prst="roundRect">
            <a:avLst>
              <a:gd name="adj" fmla="val 27075"/>
            </a:avLst>
          </a:prstGeom>
          <a:noFill/>
          <a:ln>
            <a:noFill/>
            <a:headEnd/>
            <a:tailEnd/>
          </a:ln>
        </p:spPr>
        <p:style>
          <a:lnRef idx="2">
            <a:schemeClr val="accent6"/>
          </a:lnRef>
          <a:fillRef idx="1">
            <a:schemeClr val="lt1"/>
          </a:fillRef>
          <a:effectRef idx="0">
            <a:schemeClr val="accent6"/>
          </a:effectRef>
          <a:fontRef idx="minor">
            <a:schemeClr val="dk1"/>
          </a:fontRef>
        </p:style>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black"/>
              </a:solidFill>
              <a:effectLst/>
              <a:uLnTx/>
              <a:uFillTx/>
              <a:latin typeface="Garamond" pitchFamily="18" charset="0"/>
              <a:ea typeface="+mn-ea"/>
              <a:cs typeface="Arial" pitchFamily="34" charset="0"/>
            </a:endParaRPr>
          </a:p>
        </p:txBody>
      </p:sp>
      <p:sp>
        <p:nvSpPr>
          <p:cNvPr id="44" name="ZoneTexte 43">
            <a:extLst>
              <a:ext uri="{FF2B5EF4-FFF2-40B4-BE49-F238E27FC236}">
                <a16:creationId xmlns:a16="http://schemas.microsoft.com/office/drawing/2014/main" id="{CB196EF3-1B2F-0931-9AC6-5E43EEF0C8E4}"/>
              </a:ext>
            </a:extLst>
          </p:cNvPr>
          <p:cNvSpPr txBox="1"/>
          <p:nvPr/>
        </p:nvSpPr>
        <p:spPr>
          <a:xfrm>
            <a:off x="1294092" y="2714189"/>
            <a:ext cx="9603816" cy="1429622"/>
          </a:xfrm>
          <a:prstGeom prst="rect">
            <a:avLst/>
          </a:prstGeom>
          <a:noFill/>
        </p:spPr>
        <p:txBody>
          <a:bodyPr wrap="square">
            <a:spAutoFit/>
          </a:bodyPr>
          <a:lstStyle/>
          <a:p>
            <a:pPr algn="just">
              <a:lnSpc>
                <a:spcPct val="150000"/>
              </a:lnSpc>
            </a:pPr>
            <a:r>
              <a:rPr lang="fr-FR" sz="2000" dirty="0"/>
              <a:t>Voilà notre projet vient pour informer les vendeur aujourd'hui  sur les prix de poteries,  et les vendeur peuvent acheter en gros à travers notre  site web pour revendre sans déplacement pour Acheter en gros.</a:t>
            </a:r>
          </a:p>
        </p:txBody>
      </p:sp>
    </p:spTree>
    <p:extLst>
      <p:ext uri="{BB962C8B-B14F-4D97-AF65-F5344CB8AC3E}">
        <p14:creationId xmlns:p14="http://schemas.microsoft.com/office/powerpoint/2010/main" val="15807042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barn(inVertical)">
                                      <p:cBhvr>
                                        <p:cTn id="2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43"/>
          <p:cNvSpPr/>
          <p:nvPr/>
        </p:nvSpPr>
        <p:spPr>
          <a:xfrm>
            <a:off x="541510" y="30697"/>
            <a:ext cx="846725" cy="867624"/>
          </a:xfrm>
          <a:prstGeom prst="ellipse">
            <a:avLst/>
          </a:prstGeom>
          <a:solidFill>
            <a:srgbClr val="4BB1A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3</a:t>
            </a:r>
            <a:endParaRPr kumimoji="0" lang="fr-FR" sz="16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3" name="Straight Connector 48"/>
          <p:cNvCxnSpPr/>
          <p:nvPr/>
        </p:nvCxnSpPr>
        <p:spPr>
          <a:xfrm flipH="1">
            <a:off x="0" y="639128"/>
            <a:ext cx="421574" cy="4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20"/>
          <p:cNvSpPr txBox="1">
            <a:spLocks noChangeArrowheads="1"/>
          </p:cNvSpPr>
          <p:nvPr/>
        </p:nvSpPr>
        <p:spPr bwMode="auto">
          <a:xfrm>
            <a:off x="1449976" y="106680"/>
            <a:ext cx="86609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fr-FR" sz="2800" b="1" dirty="0">
                <a:solidFill>
                  <a:prstClr val="black"/>
                </a:solidFill>
                <a:latin typeface="Bell MT" panose="02020503060305020303" pitchFamily="18" charset="0"/>
                <a:ea typeface="Open Sans" panose="020B0606030504020204" pitchFamily="34" charset="0"/>
                <a:cs typeface="Arial" panose="020B0604020202020204" pitchFamily="34" charset="0"/>
              </a:rPr>
              <a:t>Gestion de projet</a:t>
            </a:r>
          </a:p>
        </p:txBody>
      </p:sp>
      <p:cxnSp>
        <p:nvCxnSpPr>
          <p:cNvPr id="19" name="Connecteur droit 18"/>
          <p:cNvCxnSpPr/>
          <p:nvPr/>
        </p:nvCxnSpPr>
        <p:spPr>
          <a:xfrm>
            <a:off x="1442950" y="639128"/>
            <a:ext cx="1074934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Espace réservé du numéro de diapositive 8"/>
          <p:cNvSpPr>
            <a:spLocks noGrp="1"/>
          </p:cNvSpPr>
          <p:nvPr>
            <p:ph type="sldNum" sz="quarter" idx="12"/>
          </p:nvPr>
        </p:nvSpPr>
        <p:spPr/>
        <p:txBody>
          <a:bodyPr/>
          <a:lstStyle/>
          <a:p>
            <a:pPr marL="0" marR="0" lvl="0" indent="0" algn="l" defTabSz="1088290" rtl="0" eaLnBrk="1" fontAlgn="auto" latinLnBrk="0" hangingPunct="1">
              <a:lnSpc>
                <a:spcPct val="100000"/>
              </a:lnSpc>
              <a:spcBef>
                <a:spcPts val="0"/>
              </a:spcBef>
              <a:spcAft>
                <a:spcPts val="0"/>
              </a:spcAft>
              <a:buClrTx/>
              <a:buSzTx/>
              <a:buFontTx/>
              <a:buNone/>
              <a:tabLst/>
              <a:defRPr/>
            </a:pPr>
            <a:fld id="{373793DF-6C57-4A71-A854-3D3211778B06}"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108829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AutoShape 163"/>
          <p:cNvSpPr>
            <a:spLocks noChangeArrowheads="1"/>
          </p:cNvSpPr>
          <p:nvPr>
            <p:custDataLst>
              <p:tags r:id="rId1"/>
            </p:custDataLst>
          </p:nvPr>
        </p:nvSpPr>
        <p:spPr bwMode="gray">
          <a:xfrm>
            <a:off x="1412527" y="169002"/>
            <a:ext cx="1785950" cy="571480"/>
          </a:xfrm>
          <a:prstGeom prst="roundRect">
            <a:avLst>
              <a:gd name="adj" fmla="val 27075"/>
            </a:avLst>
          </a:prstGeom>
          <a:noFill/>
          <a:ln>
            <a:noFill/>
            <a:headEnd/>
            <a:tailEnd/>
          </a:ln>
        </p:spPr>
        <p:style>
          <a:lnRef idx="2">
            <a:schemeClr val="accent6"/>
          </a:lnRef>
          <a:fillRef idx="1">
            <a:schemeClr val="lt1"/>
          </a:fillRef>
          <a:effectRef idx="0">
            <a:schemeClr val="accent6"/>
          </a:effectRef>
          <a:fontRef idx="minor">
            <a:schemeClr val="dk1"/>
          </a:fontRef>
        </p:style>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black"/>
              </a:solidFill>
              <a:effectLst/>
              <a:uLnTx/>
              <a:uFillTx/>
              <a:latin typeface="Garamond" pitchFamily="18" charset="0"/>
              <a:ea typeface="+mn-ea"/>
              <a:cs typeface="Arial" pitchFamily="34" charset="0"/>
            </a:endParaRPr>
          </a:p>
        </p:txBody>
      </p:sp>
      <p:sp>
        <p:nvSpPr>
          <p:cNvPr id="10" name="ZoneTexte 9">
            <a:extLst>
              <a:ext uri="{FF2B5EF4-FFF2-40B4-BE49-F238E27FC236}">
                <a16:creationId xmlns:a16="http://schemas.microsoft.com/office/drawing/2014/main" id="{C16811A5-2F4C-F974-91CC-DB11876E8939}"/>
              </a:ext>
            </a:extLst>
          </p:cNvPr>
          <p:cNvSpPr txBox="1"/>
          <p:nvPr/>
        </p:nvSpPr>
        <p:spPr>
          <a:xfrm>
            <a:off x="1388235" y="1243658"/>
            <a:ext cx="6112328" cy="369332"/>
          </a:xfrm>
          <a:prstGeom prst="rect">
            <a:avLst/>
          </a:prstGeom>
          <a:noFill/>
        </p:spPr>
        <p:txBody>
          <a:bodyPr wrap="square">
            <a:spAutoFit/>
          </a:bodyPr>
          <a:lstStyle/>
          <a:p>
            <a:r>
              <a:rPr lang="fr-FR" b="1" i="0" dirty="0">
                <a:effectLst/>
                <a:latin typeface="arial" panose="020B0604020202020204" pitchFamily="34" charset="0"/>
              </a:rPr>
              <a:t>Trello</a:t>
            </a:r>
            <a:r>
              <a:rPr lang="fr-FR" b="0" i="0" dirty="0">
                <a:effectLst/>
                <a:latin typeface="arial" panose="020B0604020202020204" pitchFamily="34" charset="0"/>
              </a:rPr>
              <a:t> est un outil de gestion de projet en ligne.</a:t>
            </a:r>
            <a:endParaRPr lang="fr-FR" dirty="0"/>
          </a:p>
        </p:txBody>
      </p:sp>
      <p:pic>
        <p:nvPicPr>
          <p:cNvPr id="6" name="Image 5">
            <a:extLst>
              <a:ext uri="{FF2B5EF4-FFF2-40B4-BE49-F238E27FC236}">
                <a16:creationId xmlns:a16="http://schemas.microsoft.com/office/drawing/2014/main" id="{FA382D3A-FE4F-C017-31FE-768F450F60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3525" y="740482"/>
            <a:ext cx="2906486" cy="1634898"/>
          </a:xfrm>
          <a:prstGeom prst="rect">
            <a:avLst/>
          </a:prstGeom>
        </p:spPr>
      </p:pic>
      <p:pic>
        <p:nvPicPr>
          <p:cNvPr id="12" name="Image 11">
            <a:extLst>
              <a:ext uri="{FF2B5EF4-FFF2-40B4-BE49-F238E27FC236}">
                <a16:creationId xmlns:a16="http://schemas.microsoft.com/office/drawing/2014/main" id="{1DA59903-B98C-5675-9979-2B979F5F18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2527" y="2115281"/>
            <a:ext cx="8408908" cy="3919777"/>
          </a:xfrm>
          <a:prstGeom prst="rect">
            <a:avLst/>
          </a:prstGeom>
        </p:spPr>
      </p:pic>
    </p:spTree>
    <p:extLst>
      <p:ext uri="{BB962C8B-B14F-4D97-AF65-F5344CB8AC3E}">
        <p14:creationId xmlns:p14="http://schemas.microsoft.com/office/powerpoint/2010/main" val="186201598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childTnLst>
                          </p:cTn>
                        </p:par>
                        <p:par>
                          <p:cTn id="24" fill="hold">
                            <p:stCondLst>
                              <p:cond delay="2500"/>
                            </p:stCondLst>
                            <p:childTnLst>
                              <p:par>
                                <p:cTn id="25" presetID="16" presetClass="entr" presetSubtype="21"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par>
                          <p:cTn id="28" fill="hold">
                            <p:stCondLst>
                              <p:cond delay="3000"/>
                            </p:stCondLst>
                            <p:childTnLst>
                              <p:par>
                                <p:cTn id="29" presetID="1"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43"/>
          <p:cNvSpPr/>
          <p:nvPr/>
        </p:nvSpPr>
        <p:spPr>
          <a:xfrm>
            <a:off x="541510" y="30697"/>
            <a:ext cx="846725" cy="867624"/>
          </a:xfrm>
          <a:prstGeom prst="ellipse">
            <a:avLst/>
          </a:prstGeom>
          <a:solidFill>
            <a:srgbClr val="4BB1A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dirty="0">
                <a:solidFill>
                  <a:prstClr val="white"/>
                </a:solidFill>
                <a:latin typeface="Verdana" panose="020B0604030504040204" pitchFamily="34" charset="0"/>
                <a:ea typeface="Verdana" panose="020B0604030504040204" pitchFamily="34" charset="0"/>
                <a:cs typeface="Verdana" panose="020B0604030504040204" pitchFamily="34" charset="0"/>
              </a:rPr>
              <a:t>3</a:t>
            </a:r>
            <a:endParaRPr kumimoji="0" lang="fr-FR" sz="16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3" name="Straight Connector 48"/>
          <p:cNvCxnSpPr/>
          <p:nvPr/>
        </p:nvCxnSpPr>
        <p:spPr>
          <a:xfrm flipH="1">
            <a:off x="0" y="639128"/>
            <a:ext cx="421574" cy="4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20"/>
          <p:cNvSpPr txBox="1">
            <a:spLocks noChangeArrowheads="1"/>
          </p:cNvSpPr>
          <p:nvPr/>
        </p:nvSpPr>
        <p:spPr bwMode="auto">
          <a:xfrm>
            <a:off x="1449976" y="106680"/>
            <a:ext cx="86609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fr-FR" sz="2800" b="1" dirty="0">
                <a:solidFill>
                  <a:prstClr val="black"/>
                </a:solidFill>
                <a:latin typeface="Bell MT" panose="02020503060305020303" pitchFamily="18" charset="0"/>
                <a:ea typeface="Open Sans" panose="020B0606030504020204" pitchFamily="34" charset="0"/>
                <a:cs typeface="Arial" panose="020B0604020202020204" pitchFamily="34" charset="0"/>
              </a:rPr>
              <a:t>Gestion de projet</a:t>
            </a:r>
          </a:p>
        </p:txBody>
      </p:sp>
      <p:cxnSp>
        <p:nvCxnSpPr>
          <p:cNvPr id="19" name="Connecteur droit 18"/>
          <p:cNvCxnSpPr/>
          <p:nvPr/>
        </p:nvCxnSpPr>
        <p:spPr>
          <a:xfrm>
            <a:off x="1442950" y="639128"/>
            <a:ext cx="1074934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Espace réservé du numéro de diapositive 8"/>
          <p:cNvSpPr>
            <a:spLocks noGrp="1"/>
          </p:cNvSpPr>
          <p:nvPr>
            <p:ph type="sldNum" sz="quarter" idx="12"/>
          </p:nvPr>
        </p:nvSpPr>
        <p:spPr/>
        <p:txBody>
          <a:bodyPr/>
          <a:lstStyle/>
          <a:p>
            <a:pPr marL="0" marR="0" lvl="0" indent="0" algn="l" defTabSz="1088290" rtl="0" eaLnBrk="1" fontAlgn="auto" latinLnBrk="0" hangingPunct="1">
              <a:lnSpc>
                <a:spcPct val="100000"/>
              </a:lnSpc>
              <a:spcBef>
                <a:spcPts val="0"/>
              </a:spcBef>
              <a:spcAft>
                <a:spcPts val="0"/>
              </a:spcAft>
              <a:buClrTx/>
              <a:buSzTx/>
              <a:buFontTx/>
              <a:buNone/>
              <a:tabLst/>
              <a:defRPr/>
            </a:pPr>
            <a:fld id="{373793DF-6C57-4A71-A854-3D3211778B06}"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108829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AutoShape 163"/>
          <p:cNvSpPr>
            <a:spLocks noChangeArrowheads="1"/>
          </p:cNvSpPr>
          <p:nvPr>
            <p:custDataLst>
              <p:tags r:id="rId1"/>
            </p:custDataLst>
          </p:nvPr>
        </p:nvSpPr>
        <p:spPr bwMode="gray">
          <a:xfrm>
            <a:off x="1412527" y="169002"/>
            <a:ext cx="1785950" cy="571480"/>
          </a:xfrm>
          <a:prstGeom prst="roundRect">
            <a:avLst>
              <a:gd name="adj" fmla="val 27075"/>
            </a:avLst>
          </a:prstGeom>
          <a:noFill/>
          <a:ln>
            <a:noFill/>
            <a:headEnd/>
            <a:tailEnd/>
          </a:ln>
        </p:spPr>
        <p:style>
          <a:lnRef idx="2">
            <a:schemeClr val="accent6"/>
          </a:lnRef>
          <a:fillRef idx="1">
            <a:schemeClr val="lt1"/>
          </a:fillRef>
          <a:effectRef idx="0">
            <a:schemeClr val="accent6"/>
          </a:effectRef>
          <a:fontRef idx="minor">
            <a:schemeClr val="dk1"/>
          </a:fontRef>
        </p:style>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black"/>
              </a:solidFill>
              <a:effectLst/>
              <a:uLnTx/>
              <a:uFillTx/>
              <a:latin typeface="Garamond" pitchFamily="18" charset="0"/>
              <a:ea typeface="+mn-ea"/>
              <a:cs typeface="Arial" pitchFamily="34" charset="0"/>
            </a:endParaRPr>
          </a:p>
        </p:txBody>
      </p:sp>
      <p:pic>
        <p:nvPicPr>
          <p:cNvPr id="5" name="Image 4">
            <a:extLst>
              <a:ext uri="{FF2B5EF4-FFF2-40B4-BE49-F238E27FC236}">
                <a16:creationId xmlns:a16="http://schemas.microsoft.com/office/drawing/2014/main" id="{B85F4747-8034-BE1E-254C-96DFA2CDF7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279" y="1522887"/>
            <a:ext cx="11401442" cy="3812225"/>
          </a:xfrm>
          <a:prstGeom prst="rect">
            <a:avLst/>
          </a:prstGeom>
        </p:spPr>
      </p:pic>
    </p:spTree>
    <p:extLst>
      <p:ext uri="{BB962C8B-B14F-4D97-AF65-F5344CB8AC3E}">
        <p14:creationId xmlns:p14="http://schemas.microsoft.com/office/powerpoint/2010/main" val="148987245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43"/>
          <p:cNvSpPr/>
          <p:nvPr/>
        </p:nvSpPr>
        <p:spPr>
          <a:xfrm>
            <a:off x="541510" y="30697"/>
            <a:ext cx="846725" cy="867624"/>
          </a:xfrm>
          <a:prstGeom prst="ellipse">
            <a:avLst/>
          </a:prstGeom>
          <a:solidFill>
            <a:srgbClr val="4BB1A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noProof="0" dirty="0">
                <a:solidFill>
                  <a:prstClr val="white"/>
                </a:solidFill>
                <a:latin typeface="Verdana" panose="020B0604030504040204" pitchFamily="34" charset="0"/>
                <a:ea typeface="Verdana" panose="020B0604030504040204" pitchFamily="34" charset="0"/>
                <a:cs typeface="Verdana" panose="020B0604030504040204" pitchFamily="34" charset="0"/>
              </a:rPr>
              <a:t>4</a:t>
            </a:r>
            <a:endParaRPr kumimoji="0" lang="fr-FR" sz="16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3" name="Straight Connector 48"/>
          <p:cNvCxnSpPr/>
          <p:nvPr/>
        </p:nvCxnSpPr>
        <p:spPr>
          <a:xfrm flipH="1">
            <a:off x="0" y="639128"/>
            <a:ext cx="421574" cy="4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20"/>
          <p:cNvSpPr txBox="1">
            <a:spLocks noChangeArrowheads="1"/>
          </p:cNvSpPr>
          <p:nvPr/>
        </p:nvSpPr>
        <p:spPr bwMode="auto">
          <a:xfrm>
            <a:off x="1449976" y="106680"/>
            <a:ext cx="86609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fr-MA" sz="2800" b="1" dirty="0">
                <a:solidFill>
                  <a:prstClr val="black"/>
                </a:solidFill>
                <a:latin typeface="Bell MT" panose="02020503060305020303" pitchFamily="18" charset="0"/>
                <a:ea typeface="Open Sans" panose="020B0606030504020204" pitchFamily="34" charset="0"/>
                <a:cs typeface="Arial" panose="020B0604020202020204" pitchFamily="34" charset="0"/>
              </a:rPr>
              <a:t>Maquettage</a:t>
            </a:r>
            <a:endParaRPr lang="en-US" sz="2800" b="1" dirty="0">
              <a:solidFill>
                <a:prstClr val="black"/>
              </a:solidFill>
              <a:latin typeface="Bell MT" panose="02020503060305020303" pitchFamily="18" charset="0"/>
              <a:ea typeface="Open Sans" panose="020B0606030504020204" pitchFamily="34" charset="0"/>
              <a:cs typeface="Arial" panose="020B0604020202020204" pitchFamily="34" charset="0"/>
            </a:endParaRPr>
          </a:p>
        </p:txBody>
      </p:sp>
      <p:cxnSp>
        <p:nvCxnSpPr>
          <p:cNvPr id="19" name="Connecteur droit 18"/>
          <p:cNvCxnSpPr/>
          <p:nvPr/>
        </p:nvCxnSpPr>
        <p:spPr>
          <a:xfrm>
            <a:off x="1442950" y="639128"/>
            <a:ext cx="1074934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Espace réservé du numéro de diapositive 8"/>
          <p:cNvSpPr>
            <a:spLocks noGrp="1"/>
          </p:cNvSpPr>
          <p:nvPr>
            <p:ph type="sldNum" sz="quarter" idx="12"/>
          </p:nvPr>
        </p:nvSpPr>
        <p:spPr/>
        <p:txBody>
          <a:bodyPr/>
          <a:lstStyle/>
          <a:p>
            <a:pPr marL="0" marR="0" lvl="0" indent="0" algn="l" defTabSz="1088290" rtl="0" eaLnBrk="1" fontAlgn="auto" latinLnBrk="0" hangingPunct="1">
              <a:lnSpc>
                <a:spcPct val="100000"/>
              </a:lnSpc>
              <a:spcBef>
                <a:spcPts val="0"/>
              </a:spcBef>
              <a:spcAft>
                <a:spcPts val="0"/>
              </a:spcAft>
              <a:buClrTx/>
              <a:buSzTx/>
              <a:buFontTx/>
              <a:buNone/>
              <a:tabLst/>
              <a:defRPr/>
            </a:pPr>
            <a:fld id="{373793DF-6C57-4A71-A854-3D3211778B06}"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108829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AutoShape 163"/>
          <p:cNvSpPr>
            <a:spLocks noChangeArrowheads="1"/>
          </p:cNvSpPr>
          <p:nvPr>
            <p:custDataLst>
              <p:tags r:id="rId1"/>
            </p:custDataLst>
          </p:nvPr>
        </p:nvSpPr>
        <p:spPr bwMode="gray">
          <a:xfrm>
            <a:off x="1412527" y="169002"/>
            <a:ext cx="1785950" cy="571480"/>
          </a:xfrm>
          <a:prstGeom prst="roundRect">
            <a:avLst>
              <a:gd name="adj" fmla="val 27075"/>
            </a:avLst>
          </a:prstGeom>
          <a:noFill/>
          <a:ln>
            <a:noFill/>
            <a:headEnd/>
            <a:tailEnd/>
          </a:ln>
        </p:spPr>
        <p:style>
          <a:lnRef idx="2">
            <a:schemeClr val="accent6"/>
          </a:lnRef>
          <a:fillRef idx="1">
            <a:schemeClr val="lt1"/>
          </a:fillRef>
          <a:effectRef idx="0">
            <a:schemeClr val="accent6"/>
          </a:effectRef>
          <a:fontRef idx="minor">
            <a:schemeClr val="dk1"/>
          </a:fontRef>
        </p:style>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black"/>
              </a:solidFill>
              <a:effectLst/>
              <a:uLnTx/>
              <a:uFillTx/>
              <a:latin typeface="Garamond" pitchFamily="18" charset="0"/>
              <a:ea typeface="+mn-ea"/>
              <a:cs typeface="Arial" pitchFamily="34" charset="0"/>
            </a:endParaRPr>
          </a:p>
        </p:txBody>
      </p:sp>
      <p:sp>
        <p:nvSpPr>
          <p:cNvPr id="10" name="ZoneTexte 9">
            <a:extLst>
              <a:ext uri="{FF2B5EF4-FFF2-40B4-BE49-F238E27FC236}">
                <a16:creationId xmlns:a16="http://schemas.microsoft.com/office/drawing/2014/main" id="{89CEFC99-270B-80E5-599A-E3E3BFBE1490}"/>
              </a:ext>
            </a:extLst>
          </p:cNvPr>
          <p:cNvSpPr txBox="1"/>
          <p:nvPr/>
        </p:nvSpPr>
        <p:spPr>
          <a:xfrm>
            <a:off x="1388235" y="1210608"/>
            <a:ext cx="8156122" cy="369332"/>
          </a:xfrm>
          <a:prstGeom prst="rect">
            <a:avLst/>
          </a:prstGeom>
          <a:noFill/>
        </p:spPr>
        <p:txBody>
          <a:bodyPr wrap="square">
            <a:spAutoFit/>
          </a:bodyPr>
          <a:lstStyle/>
          <a:p>
            <a:r>
              <a:rPr lang="fr-FR" b="1" i="0" dirty="0">
                <a:effectLst/>
                <a:latin typeface="arial" panose="020B0604020202020204" pitchFamily="34" charset="0"/>
              </a:rPr>
              <a:t>Figma</a:t>
            </a:r>
            <a:r>
              <a:rPr lang="fr-FR" b="0" i="0" dirty="0">
                <a:effectLst/>
                <a:latin typeface="arial" panose="020B0604020202020204" pitchFamily="34" charset="0"/>
              </a:rPr>
              <a:t> est un éditeur de graphiques vectoriels et un outil de prototypage.</a:t>
            </a:r>
            <a:endParaRPr lang="fr-FR" dirty="0"/>
          </a:p>
        </p:txBody>
      </p:sp>
      <p:sp>
        <p:nvSpPr>
          <p:cNvPr id="14" name="ZoneTexte 13">
            <a:extLst>
              <a:ext uri="{FF2B5EF4-FFF2-40B4-BE49-F238E27FC236}">
                <a16:creationId xmlns:a16="http://schemas.microsoft.com/office/drawing/2014/main" id="{2AAB28E8-4533-ADFD-64AC-F1838F56C22C}"/>
              </a:ext>
            </a:extLst>
          </p:cNvPr>
          <p:cNvSpPr txBox="1"/>
          <p:nvPr/>
        </p:nvSpPr>
        <p:spPr>
          <a:xfrm>
            <a:off x="4684939" y="1689754"/>
            <a:ext cx="2822122" cy="461665"/>
          </a:xfrm>
          <a:prstGeom prst="rect">
            <a:avLst/>
          </a:prstGeom>
          <a:noFill/>
        </p:spPr>
        <p:txBody>
          <a:bodyPr wrap="square">
            <a:spAutoFit/>
          </a:bodyPr>
          <a:lstStyle/>
          <a:p>
            <a:r>
              <a:rPr lang="fr-FR" sz="2400" b="1" dirty="0"/>
              <a:t>La Charte Graphique</a:t>
            </a:r>
          </a:p>
        </p:txBody>
      </p:sp>
      <p:pic>
        <p:nvPicPr>
          <p:cNvPr id="11" name="Image 10">
            <a:extLst>
              <a:ext uri="{FF2B5EF4-FFF2-40B4-BE49-F238E27FC236}">
                <a16:creationId xmlns:a16="http://schemas.microsoft.com/office/drawing/2014/main" id="{9328A161-BE7C-C20F-3109-780F882997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4060" y="2216413"/>
            <a:ext cx="1743879" cy="4546960"/>
          </a:xfrm>
          <a:prstGeom prst="rect">
            <a:avLst/>
          </a:prstGeom>
        </p:spPr>
      </p:pic>
      <p:pic>
        <p:nvPicPr>
          <p:cNvPr id="5" name="Image 4">
            <a:extLst>
              <a:ext uri="{FF2B5EF4-FFF2-40B4-BE49-F238E27FC236}">
                <a16:creationId xmlns:a16="http://schemas.microsoft.com/office/drawing/2014/main" id="{985F7632-9D30-3113-C880-1A163A1D32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7492" y="1038224"/>
            <a:ext cx="2697051" cy="1083431"/>
          </a:xfrm>
          <a:prstGeom prst="rect">
            <a:avLst/>
          </a:prstGeom>
        </p:spPr>
      </p:pic>
      <p:pic>
        <p:nvPicPr>
          <p:cNvPr id="8" name="Image 7">
            <a:extLst>
              <a:ext uri="{FF2B5EF4-FFF2-40B4-BE49-F238E27FC236}">
                <a16:creationId xmlns:a16="http://schemas.microsoft.com/office/drawing/2014/main" id="{BF078185-236D-6B62-DE8F-FA66EF56830D}"/>
              </a:ext>
            </a:extLst>
          </p:cNvPr>
          <p:cNvPicPr>
            <a:picLocks noChangeAspect="1"/>
          </p:cNvPicPr>
          <p:nvPr/>
        </p:nvPicPr>
        <p:blipFill>
          <a:blip r:embed="rId6"/>
          <a:stretch>
            <a:fillRect/>
          </a:stretch>
        </p:blipFill>
        <p:spPr>
          <a:xfrm>
            <a:off x="1624589" y="2151419"/>
            <a:ext cx="2106592" cy="4623758"/>
          </a:xfrm>
          <a:prstGeom prst="rect">
            <a:avLst/>
          </a:prstGeom>
        </p:spPr>
      </p:pic>
      <p:pic>
        <p:nvPicPr>
          <p:cNvPr id="13" name="Image 12">
            <a:extLst>
              <a:ext uri="{FF2B5EF4-FFF2-40B4-BE49-F238E27FC236}">
                <a16:creationId xmlns:a16="http://schemas.microsoft.com/office/drawing/2014/main" id="{88236A81-9C53-50C9-B0D9-98EA2E5E046B}"/>
              </a:ext>
            </a:extLst>
          </p:cNvPr>
          <p:cNvPicPr>
            <a:picLocks noChangeAspect="1"/>
          </p:cNvPicPr>
          <p:nvPr/>
        </p:nvPicPr>
        <p:blipFill>
          <a:blip r:embed="rId7"/>
          <a:stretch>
            <a:fillRect/>
          </a:stretch>
        </p:blipFill>
        <p:spPr>
          <a:xfrm>
            <a:off x="7294118" y="2433942"/>
            <a:ext cx="4560425" cy="3893389"/>
          </a:xfrm>
          <a:prstGeom prst="rect">
            <a:avLst/>
          </a:prstGeom>
        </p:spPr>
      </p:pic>
      <p:sp>
        <p:nvSpPr>
          <p:cNvPr id="15" name="ZoneTexte 14">
            <a:extLst>
              <a:ext uri="{FF2B5EF4-FFF2-40B4-BE49-F238E27FC236}">
                <a16:creationId xmlns:a16="http://schemas.microsoft.com/office/drawing/2014/main" id="{B9766BB7-A117-C952-1107-CBC779E98B5B}"/>
              </a:ext>
            </a:extLst>
          </p:cNvPr>
          <p:cNvSpPr txBox="1"/>
          <p:nvPr/>
        </p:nvSpPr>
        <p:spPr>
          <a:xfrm>
            <a:off x="2220685" y="1666131"/>
            <a:ext cx="914400" cy="369332"/>
          </a:xfrm>
          <a:prstGeom prst="rect">
            <a:avLst/>
          </a:prstGeom>
          <a:noFill/>
        </p:spPr>
        <p:txBody>
          <a:bodyPr wrap="square">
            <a:spAutoFit/>
          </a:bodyPr>
          <a:lstStyle/>
          <a:p>
            <a:r>
              <a:rPr lang="fr-FR" b="0" dirty="0"/>
              <a:t>Accueil</a:t>
            </a:r>
            <a:endParaRPr lang="fr-FR" dirty="0"/>
          </a:p>
        </p:txBody>
      </p:sp>
      <p:sp>
        <p:nvSpPr>
          <p:cNvPr id="16" name="ZoneTexte 15">
            <a:extLst>
              <a:ext uri="{FF2B5EF4-FFF2-40B4-BE49-F238E27FC236}">
                <a16:creationId xmlns:a16="http://schemas.microsoft.com/office/drawing/2014/main" id="{6888BDE2-B7ED-354F-F679-8BA799915088}"/>
              </a:ext>
            </a:extLst>
          </p:cNvPr>
          <p:cNvSpPr txBox="1"/>
          <p:nvPr/>
        </p:nvSpPr>
        <p:spPr>
          <a:xfrm>
            <a:off x="9296388" y="2023180"/>
            <a:ext cx="914400" cy="369332"/>
          </a:xfrm>
          <a:prstGeom prst="rect">
            <a:avLst/>
          </a:prstGeom>
          <a:noFill/>
        </p:spPr>
        <p:txBody>
          <a:bodyPr wrap="square">
            <a:spAutoFit/>
          </a:bodyPr>
          <a:lstStyle/>
          <a:p>
            <a:r>
              <a:rPr lang="fr-FR" b="0" dirty="0"/>
              <a:t>Contact</a:t>
            </a:r>
            <a:endParaRPr lang="fr-FR" dirty="0"/>
          </a:p>
        </p:txBody>
      </p:sp>
    </p:spTree>
    <p:extLst>
      <p:ext uri="{BB962C8B-B14F-4D97-AF65-F5344CB8AC3E}">
        <p14:creationId xmlns:p14="http://schemas.microsoft.com/office/powerpoint/2010/main" val="24598563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childTnLst>
                          </p:cTn>
                        </p:par>
                        <p:par>
                          <p:cTn id="24" fill="hold">
                            <p:stCondLst>
                              <p:cond delay="2500"/>
                            </p:stCondLst>
                            <p:childTnLst>
                              <p:par>
                                <p:cTn id="25" presetID="1"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par>
                          <p:cTn id="27" fill="hold">
                            <p:stCondLst>
                              <p:cond delay="2500"/>
                            </p:stCondLst>
                            <p:childTnLst>
                              <p:par>
                                <p:cTn id="28" presetID="1"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par>
                          <p:cTn id="30" fill="hold">
                            <p:stCondLst>
                              <p:cond delay="2500"/>
                            </p:stCondLst>
                            <p:childTnLst>
                              <p:par>
                                <p:cTn id="31" presetID="1" presetClass="entr" presetSubtype="0"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par>
                          <p:cTn id="33" fill="hold">
                            <p:stCondLst>
                              <p:cond delay="2500"/>
                            </p:stCondLst>
                            <p:childTnLst>
                              <p:par>
                                <p:cTn id="34" presetID="1"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par>
                          <p:cTn id="36" fill="hold">
                            <p:stCondLst>
                              <p:cond delay="2500"/>
                            </p:stCondLst>
                            <p:childTnLst>
                              <p:par>
                                <p:cTn id="37" presetID="1"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par>
                          <p:cTn id="39" fill="hold">
                            <p:stCondLst>
                              <p:cond delay="2500"/>
                            </p:stCondLst>
                            <p:childTnLst>
                              <p:par>
                                <p:cTn id="40" presetID="1"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par>
                          <p:cTn id="42" fill="hold">
                            <p:stCondLst>
                              <p:cond delay="2500"/>
                            </p:stCondLst>
                            <p:childTnLst>
                              <p:par>
                                <p:cTn id="43" presetID="1" presetClass="entr" presetSubtype="0"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P spid="10" grpId="0"/>
      <p:bldP spid="14"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43"/>
          <p:cNvSpPr/>
          <p:nvPr/>
        </p:nvSpPr>
        <p:spPr>
          <a:xfrm>
            <a:off x="541510" y="30697"/>
            <a:ext cx="846725" cy="867624"/>
          </a:xfrm>
          <a:prstGeom prst="ellipse">
            <a:avLst/>
          </a:prstGeom>
          <a:solidFill>
            <a:srgbClr val="4BB1A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noProof="0" dirty="0">
                <a:solidFill>
                  <a:prstClr val="white"/>
                </a:solidFill>
                <a:latin typeface="Verdana" panose="020B0604030504040204" pitchFamily="34" charset="0"/>
                <a:ea typeface="Verdana" panose="020B0604030504040204" pitchFamily="34" charset="0"/>
                <a:cs typeface="Verdana" panose="020B0604030504040204" pitchFamily="34" charset="0"/>
              </a:rPr>
              <a:t>5</a:t>
            </a:r>
            <a:endParaRPr kumimoji="0" lang="fr-FR" sz="16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3" name="Straight Connector 48"/>
          <p:cNvCxnSpPr/>
          <p:nvPr/>
        </p:nvCxnSpPr>
        <p:spPr>
          <a:xfrm flipH="1">
            <a:off x="0" y="639128"/>
            <a:ext cx="421574" cy="4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20"/>
          <p:cNvSpPr txBox="1">
            <a:spLocks noChangeArrowheads="1"/>
          </p:cNvSpPr>
          <p:nvPr/>
        </p:nvSpPr>
        <p:spPr bwMode="auto">
          <a:xfrm>
            <a:off x="1449976" y="106680"/>
            <a:ext cx="86609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800" b="1" dirty="0">
                <a:solidFill>
                  <a:prstClr val="black"/>
                </a:solidFill>
                <a:latin typeface="Bell MT" panose="02020503060305020303" pitchFamily="18" charset="0"/>
                <a:ea typeface="Open Sans" panose="020B0606030504020204" pitchFamily="34" charset="0"/>
                <a:cs typeface="Arial" panose="020B0604020202020204" pitchFamily="34" charset="0"/>
              </a:rPr>
              <a:t>Conception et </a:t>
            </a:r>
            <a:r>
              <a:rPr lang="fr-FR" sz="2800" b="1" dirty="0">
                <a:solidFill>
                  <a:prstClr val="black"/>
                </a:solidFill>
                <a:latin typeface="Bell MT" panose="02020503060305020303" pitchFamily="18" charset="0"/>
                <a:ea typeface="Open Sans" panose="020B0606030504020204" pitchFamily="34" charset="0"/>
                <a:cs typeface="Arial" panose="020B0604020202020204" pitchFamily="34" charset="0"/>
              </a:rPr>
              <a:t>Modélisation</a:t>
            </a:r>
          </a:p>
        </p:txBody>
      </p:sp>
      <p:cxnSp>
        <p:nvCxnSpPr>
          <p:cNvPr id="19" name="Connecteur droit 18"/>
          <p:cNvCxnSpPr/>
          <p:nvPr/>
        </p:nvCxnSpPr>
        <p:spPr>
          <a:xfrm>
            <a:off x="1442950" y="639128"/>
            <a:ext cx="1074934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Espace réservé du numéro de diapositive 8"/>
          <p:cNvSpPr>
            <a:spLocks noGrp="1"/>
          </p:cNvSpPr>
          <p:nvPr>
            <p:ph type="sldNum" sz="quarter" idx="12"/>
          </p:nvPr>
        </p:nvSpPr>
        <p:spPr/>
        <p:txBody>
          <a:bodyPr/>
          <a:lstStyle/>
          <a:p>
            <a:pPr marL="0" marR="0" lvl="0" indent="0" algn="l" defTabSz="1088290" rtl="0" eaLnBrk="1" fontAlgn="auto" latinLnBrk="0" hangingPunct="1">
              <a:lnSpc>
                <a:spcPct val="100000"/>
              </a:lnSpc>
              <a:spcBef>
                <a:spcPts val="0"/>
              </a:spcBef>
              <a:spcAft>
                <a:spcPts val="0"/>
              </a:spcAft>
              <a:buClrTx/>
              <a:buSzTx/>
              <a:buFontTx/>
              <a:buNone/>
              <a:tabLst/>
              <a:defRPr/>
            </a:pPr>
            <a:fld id="{373793DF-6C57-4A71-A854-3D3211778B06}"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108829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AutoShape 163"/>
          <p:cNvSpPr>
            <a:spLocks noChangeArrowheads="1"/>
          </p:cNvSpPr>
          <p:nvPr>
            <p:custDataLst>
              <p:tags r:id="rId1"/>
            </p:custDataLst>
          </p:nvPr>
        </p:nvSpPr>
        <p:spPr bwMode="gray">
          <a:xfrm>
            <a:off x="1412527" y="169002"/>
            <a:ext cx="1785950" cy="571480"/>
          </a:xfrm>
          <a:prstGeom prst="roundRect">
            <a:avLst>
              <a:gd name="adj" fmla="val 27075"/>
            </a:avLst>
          </a:prstGeom>
          <a:noFill/>
          <a:ln>
            <a:noFill/>
            <a:headEnd/>
            <a:tailEnd/>
          </a:ln>
        </p:spPr>
        <p:style>
          <a:lnRef idx="2">
            <a:schemeClr val="accent6"/>
          </a:lnRef>
          <a:fillRef idx="1">
            <a:schemeClr val="lt1"/>
          </a:fillRef>
          <a:effectRef idx="0">
            <a:schemeClr val="accent6"/>
          </a:effectRef>
          <a:fontRef idx="minor">
            <a:schemeClr val="dk1"/>
          </a:fontRef>
        </p:style>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black"/>
              </a:solidFill>
              <a:effectLst/>
              <a:uLnTx/>
              <a:uFillTx/>
              <a:latin typeface="Garamond" pitchFamily="18" charset="0"/>
              <a:ea typeface="+mn-ea"/>
              <a:cs typeface="Arial" pitchFamily="34" charset="0"/>
            </a:endParaRPr>
          </a:p>
        </p:txBody>
      </p:sp>
      <p:sp>
        <p:nvSpPr>
          <p:cNvPr id="13" name="ZoneTexte 12">
            <a:extLst>
              <a:ext uri="{FF2B5EF4-FFF2-40B4-BE49-F238E27FC236}">
                <a16:creationId xmlns:a16="http://schemas.microsoft.com/office/drawing/2014/main" id="{38B3CF83-C255-7DD0-D8EB-58DD44406EC0}"/>
              </a:ext>
            </a:extLst>
          </p:cNvPr>
          <p:cNvSpPr txBox="1"/>
          <p:nvPr/>
        </p:nvSpPr>
        <p:spPr>
          <a:xfrm>
            <a:off x="1412527" y="2158716"/>
            <a:ext cx="5075359" cy="2540567"/>
          </a:xfrm>
          <a:prstGeom prst="rect">
            <a:avLst/>
          </a:prstGeom>
          <a:noFill/>
        </p:spPr>
        <p:txBody>
          <a:bodyPr wrap="square">
            <a:spAutoFit/>
          </a:bodyPr>
          <a:lstStyle/>
          <a:p>
            <a:pPr algn="just">
              <a:lnSpc>
                <a:spcPct val="150000"/>
              </a:lnSpc>
            </a:pPr>
            <a:r>
              <a:rPr lang="en-US" b="0" i="0" dirty="0">
                <a:effectLst/>
                <a:latin typeface="arial" panose="020B0604020202020204" pitchFamily="34" charset="0"/>
              </a:rPr>
              <a:t>Unified Modeling Language</a:t>
            </a:r>
            <a:r>
              <a:rPr lang="fr-FR" b="0" i="0" dirty="0">
                <a:effectLst/>
                <a:latin typeface="arial" panose="020B0604020202020204" pitchFamily="34" charset="0"/>
              </a:rPr>
              <a:t>, est un langage de modélisation graphique à base de pictogrammes conçu comme une méthode normalisée de visualisation dans les domaines du développement logiciel et en conception orientée objet.</a:t>
            </a:r>
            <a:endParaRPr lang="fr-FR" dirty="0"/>
          </a:p>
        </p:txBody>
      </p:sp>
      <p:pic>
        <p:nvPicPr>
          <p:cNvPr id="7" name="Image 6">
            <a:extLst>
              <a:ext uri="{FF2B5EF4-FFF2-40B4-BE49-F238E27FC236}">
                <a16:creationId xmlns:a16="http://schemas.microsoft.com/office/drawing/2014/main" id="{1DFB40EE-724E-AEB4-8761-F2BF4EF83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0598" y="2120994"/>
            <a:ext cx="3595889" cy="2616009"/>
          </a:xfrm>
          <a:prstGeom prst="rect">
            <a:avLst/>
          </a:prstGeom>
        </p:spPr>
      </p:pic>
      <p:cxnSp>
        <p:nvCxnSpPr>
          <p:cNvPr id="16" name="Straight Connector 50">
            <a:extLst>
              <a:ext uri="{FF2B5EF4-FFF2-40B4-BE49-F238E27FC236}">
                <a16:creationId xmlns:a16="http://schemas.microsoft.com/office/drawing/2014/main" id="{BAEDEE48-CE40-FDF3-84F1-8664BB417292}"/>
              </a:ext>
            </a:extLst>
          </p:cNvPr>
          <p:cNvCxnSpPr/>
          <p:nvPr/>
        </p:nvCxnSpPr>
        <p:spPr>
          <a:xfrm flipH="1">
            <a:off x="1723295" y="1019087"/>
            <a:ext cx="16821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41">
            <a:extLst>
              <a:ext uri="{FF2B5EF4-FFF2-40B4-BE49-F238E27FC236}">
                <a16:creationId xmlns:a16="http://schemas.microsoft.com/office/drawing/2014/main" id="{21C79676-AC4B-A5EB-3E44-62E542782DD7}"/>
              </a:ext>
            </a:extLst>
          </p:cNvPr>
          <p:cNvCxnSpPr/>
          <p:nvPr/>
        </p:nvCxnSpPr>
        <p:spPr>
          <a:xfrm flipH="1" flipV="1">
            <a:off x="1480461" y="777555"/>
            <a:ext cx="242834" cy="24153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20">
            <a:extLst>
              <a:ext uri="{FF2B5EF4-FFF2-40B4-BE49-F238E27FC236}">
                <a16:creationId xmlns:a16="http://schemas.microsoft.com/office/drawing/2014/main" id="{D4558C3A-F464-70E5-1974-E542387006BC}"/>
              </a:ext>
            </a:extLst>
          </p:cNvPr>
          <p:cNvSpPr txBox="1">
            <a:spLocks noChangeArrowheads="1"/>
          </p:cNvSpPr>
          <p:nvPr/>
        </p:nvSpPr>
        <p:spPr bwMode="auto">
          <a:xfrm>
            <a:off x="1918915" y="799373"/>
            <a:ext cx="33648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lvl="0">
              <a:defRPr/>
            </a:pPr>
            <a:r>
              <a:rPr lang="fr-FR" sz="2000" b="1" dirty="0">
                <a:solidFill>
                  <a:schemeClr val="bg1">
                    <a:lumMod val="50000"/>
                  </a:schemeClr>
                </a:solidFill>
                <a:latin typeface="Bell MT" panose="02020503060305020303" pitchFamily="18" charset="0"/>
                <a:ea typeface="Verdana" panose="020B0604030504040204" pitchFamily="34" charset="0"/>
                <a:cs typeface="Microsoft New Tai Lue" panose="020B0502040204020203" pitchFamily="34" charset="0"/>
              </a:rPr>
              <a:t>diagramme cas d'utilisation</a:t>
            </a:r>
            <a:endParaRPr kumimoji="0" lang="fr-FR" sz="1800" b="1" i="0" u="none" strike="noStrike" kern="1200" cap="none" spc="0" normalizeH="0" baseline="0" noProof="0" dirty="0">
              <a:ln>
                <a:noFill/>
              </a:ln>
              <a:solidFill>
                <a:schemeClr val="bg1">
                  <a:lumMod val="50000"/>
                </a:schemeClr>
              </a:solidFill>
              <a:effectLst/>
              <a:uLnTx/>
              <a:uFillTx/>
              <a:latin typeface="Bell MT" panose="02020503060305020303" pitchFamily="18" charset="0"/>
              <a:ea typeface="Verdana" panose="020B0604030504040204" pitchFamily="34" charset="0"/>
              <a:cs typeface="Microsoft New Tai Lue" panose="020B0502040204020203" pitchFamily="34" charset="0"/>
            </a:endParaRPr>
          </a:p>
        </p:txBody>
      </p:sp>
      <p:sp>
        <p:nvSpPr>
          <p:cNvPr id="22" name="TextBox 20">
            <a:extLst>
              <a:ext uri="{FF2B5EF4-FFF2-40B4-BE49-F238E27FC236}">
                <a16:creationId xmlns:a16="http://schemas.microsoft.com/office/drawing/2014/main" id="{E02EA7AF-D1FE-2CA1-52CC-0087A0D453FE}"/>
              </a:ext>
            </a:extLst>
          </p:cNvPr>
          <p:cNvSpPr txBox="1">
            <a:spLocks noChangeArrowheads="1"/>
          </p:cNvSpPr>
          <p:nvPr/>
        </p:nvSpPr>
        <p:spPr bwMode="auto">
          <a:xfrm>
            <a:off x="5824974" y="793514"/>
            <a:ext cx="2686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lvl="0">
              <a:defRPr/>
            </a:pPr>
            <a:r>
              <a:rPr lang="fr-FR" sz="2000" b="1" dirty="0">
                <a:solidFill>
                  <a:schemeClr val="bg1">
                    <a:lumMod val="50000"/>
                  </a:schemeClr>
                </a:solidFill>
                <a:latin typeface="Bell MT" panose="02020503060305020303" pitchFamily="18" charset="0"/>
                <a:ea typeface="Verdana" panose="020B0604030504040204" pitchFamily="34" charset="0"/>
                <a:cs typeface="Microsoft New Tai Lue" panose="020B0502040204020203" pitchFamily="34" charset="0"/>
              </a:rPr>
              <a:t>diagramme de classe </a:t>
            </a:r>
            <a:endParaRPr kumimoji="0" lang="fr-FR" sz="2000" b="1" i="0" u="none" strike="noStrike" kern="1200" cap="none" spc="0" normalizeH="0" baseline="0" dirty="0">
              <a:ln>
                <a:noFill/>
              </a:ln>
              <a:solidFill>
                <a:schemeClr val="bg1">
                  <a:lumMod val="50000"/>
                </a:schemeClr>
              </a:solidFill>
              <a:effectLst/>
              <a:uLnTx/>
              <a:uFillTx/>
              <a:latin typeface="Bell MT" panose="02020503060305020303" pitchFamily="18" charset="0"/>
              <a:ea typeface="Verdana" panose="020B0604030504040204" pitchFamily="34" charset="0"/>
              <a:cs typeface="Microsoft New Tai Lue" panose="020B0502040204020203" pitchFamily="34" charset="0"/>
            </a:endParaRPr>
          </a:p>
        </p:txBody>
      </p:sp>
      <p:cxnSp>
        <p:nvCxnSpPr>
          <p:cNvPr id="23" name="Connecteur droit 22">
            <a:extLst>
              <a:ext uri="{FF2B5EF4-FFF2-40B4-BE49-F238E27FC236}">
                <a16:creationId xmlns:a16="http://schemas.microsoft.com/office/drawing/2014/main" id="{02181E9C-A18F-A6A2-37E4-4656FD9A381B}"/>
              </a:ext>
            </a:extLst>
          </p:cNvPr>
          <p:cNvCxnSpPr/>
          <p:nvPr/>
        </p:nvCxnSpPr>
        <p:spPr>
          <a:xfrm>
            <a:off x="5824974" y="868903"/>
            <a:ext cx="0" cy="24933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770BFAB1-A29E-FA20-4C9C-D486B2653BDA}"/>
              </a:ext>
            </a:extLst>
          </p:cNvPr>
          <p:cNvCxnSpPr/>
          <p:nvPr/>
        </p:nvCxnSpPr>
        <p:spPr>
          <a:xfrm>
            <a:off x="1896744" y="879122"/>
            <a:ext cx="0" cy="24933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0">
            <a:extLst>
              <a:ext uri="{FF2B5EF4-FFF2-40B4-BE49-F238E27FC236}">
                <a16:creationId xmlns:a16="http://schemas.microsoft.com/office/drawing/2014/main" id="{5759F2F2-DE29-8083-1AA5-EE191C7AE088}"/>
              </a:ext>
            </a:extLst>
          </p:cNvPr>
          <p:cNvSpPr txBox="1">
            <a:spLocks noChangeArrowheads="1"/>
          </p:cNvSpPr>
          <p:nvPr/>
        </p:nvSpPr>
        <p:spPr bwMode="auto">
          <a:xfrm>
            <a:off x="9084717" y="801533"/>
            <a:ext cx="29113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lvl="0">
              <a:defRPr/>
            </a:pPr>
            <a:r>
              <a:rPr lang="fr-FR" sz="2000" b="1" dirty="0">
                <a:solidFill>
                  <a:schemeClr val="bg1">
                    <a:lumMod val="50000"/>
                  </a:schemeClr>
                </a:solidFill>
                <a:latin typeface="Bell MT" panose="02020503060305020303" pitchFamily="18" charset="0"/>
                <a:ea typeface="Verdana" panose="020B0604030504040204" pitchFamily="34" charset="0"/>
                <a:cs typeface="Microsoft New Tai Lue" panose="020B0502040204020203" pitchFamily="34" charset="0"/>
              </a:rPr>
              <a:t>diagramme de séquence</a:t>
            </a:r>
            <a:endParaRPr kumimoji="0" lang="fr-MA" sz="2000" b="1" i="0" u="none" strike="noStrike" kern="1200" cap="none" spc="0" normalizeH="0" baseline="0" noProof="0" dirty="0">
              <a:ln>
                <a:noFill/>
              </a:ln>
              <a:solidFill>
                <a:schemeClr val="bg1">
                  <a:lumMod val="50000"/>
                </a:schemeClr>
              </a:solidFill>
              <a:effectLst/>
              <a:uLnTx/>
              <a:uFillTx/>
              <a:latin typeface="Bell MT" panose="02020503060305020303" pitchFamily="18" charset="0"/>
              <a:ea typeface="Verdana" panose="020B0604030504040204" pitchFamily="34" charset="0"/>
              <a:cs typeface="Microsoft New Tai Lue" panose="020B0502040204020203" pitchFamily="34" charset="0"/>
            </a:endParaRPr>
          </a:p>
        </p:txBody>
      </p:sp>
      <p:cxnSp>
        <p:nvCxnSpPr>
          <p:cNvPr id="26" name="Connecteur droit 25">
            <a:extLst>
              <a:ext uri="{FF2B5EF4-FFF2-40B4-BE49-F238E27FC236}">
                <a16:creationId xmlns:a16="http://schemas.microsoft.com/office/drawing/2014/main" id="{DD8878CC-E9E9-1E18-C757-05B5EF962C3E}"/>
              </a:ext>
            </a:extLst>
          </p:cNvPr>
          <p:cNvCxnSpPr/>
          <p:nvPr/>
        </p:nvCxnSpPr>
        <p:spPr>
          <a:xfrm>
            <a:off x="9079152" y="876922"/>
            <a:ext cx="0" cy="24933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31316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par>
                                <p:cTn id="32" presetID="22" presetClass="entr" presetSubtype="4"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500"/>
                                        <p:tgtEl>
                                          <p:spTgt spid="22"/>
                                        </p:tgtEl>
                                      </p:cBhvr>
                                    </p:animEffect>
                                  </p:childTnLst>
                                </p:cTn>
                              </p:par>
                              <p:par>
                                <p:cTn id="38" presetID="22" presetClass="entr" presetSubtype="4"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par>
                                <p:cTn id="41" presetID="22" presetClass="entr" presetSubtype="4"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down)">
                                      <p:cBhvr>
                                        <p:cTn id="43" dur="500"/>
                                        <p:tgtEl>
                                          <p:spTgt spid="2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down)">
                                      <p:cBhvr>
                                        <p:cTn id="46" dur="500"/>
                                        <p:tgtEl>
                                          <p:spTgt spid="25"/>
                                        </p:tgtEl>
                                      </p:cBhvr>
                                    </p:animEffect>
                                  </p:childTnLst>
                                </p:cTn>
                              </p:par>
                            </p:childTnLst>
                          </p:cTn>
                        </p:par>
                        <p:par>
                          <p:cTn id="47" fill="hold">
                            <p:stCondLst>
                              <p:cond delay="3500"/>
                            </p:stCondLst>
                            <p:childTnLst>
                              <p:par>
                                <p:cTn id="48" presetID="16" presetClass="entr" presetSubtype="21"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arn(inVertical)">
                                      <p:cBhvr>
                                        <p:cTn id="50" dur="500"/>
                                        <p:tgtEl>
                                          <p:spTgt spid="13"/>
                                        </p:tgtEl>
                                      </p:cBhvr>
                                    </p:animEffect>
                                  </p:childTnLst>
                                </p:cTn>
                              </p:par>
                            </p:childTnLst>
                          </p:cTn>
                        </p:par>
                        <p:par>
                          <p:cTn id="51" fill="hold">
                            <p:stCondLst>
                              <p:cond delay="4000"/>
                            </p:stCondLst>
                            <p:childTnLst>
                              <p:par>
                                <p:cTn id="52" presetID="1" presetClass="entr" presetSubtype="0"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P spid="13" grpId="0"/>
      <p:bldP spid="18" grpId="0"/>
      <p:bldP spid="22"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43"/>
          <p:cNvSpPr/>
          <p:nvPr/>
        </p:nvSpPr>
        <p:spPr>
          <a:xfrm>
            <a:off x="541510" y="30697"/>
            <a:ext cx="846725" cy="867624"/>
          </a:xfrm>
          <a:prstGeom prst="ellipse">
            <a:avLst/>
          </a:prstGeom>
          <a:solidFill>
            <a:srgbClr val="4BB1A8"/>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1" noProof="0" dirty="0">
                <a:solidFill>
                  <a:prstClr val="white"/>
                </a:solidFill>
                <a:latin typeface="Verdana" panose="020B0604030504040204" pitchFamily="34" charset="0"/>
                <a:ea typeface="Verdana" panose="020B0604030504040204" pitchFamily="34" charset="0"/>
                <a:cs typeface="Verdana" panose="020B0604030504040204" pitchFamily="34" charset="0"/>
              </a:rPr>
              <a:t>5</a:t>
            </a:r>
            <a:endParaRPr kumimoji="0" lang="fr-FR" sz="1600" b="1" i="0"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3" name="Straight Connector 48"/>
          <p:cNvCxnSpPr/>
          <p:nvPr/>
        </p:nvCxnSpPr>
        <p:spPr>
          <a:xfrm flipH="1">
            <a:off x="0" y="639128"/>
            <a:ext cx="421574" cy="42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Box 20"/>
          <p:cNvSpPr txBox="1">
            <a:spLocks noChangeArrowheads="1"/>
          </p:cNvSpPr>
          <p:nvPr/>
        </p:nvSpPr>
        <p:spPr bwMode="auto">
          <a:xfrm>
            <a:off x="1449976" y="106680"/>
            <a:ext cx="86609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a:defRPr/>
            </a:pPr>
            <a:r>
              <a:rPr lang="en-US" sz="2800" b="1" dirty="0">
                <a:solidFill>
                  <a:prstClr val="black"/>
                </a:solidFill>
                <a:latin typeface="Bell MT" panose="02020503060305020303" pitchFamily="18" charset="0"/>
                <a:ea typeface="Open Sans" panose="020B0606030504020204" pitchFamily="34" charset="0"/>
                <a:cs typeface="Arial" panose="020B0604020202020204" pitchFamily="34" charset="0"/>
              </a:rPr>
              <a:t>Conception et </a:t>
            </a:r>
            <a:r>
              <a:rPr lang="fr-FR" sz="2800" b="1" dirty="0">
                <a:solidFill>
                  <a:prstClr val="black"/>
                </a:solidFill>
                <a:latin typeface="Bell MT" panose="02020503060305020303" pitchFamily="18" charset="0"/>
                <a:ea typeface="Open Sans" panose="020B0606030504020204" pitchFamily="34" charset="0"/>
                <a:cs typeface="Arial" panose="020B0604020202020204" pitchFamily="34" charset="0"/>
              </a:rPr>
              <a:t>Modélisation</a:t>
            </a:r>
          </a:p>
        </p:txBody>
      </p:sp>
      <p:cxnSp>
        <p:nvCxnSpPr>
          <p:cNvPr id="19" name="Connecteur droit 18"/>
          <p:cNvCxnSpPr/>
          <p:nvPr/>
        </p:nvCxnSpPr>
        <p:spPr>
          <a:xfrm>
            <a:off x="1442950" y="639128"/>
            <a:ext cx="1074934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Espace réservé du numéro de diapositive 8"/>
          <p:cNvSpPr>
            <a:spLocks noGrp="1"/>
          </p:cNvSpPr>
          <p:nvPr>
            <p:ph type="sldNum" sz="quarter" idx="12"/>
          </p:nvPr>
        </p:nvSpPr>
        <p:spPr/>
        <p:txBody>
          <a:bodyPr/>
          <a:lstStyle/>
          <a:p>
            <a:pPr marL="0" marR="0" lvl="0" indent="0" algn="l" defTabSz="1088290" rtl="0" eaLnBrk="1" fontAlgn="auto" latinLnBrk="0" hangingPunct="1">
              <a:lnSpc>
                <a:spcPct val="100000"/>
              </a:lnSpc>
              <a:spcBef>
                <a:spcPts val="0"/>
              </a:spcBef>
              <a:spcAft>
                <a:spcPts val="0"/>
              </a:spcAft>
              <a:buClrTx/>
              <a:buSzTx/>
              <a:buFontTx/>
              <a:buNone/>
              <a:tabLst/>
              <a:defRPr/>
            </a:pPr>
            <a:fld id="{373793DF-6C57-4A71-A854-3D3211778B06}"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108829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AutoShape 163"/>
          <p:cNvSpPr>
            <a:spLocks noChangeArrowheads="1"/>
          </p:cNvSpPr>
          <p:nvPr>
            <p:custDataLst>
              <p:tags r:id="rId1"/>
            </p:custDataLst>
          </p:nvPr>
        </p:nvSpPr>
        <p:spPr bwMode="gray">
          <a:xfrm>
            <a:off x="1412527" y="169002"/>
            <a:ext cx="1785950" cy="571480"/>
          </a:xfrm>
          <a:prstGeom prst="roundRect">
            <a:avLst>
              <a:gd name="adj" fmla="val 27075"/>
            </a:avLst>
          </a:prstGeom>
          <a:noFill/>
          <a:ln>
            <a:noFill/>
            <a:headEnd/>
            <a:tailEnd/>
          </a:ln>
        </p:spPr>
        <p:style>
          <a:lnRef idx="2">
            <a:schemeClr val="accent6"/>
          </a:lnRef>
          <a:fillRef idx="1">
            <a:schemeClr val="lt1"/>
          </a:fillRef>
          <a:effectRef idx="0">
            <a:schemeClr val="accent6"/>
          </a:effectRef>
          <a:fontRef idx="minor">
            <a:schemeClr val="dk1"/>
          </a:fontRef>
        </p:style>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prstClr val="black"/>
              </a:solidFill>
              <a:effectLst/>
              <a:uLnTx/>
              <a:uFillTx/>
              <a:latin typeface="Garamond" pitchFamily="18" charset="0"/>
              <a:ea typeface="+mn-ea"/>
              <a:cs typeface="Arial" pitchFamily="34" charset="0"/>
            </a:endParaRPr>
          </a:p>
        </p:txBody>
      </p:sp>
      <p:cxnSp>
        <p:nvCxnSpPr>
          <p:cNvPr id="12" name="Straight Connector 50">
            <a:extLst>
              <a:ext uri="{FF2B5EF4-FFF2-40B4-BE49-F238E27FC236}">
                <a16:creationId xmlns:a16="http://schemas.microsoft.com/office/drawing/2014/main" id="{CB2FD77A-6701-F375-FDA5-4AF3F10B7BE4}"/>
              </a:ext>
            </a:extLst>
          </p:cNvPr>
          <p:cNvCxnSpPr/>
          <p:nvPr/>
        </p:nvCxnSpPr>
        <p:spPr>
          <a:xfrm flipH="1">
            <a:off x="1723295" y="1019087"/>
            <a:ext cx="168219" cy="0"/>
          </a:xfrm>
          <a:prstGeom prst="line">
            <a:avLst/>
          </a:prstGeom>
          <a:ln w="1905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4" name="Straight Connector 41">
            <a:extLst>
              <a:ext uri="{FF2B5EF4-FFF2-40B4-BE49-F238E27FC236}">
                <a16:creationId xmlns:a16="http://schemas.microsoft.com/office/drawing/2014/main" id="{39725173-0F8C-C69E-EA6E-94143EE31701}"/>
              </a:ext>
            </a:extLst>
          </p:cNvPr>
          <p:cNvCxnSpPr/>
          <p:nvPr/>
        </p:nvCxnSpPr>
        <p:spPr>
          <a:xfrm flipH="1" flipV="1">
            <a:off x="1480461" y="777555"/>
            <a:ext cx="242834" cy="241532"/>
          </a:xfrm>
          <a:prstGeom prst="line">
            <a:avLst/>
          </a:prstGeom>
          <a:ln w="19050">
            <a:solidFill>
              <a:srgbClr val="4F81BD"/>
            </a:solidFill>
          </a:ln>
        </p:spPr>
        <p:style>
          <a:lnRef idx="1">
            <a:schemeClr val="accent1"/>
          </a:lnRef>
          <a:fillRef idx="0">
            <a:schemeClr val="accent1"/>
          </a:fillRef>
          <a:effectRef idx="0">
            <a:schemeClr val="accent1"/>
          </a:effectRef>
          <a:fontRef idx="minor">
            <a:schemeClr val="tx1"/>
          </a:fontRef>
        </p:style>
      </p:cxnSp>
      <p:sp>
        <p:nvSpPr>
          <p:cNvPr id="15" name="TextBox 20">
            <a:extLst>
              <a:ext uri="{FF2B5EF4-FFF2-40B4-BE49-F238E27FC236}">
                <a16:creationId xmlns:a16="http://schemas.microsoft.com/office/drawing/2014/main" id="{46F34A3E-A9E8-4291-EE78-F8615AF4FA8E}"/>
              </a:ext>
            </a:extLst>
          </p:cNvPr>
          <p:cNvSpPr txBox="1">
            <a:spLocks noChangeArrowheads="1"/>
          </p:cNvSpPr>
          <p:nvPr/>
        </p:nvSpPr>
        <p:spPr bwMode="auto">
          <a:xfrm>
            <a:off x="1918915" y="799373"/>
            <a:ext cx="33648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lvl="0">
              <a:defRPr/>
            </a:pPr>
            <a:r>
              <a:rPr lang="fr-FR" sz="2000" b="1" dirty="0">
                <a:solidFill>
                  <a:srgbClr val="0070C0"/>
                </a:solidFill>
                <a:latin typeface="Bell MT" panose="02020503060305020303" pitchFamily="18" charset="0"/>
                <a:ea typeface="Verdana" panose="020B0604030504040204" pitchFamily="34" charset="0"/>
                <a:cs typeface="Microsoft New Tai Lue" panose="020B0502040204020203" pitchFamily="34" charset="0"/>
              </a:rPr>
              <a:t>diagramme cas d'utilisation</a:t>
            </a:r>
            <a:endParaRPr kumimoji="0" lang="fr-FR" sz="1800" b="1" i="0" u="none" strike="noStrike" kern="1200" cap="none" spc="0" normalizeH="0" baseline="0" noProof="0" dirty="0">
              <a:ln>
                <a:noFill/>
              </a:ln>
              <a:solidFill>
                <a:srgbClr val="0070C0"/>
              </a:solidFill>
              <a:effectLst/>
              <a:uLnTx/>
              <a:uFillTx/>
              <a:latin typeface="Bell MT" panose="02020503060305020303" pitchFamily="18" charset="0"/>
              <a:ea typeface="Verdana" panose="020B0604030504040204" pitchFamily="34" charset="0"/>
              <a:cs typeface="Microsoft New Tai Lue" panose="020B0502040204020203" pitchFamily="34" charset="0"/>
            </a:endParaRPr>
          </a:p>
        </p:txBody>
      </p:sp>
      <p:sp>
        <p:nvSpPr>
          <p:cNvPr id="16" name="TextBox 20">
            <a:extLst>
              <a:ext uri="{FF2B5EF4-FFF2-40B4-BE49-F238E27FC236}">
                <a16:creationId xmlns:a16="http://schemas.microsoft.com/office/drawing/2014/main" id="{9D46CF6B-D738-F3BD-7C98-C5FE61D55E3D}"/>
              </a:ext>
            </a:extLst>
          </p:cNvPr>
          <p:cNvSpPr txBox="1">
            <a:spLocks noChangeArrowheads="1"/>
          </p:cNvSpPr>
          <p:nvPr/>
        </p:nvSpPr>
        <p:spPr bwMode="auto">
          <a:xfrm>
            <a:off x="5824974" y="793514"/>
            <a:ext cx="2686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lvl="0">
              <a:defRPr/>
            </a:pPr>
            <a:r>
              <a:rPr lang="fr-FR" sz="2000" b="1" dirty="0">
                <a:solidFill>
                  <a:schemeClr val="bg1">
                    <a:lumMod val="50000"/>
                  </a:schemeClr>
                </a:solidFill>
                <a:latin typeface="Bell MT" panose="02020503060305020303" pitchFamily="18" charset="0"/>
                <a:ea typeface="Verdana" panose="020B0604030504040204" pitchFamily="34" charset="0"/>
                <a:cs typeface="Microsoft New Tai Lue" panose="020B0502040204020203" pitchFamily="34" charset="0"/>
              </a:rPr>
              <a:t>diagramme de classe </a:t>
            </a:r>
            <a:endParaRPr kumimoji="0" lang="fr-FR" sz="2000" b="1" i="0" u="none" strike="noStrike" kern="1200" cap="none" spc="0" normalizeH="0" baseline="0" dirty="0">
              <a:ln>
                <a:noFill/>
              </a:ln>
              <a:solidFill>
                <a:schemeClr val="bg1">
                  <a:lumMod val="50000"/>
                </a:schemeClr>
              </a:solidFill>
              <a:effectLst/>
              <a:uLnTx/>
              <a:uFillTx/>
              <a:latin typeface="Bell MT" panose="02020503060305020303" pitchFamily="18" charset="0"/>
              <a:ea typeface="Verdana" panose="020B0604030504040204" pitchFamily="34" charset="0"/>
              <a:cs typeface="Microsoft New Tai Lue" panose="020B0502040204020203" pitchFamily="34" charset="0"/>
            </a:endParaRPr>
          </a:p>
        </p:txBody>
      </p:sp>
      <p:cxnSp>
        <p:nvCxnSpPr>
          <p:cNvPr id="17" name="Connecteur droit 16">
            <a:extLst>
              <a:ext uri="{FF2B5EF4-FFF2-40B4-BE49-F238E27FC236}">
                <a16:creationId xmlns:a16="http://schemas.microsoft.com/office/drawing/2014/main" id="{62D4108E-B6EC-BCC3-0595-0F72B28149F2}"/>
              </a:ext>
            </a:extLst>
          </p:cNvPr>
          <p:cNvCxnSpPr/>
          <p:nvPr/>
        </p:nvCxnSpPr>
        <p:spPr>
          <a:xfrm>
            <a:off x="5824974" y="868903"/>
            <a:ext cx="0" cy="24933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9322D5C1-E485-E14C-5C2C-4EF04CCA5B4E}"/>
              </a:ext>
            </a:extLst>
          </p:cNvPr>
          <p:cNvCxnSpPr/>
          <p:nvPr/>
        </p:nvCxnSpPr>
        <p:spPr>
          <a:xfrm>
            <a:off x="1896744" y="879122"/>
            <a:ext cx="0" cy="24933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302B1EC-FFDB-9373-2780-0361905B91C9}"/>
              </a:ext>
            </a:extLst>
          </p:cNvPr>
          <p:cNvSpPr txBox="1">
            <a:spLocks noChangeArrowheads="1"/>
          </p:cNvSpPr>
          <p:nvPr/>
        </p:nvSpPr>
        <p:spPr bwMode="auto">
          <a:xfrm>
            <a:off x="9084717" y="801533"/>
            <a:ext cx="29113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Calibri" panose="020F0502020204030204" pitchFamily="34" charset="0"/>
              </a:defRPr>
            </a:lvl1pPr>
            <a:lvl2pPr marL="742950" indent="-285750">
              <a:defRPr sz="1000">
                <a:solidFill>
                  <a:schemeClr val="tx1"/>
                </a:solidFill>
                <a:latin typeface="Calibri" panose="020F0502020204030204" pitchFamily="34" charset="0"/>
              </a:defRPr>
            </a:lvl2pPr>
            <a:lvl3pPr marL="1143000" indent="-228600">
              <a:defRPr sz="1000">
                <a:solidFill>
                  <a:schemeClr val="tx1"/>
                </a:solidFill>
                <a:latin typeface="Calibri" panose="020F0502020204030204" pitchFamily="34" charset="0"/>
              </a:defRPr>
            </a:lvl3pPr>
            <a:lvl4pPr marL="1600200" indent="-228600">
              <a:defRPr sz="1000">
                <a:solidFill>
                  <a:schemeClr val="tx1"/>
                </a:solidFill>
                <a:latin typeface="Calibri" panose="020F0502020204030204" pitchFamily="34" charset="0"/>
              </a:defRPr>
            </a:lvl4pPr>
            <a:lvl5pPr marL="2057400" indent="-228600">
              <a:defRPr sz="1000">
                <a:solidFill>
                  <a:schemeClr val="tx1"/>
                </a:solidFill>
                <a:latin typeface="Calibri" panose="020F0502020204030204" pitchFamily="34" charset="0"/>
              </a:defRPr>
            </a:lvl5pPr>
            <a:lvl6pPr marL="2514600" indent="-228600" defTabSz="522288" eaLnBrk="0" fontAlgn="base" hangingPunct="0">
              <a:spcBef>
                <a:spcPct val="0"/>
              </a:spcBef>
              <a:spcAft>
                <a:spcPct val="0"/>
              </a:spcAft>
              <a:defRPr sz="1000">
                <a:solidFill>
                  <a:schemeClr val="tx1"/>
                </a:solidFill>
                <a:latin typeface="Calibri" panose="020F0502020204030204" pitchFamily="34" charset="0"/>
              </a:defRPr>
            </a:lvl6pPr>
            <a:lvl7pPr marL="2971800" indent="-228600" defTabSz="522288" eaLnBrk="0" fontAlgn="base" hangingPunct="0">
              <a:spcBef>
                <a:spcPct val="0"/>
              </a:spcBef>
              <a:spcAft>
                <a:spcPct val="0"/>
              </a:spcAft>
              <a:defRPr sz="1000">
                <a:solidFill>
                  <a:schemeClr val="tx1"/>
                </a:solidFill>
                <a:latin typeface="Calibri" panose="020F0502020204030204" pitchFamily="34" charset="0"/>
              </a:defRPr>
            </a:lvl7pPr>
            <a:lvl8pPr marL="3429000" indent="-228600" defTabSz="522288" eaLnBrk="0" fontAlgn="base" hangingPunct="0">
              <a:spcBef>
                <a:spcPct val="0"/>
              </a:spcBef>
              <a:spcAft>
                <a:spcPct val="0"/>
              </a:spcAft>
              <a:defRPr sz="1000">
                <a:solidFill>
                  <a:schemeClr val="tx1"/>
                </a:solidFill>
                <a:latin typeface="Calibri" panose="020F0502020204030204" pitchFamily="34" charset="0"/>
              </a:defRPr>
            </a:lvl8pPr>
            <a:lvl9pPr marL="3886200" indent="-228600" defTabSz="522288" eaLnBrk="0" fontAlgn="base" hangingPunct="0">
              <a:spcBef>
                <a:spcPct val="0"/>
              </a:spcBef>
              <a:spcAft>
                <a:spcPct val="0"/>
              </a:spcAft>
              <a:defRPr sz="1000">
                <a:solidFill>
                  <a:schemeClr val="tx1"/>
                </a:solidFill>
                <a:latin typeface="Calibri" panose="020F0502020204030204" pitchFamily="34" charset="0"/>
              </a:defRPr>
            </a:lvl9pPr>
          </a:lstStyle>
          <a:p>
            <a:pPr lvl="0">
              <a:defRPr/>
            </a:pPr>
            <a:r>
              <a:rPr lang="fr-FR" sz="2000" b="1" dirty="0">
                <a:solidFill>
                  <a:schemeClr val="bg1">
                    <a:lumMod val="50000"/>
                  </a:schemeClr>
                </a:solidFill>
                <a:latin typeface="Bell MT" panose="02020503060305020303" pitchFamily="18" charset="0"/>
                <a:ea typeface="Verdana" panose="020B0604030504040204" pitchFamily="34" charset="0"/>
                <a:cs typeface="Microsoft New Tai Lue" panose="020B0502040204020203" pitchFamily="34" charset="0"/>
              </a:rPr>
              <a:t>diagramme de séquence</a:t>
            </a:r>
            <a:endParaRPr kumimoji="0" lang="fr-MA" sz="2000" b="1" i="0" u="none" strike="noStrike" kern="1200" cap="none" spc="0" normalizeH="0" baseline="0" noProof="0" dirty="0">
              <a:ln>
                <a:noFill/>
              </a:ln>
              <a:solidFill>
                <a:schemeClr val="bg1">
                  <a:lumMod val="50000"/>
                </a:schemeClr>
              </a:solidFill>
              <a:effectLst/>
              <a:uLnTx/>
              <a:uFillTx/>
              <a:latin typeface="Bell MT" panose="02020503060305020303" pitchFamily="18" charset="0"/>
              <a:ea typeface="Verdana" panose="020B0604030504040204" pitchFamily="34" charset="0"/>
              <a:cs typeface="Microsoft New Tai Lue" panose="020B0502040204020203" pitchFamily="34" charset="0"/>
            </a:endParaRPr>
          </a:p>
        </p:txBody>
      </p:sp>
      <p:cxnSp>
        <p:nvCxnSpPr>
          <p:cNvPr id="22" name="Connecteur droit 21">
            <a:extLst>
              <a:ext uri="{FF2B5EF4-FFF2-40B4-BE49-F238E27FC236}">
                <a16:creationId xmlns:a16="http://schemas.microsoft.com/office/drawing/2014/main" id="{09F69B37-26B3-D02C-B98D-565BCA896C01}"/>
              </a:ext>
            </a:extLst>
          </p:cNvPr>
          <p:cNvCxnSpPr/>
          <p:nvPr/>
        </p:nvCxnSpPr>
        <p:spPr>
          <a:xfrm>
            <a:off x="9079152" y="876922"/>
            <a:ext cx="0" cy="24933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DA0361B5-9B8E-C0E1-57D9-4761566932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34723" y="1521722"/>
            <a:ext cx="6722552" cy="4764945"/>
          </a:xfrm>
          <a:prstGeom prst="rect">
            <a:avLst/>
          </a:prstGeom>
          <a:ln>
            <a:solidFill>
              <a:schemeClr val="bg1"/>
            </a:solidFill>
          </a:ln>
        </p:spPr>
      </p:pic>
    </p:spTree>
    <p:extLst>
      <p:ext uri="{BB962C8B-B14F-4D97-AF65-F5344CB8AC3E}">
        <p14:creationId xmlns:p14="http://schemas.microsoft.com/office/powerpoint/2010/main" val="42715886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par>
                                <p:cTn id="32" presetID="22" presetClass="entr" presetSubtype="4"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par>
                                <p:cTn id="38" presetID="22" presetClass="entr" presetSubtype="4"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500"/>
                                        <p:tgtEl>
                                          <p:spTgt spid="18"/>
                                        </p:tgtEl>
                                      </p:cBhvr>
                                    </p:animEffect>
                                  </p:childTnLst>
                                </p:cTn>
                              </p:par>
                              <p:par>
                                <p:cTn id="41" presetID="22" presetClass="entr" presetSubtype="4"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down)">
                                      <p:cBhvr>
                                        <p:cTn id="46" dur="500"/>
                                        <p:tgtEl>
                                          <p:spTgt spid="21"/>
                                        </p:tgtEl>
                                      </p:cBhvr>
                                    </p:animEffect>
                                  </p:childTnLst>
                                </p:cTn>
                              </p:par>
                            </p:childTnLst>
                          </p:cTn>
                        </p:par>
                        <p:par>
                          <p:cTn id="47" fill="hold">
                            <p:stCondLst>
                              <p:cond delay="3500"/>
                            </p:stCondLst>
                            <p:childTnLst>
                              <p:par>
                                <p:cTn id="48" presetID="16" presetClass="entr" presetSubtype="21" fill="hold"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barn(inVertical)">
                                      <p:cBhvr>
                                        <p:cTn id="5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P spid="15" grpId="0"/>
      <p:bldP spid="16" grpId="0"/>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NUM" val="12"/>
</p:tagLst>
</file>

<file path=ppt/tags/tag10.xml><?xml version="1.0" encoding="utf-8"?>
<p:tagLst xmlns:a="http://schemas.openxmlformats.org/drawingml/2006/main" xmlns:r="http://schemas.openxmlformats.org/officeDocument/2006/relationships" xmlns:p="http://schemas.openxmlformats.org/presentationml/2006/main">
  <p:tag name="NUM" val="12"/>
</p:tagLst>
</file>

<file path=ppt/tags/tag11.xml><?xml version="1.0" encoding="utf-8"?>
<p:tagLst xmlns:a="http://schemas.openxmlformats.org/drawingml/2006/main" xmlns:r="http://schemas.openxmlformats.org/officeDocument/2006/relationships" xmlns:p="http://schemas.openxmlformats.org/presentationml/2006/main">
  <p:tag name="NUM" val="12"/>
</p:tagLst>
</file>

<file path=ppt/tags/tag12.xml><?xml version="1.0" encoding="utf-8"?>
<p:tagLst xmlns:a="http://schemas.openxmlformats.org/drawingml/2006/main" xmlns:r="http://schemas.openxmlformats.org/officeDocument/2006/relationships" xmlns:p="http://schemas.openxmlformats.org/presentationml/2006/main">
  <p:tag name="NUM" val="12"/>
</p:tagLst>
</file>

<file path=ppt/tags/tag2.xml><?xml version="1.0" encoding="utf-8"?>
<p:tagLst xmlns:a="http://schemas.openxmlformats.org/drawingml/2006/main" xmlns:r="http://schemas.openxmlformats.org/officeDocument/2006/relationships" xmlns:p="http://schemas.openxmlformats.org/presentationml/2006/main">
  <p:tag name="NUM" val="12"/>
</p:tagLst>
</file>

<file path=ppt/tags/tag3.xml><?xml version="1.0" encoding="utf-8"?>
<p:tagLst xmlns:a="http://schemas.openxmlformats.org/drawingml/2006/main" xmlns:r="http://schemas.openxmlformats.org/officeDocument/2006/relationships" xmlns:p="http://schemas.openxmlformats.org/presentationml/2006/main">
  <p:tag name="NUM" val="12"/>
</p:tagLst>
</file>

<file path=ppt/tags/tag4.xml><?xml version="1.0" encoding="utf-8"?>
<p:tagLst xmlns:a="http://schemas.openxmlformats.org/drawingml/2006/main" xmlns:r="http://schemas.openxmlformats.org/officeDocument/2006/relationships" xmlns:p="http://schemas.openxmlformats.org/presentationml/2006/main">
  <p:tag name="NUM" val="12"/>
</p:tagLst>
</file>

<file path=ppt/tags/tag5.xml><?xml version="1.0" encoding="utf-8"?>
<p:tagLst xmlns:a="http://schemas.openxmlformats.org/drawingml/2006/main" xmlns:r="http://schemas.openxmlformats.org/officeDocument/2006/relationships" xmlns:p="http://schemas.openxmlformats.org/presentationml/2006/main">
  <p:tag name="NUM" val="12"/>
</p:tagLst>
</file>

<file path=ppt/tags/tag6.xml><?xml version="1.0" encoding="utf-8"?>
<p:tagLst xmlns:a="http://schemas.openxmlformats.org/drawingml/2006/main" xmlns:r="http://schemas.openxmlformats.org/officeDocument/2006/relationships" xmlns:p="http://schemas.openxmlformats.org/presentationml/2006/main">
  <p:tag name="NUM" val="12"/>
</p:tagLst>
</file>

<file path=ppt/tags/tag7.xml><?xml version="1.0" encoding="utf-8"?>
<p:tagLst xmlns:a="http://schemas.openxmlformats.org/drawingml/2006/main" xmlns:r="http://schemas.openxmlformats.org/officeDocument/2006/relationships" xmlns:p="http://schemas.openxmlformats.org/presentationml/2006/main">
  <p:tag name="NUM" val="12"/>
</p:tagLst>
</file>

<file path=ppt/tags/tag8.xml><?xml version="1.0" encoding="utf-8"?>
<p:tagLst xmlns:a="http://schemas.openxmlformats.org/drawingml/2006/main" xmlns:r="http://schemas.openxmlformats.org/officeDocument/2006/relationships" xmlns:p="http://schemas.openxmlformats.org/presentationml/2006/main">
  <p:tag name="NUM" val="12"/>
</p:tagLst>
</file>

<file path=ppt/tags/tag9.xml><?xml version="1.0" encoding="utf-8"?>
<p:tagLst xmlns:a="http://schemas.openxmlformats.org/drawingml/2006/main" xmlns:r="http://schemas.openxmlformats.org/officeDocument/2006/relationships" xmlns:p="http://schemas.openxmlformats.org/presentationml/2006/main">
  <p:tag name="NUM" val="12"/>
</p:tagLst>
</file>

<file path=ppt/theme/theme1.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neb Contents">
  <a:themeElements>
    <a:clrScheme name="Blue">
      <a:dk1>
        <a:srgbClr val="3F3F3F"/>
      </a:dk1>
      <a:lt1>
        <a:sysClr val="window" lastClr="FFFFFF"/>
      </a:lt1>
      <a:dk2>
        <a:srgbClr val="1F497D"/>
      </a:dk2>
      <a:lt2>
        <a:srgbClr val="EEECE1"/>
      </a:lt2>
      <a:accent1>
        <a:srgbClr val="0066CC"/>
      </a:accent1>
      <a:accent2>
        <a:srgbClr val="0099CC"/>
      </a:accent2>
      <a:accent3>
        <a:srgbClr val="009999"/>
      </a:accent3>
      <a:accent4>
        <a:srgbClr val="00CC99"/>
      </a:accent4>
      <a:accent5>
        <a:srgbClr val="4BACC6"/>
      </a:accent5>
      <a:accent6>
        <a:srgbClr val="F79646"/>
      </a:accent6>
      <a:hlink>
        <a:srgbClr val="0099FF"/>
      </a:hlink>
      <a:folHlink>
        <a:srgbClr val="0066CC"/>
      </a:folHlink>
    </a:clrScheme>
    <a:fontScheme name="Capella">
      <a:majorFont>
        <a:latin typeface="Montserrat-Bold"/>
        <a:ea typeface="Capella Bold"/>
        <a:cs typeface=""/>
      </a:majorFont>
      <a:minorFont>
        <a:latin typeface="Aleo-Light"/>
        <a:ea typeface="Capella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tx1">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5_Contents">
  <a:themeElements>
    <a:clrScheme name="Sirius">
      <a:dk1>
        <a:srgbClr val="595959"/>
      </a:dk1>
      <a:lt1>
        <a:srgbClr val="FFFFFF"/>
      </a:lt1>
      <a:dk2>
        <a:srgbClr val="3F3F3F"/>
      </a:dk2>
      <a:lt2>
        <a:srgbClr val="D8D8D8"/>
      </a:lt2>
      <a:accent1>
        <a:srgbClr val="3DA4B5"/>
      </a:accent1>
      <a:accent2>
        <a:srgbClr val="F73B3B"/>
      </a:accent2>
      <a:accent3>
        <a:srgbClr val="00CCFF"/>
      </a:accent3>
      <a:accent4>
        <a:srgbClr val="FF99FF"/>
      </a:accent4>
      <a:accent5>
        <a:srgbClr val="4BACC6"/>
      </a:accent5>
      <a:accent6>
        <a:srgbClr val="F79646"/>
      </a:accent6>
      <a:hlink>
        <a:srgbClr val="4BACC6"/>
      </a:hlink>
      <a:folHlink>
        <a:srgbClr val="31859B"/>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mpd="thinThick">
          <a:noFill/>
          <a:tailEnd type="triangle" w="lg" len="lg"/>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prstDash val="solid"/>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1_Contents">
  <a:themeElements>
    <a:clrScheme name="Sirius 2">
      <a:dk1>
        <a:srgbClr val="595959"/>
      </a:dk1>
      <a:lt1>
        <a:srgbClr val="FFFFFF"/>
      </a:lt1>
      <a:dk2>
        <a:srgbClr val="3F3F3F"/>
      </a:dk2>
      <a:lt2>
        <a:srgbClr val="D8D8D8"/>
      </a:lt2>
      <a:accent1>
        <a:srgbClr val="0098BF"/>
      </a:accent1>
      <a:accent2>
        <a:srgbClr val="F9617A"/>
      </a:accent2>
      <a:accent3>
        <a:srgbClr val="00CCFF"/>
      </a:accent3>
      <a:accent4>
        <a:srgbClr val="FF99FF"/>
      </a:accent4>
      <a:accent5>
        <a:srgbClr val="4BACC6"/>
      </a:accent5>
      <a:accent6>
        <a:srgbClr val="F79646"/>
      </a:accent6>
      <a:hlink>
        <a:srgbClr val="0098BF"/>
      </a:hlink>
      <a:folHlink>
        <a:srgbClr val="00718F"/>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76200" cmpd="sng">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11484</TotalTime>
  <Words>694</Words>
  <Application>Microsoft Office PowerPoint</Application>
  <PresentationFormat>Grand écran</PresentationFormat>
  <Paragraphs>123</Paragraphs>
  <Slides>15</Slides>
  <Notes>15</Notes>
  <HiddenSlides>0</HiddenSlides>
  <MMClips>0</MMClips>
  <ScaleCrop>false</ScaleCrop>
  <HeadingPairs>
    <vt:vector size="6" baseType="variant">
      <vt:variant>
        <vt:lpstr>Polices utilisées</vt:lpstr>
      </vt:variant>
      <vt:variant>
        <vt:i4>19</vt:i4>
      </vt:variant>
      <vt:variant>
        <vt:lpstr>Thème</vt:lpstr>
      </vt:variant>
      <vt:variant>
        <vt:i4>4</vt:i4>
      </vt:variant>
      <vt:variant>
        <vt:lpstr>Titres des diapositives</vt:lpstr>
      </vt:variant>
      <vt:variant>
        <vt:i4>15</vt:i4>
      </vt:variant>
    </vt:vector>
  </HeadingPairs>
  <TitlesOfParts>
    <vt:vector size="38" baseType="lpstr">
      <vt:lpstr>Agency FB</vt:lpstr>
      <vt:lpstr>Aleo-Bold</vt:lpstr>
      <vt:lpstr>Aleo-BoldItalic</vt:lpstr>
      <vt:lpstr>Aleo-Light</vt:lpstr>
      <vt:lpstr>Aleo-LightItalic</vt:lpstr>
      <vt:lpstr>Arial</vt:lpstr>
      <vt:lpstr>Arial</vt:lpstr>
      <vt:lpstr>Bebas Neue</vt:lpstr>
      <vt:lpstr>Bell MT</vt:lpstr>
      <vt:lpstr>Book Antiqua</vt:lpstr>
      <vt:lpstr>Calibri</vt:lpstr>
      <vt:lpstr>Cambria</vt:lpstr>
      <vt:lpstr>Courier New</vt:lpstr>
      <vt:lpstr>Garamond</vt:lpstr>
      <vt:lpstr>Montserrat-Bold</vt:lpstr>
      <vt:lpstr>Roboto Condensed Light</vt:lpstr>
      <vt:lpstr>Roboto Light</vt:lpstr>
      <vt:lpstr>Verdana</vt:lpstr>
      <vt:lpstr>Wingdings</vt:lpstr>
      <vt:lpstr>5_Office Theme</vt:lpstr>
      <vt:lpstr>Deneb Contents</vt:lpstr>
      <vt:lpstr>5_Contents</vt:lpstr>
      <vt:lpstr>1_Contents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Imane</dc:creator>
  <cp:lastModifiedBy>Reda DAALABI</cp:lastModifiedBy>
  <cp:revision>513</cp:revision>
  <dcterms:created xsi:type="dcterms:W3CDTF">2016-06-23T22:57:02Z</dcterms:created>
  <dcterms:modified xsi:type="dcterms:W3CDTF">2022-06-23T13:02:48Z</dcterms:modified>
</cp:coreProperties>
</file>